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Lst>
  <p:notesMasterIdLst>
    <p:notesMasterId r:id="rId12"/>
  </p:notesMasterIdLst>
  <p:sldIdLst>
    <p:sldId id="430" r:id="rId5"/>
    <p:sldId id="764" r:id="rId6"/>
    <p:sldId id="766" r:id="rId7"/>
    <p:sldId id="767" r:id="rId8"/>
    <p:sldId id="768" r:id="rId9"/>
    <p:sldId id="769" r:id="rId10"/>
    <p:sldId id="77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FA9"/>
    <a:srgbClr val="00609E"/>
    <a:srgbClr val="273675"/>
    <a:srgbClr val="005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4" autoAdjust="0"/>
    <p:restoredTop sz="90476" autoAdjust="0"/>
  </p:normalViewPr>
  <p:slideViewPr>
    <p:cSldViewPr snapToGrid="0" snapToObjects="1">
      <p:cViewPr varScale="1">
        <p:scale>
          <a:sx n="74" d="100"/>
          <a:sy n="74" d="100"/>
        </p:scale>
        <p:origin x="1234" y="72"/>
      </p:cViewPr>
      <p:guideLst/>
    </p:cSldViewPr>
  </p:slideViewPr>
  <p:outlineViewPr>
    <p:cViewPr>
      <p:scale>
        <a:sx n="33" d="100"/>
        <a:sy n="33" d="100"/>
      </p:scale>
      <p:origin x="0" y="-14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39" d="100"/>
          <a:sy n="139" d="100"/>
        </p:scale>
        <p:origin x="46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Valkenburgh" userId="9aeb9f11-e7c1-4f02-85c5-884f5407c19e" providerId="ADAL" clId="{AEE028A8-AA4E-4116-948C-27486D42009A}"/>
    <pc:docChg chg="delSld delMainMaster">
      <pc:chgData name="Wendy Valkenburgh" userId="9aeb9f11-e7c1-4f02-85c5-884f5407c19e" providerId="ADAL" clId="{AEE028A8-AA4E-4116-948C-27486D42009A}" dt="2022-12-19T11:31:35.091" v="42" actId="47"/>
      <pc:docMkLst>
        <pc:docMk/>
      </pc:docMkLst>
      <pc:sldChg chg="del">
        <pc:chgData name="Wendy Valkenburgh" userId="9aeb9f11-e7c1-4f02-85c5-884f5407c19e" providerId="ADAL" clId="{AEE028A8-AA4E-4116-948C-27486D42009A}" dt="2022-12-19T11:31:24.251" v="6" actId="47"/>
        <pc:sldMkLst>
          <pc:docMk/>
          <pc:sldMk cId="3777461126" sldId="266"/>
        </pc:sldMkLst>
      </pc:sldChg>
      <pc:sldChg chg="del">
        <pc:chgData name="Wendy Valkenburgh" userId="9aeb9f11-e7c1-4f02-85c5-884f5407c19e" providerId="ADAL" clId="{AEE028A8-AA4E-4116-948C-27486D42009A}" dt="2022-12-19T11:31:24.380" v="7" actId="47"/>
        <pc:sldMkLst>
          <pc:docMk/>
          <pc:sldMk cId="2748424408" sldId="267"/>
        </pc:sldMkLst>
      </pc:sldChg>
      <pc:sldChg chg="del">
        <pc:chgData name="Wendy Valkenburgh" userId="9aeb9f11-e7c1-4f02-85c5-884f5407c19e" providerId="ADAL" clId="{AEE028A8-AA4E-4116-948C-27486D42009A}" dt="2022-12-19T11:31:24.525" v="8" actId="47"/>
        <pc:sldMkLst>
          <pc:docMk/>
          <pc:sldMk cId="964557946" sldId="268"/>
        </pc:sldMkLst>
      </pc:sldChg>
      <pc:sldChg chg="del">
        <pc:chgData name="Wendy Valkenburgh" userId="9aeb9f11-e7c1-4f02-85c5-884f5407c19e" providerId="ADAL" clId="{AEE028A8-AA4E-4116-948C-27486D42009A}" dt="2022-12-19T11:31:24.779" v="9" actId="47"/>
        <pc:sldMkLst>
          <pc:docMk/>
          <pc:sldMk cId="1236683254" sldId="269"/>
        </pc:sldMkLst>
      </pc:sldChg>
      <pc:sldChg chg="del">
        <pc:chgData name="Wendy Valkenburgh" userId="9aeb9f11-e7c1-4f02-85c5-884f5407c19e" providerId="ADAL" clId="{AEE028A8-AA4E-4116-948C-27486D42009A}" dt="2022-12-19T11:31:24.926" v="10" actId="47"/>
        <pc:sldMkLst>
          <pc:docMk/>
          <pc:sldMk cId="1704629651" sldId="270"/>
        </pc:sldMkLst>
      </pc:sldChg>
      <pc:sldChg chg="del">
        <pc:chgData name="Wendy Valkenburgh" userId="9aeb9f11-e7c1-4f02-85c5-884f5407c19e" providerId="ADAL" clId="{AEE028A8-AA4E-4116-948C-27486D42009A}" dt="2022-12-19T11:31:25.064" v="11" actId="47"/>
        <pc:sldMkLst>
          <pc:docMk/>
          <pc:sldMk cId="4028698770" sldId="271"/>
        </pc:sldMkLst>
      </pc:sldChg>
      <pc:sldChg chg="del">
        <pc:chgData name="Wendy Valkenburgh" userId="9aeb9f11-e7c1-4f02-85c5-884f5407c19e" providerId="ADAL" clId="{AEE028A8-AA4E-4116-948C-27486D42009A}" dt="2022-12-19T11:31:25.511" v="14" actId="47"/>
        <pc:sldMkLst>
          <pc:docMk/>
          <pc:sldMk cId="1427252317" sldId="272"/>
        </pc:sldMkLst>
      </pc:sldChg>
      <pc:sldChg chg="del">
        <pc:chgData name="Wendy Valkenburgh" userId="9aeb9f11-e7c1-4f02-85c5-884f5407c19e" providerId="ADAL" clId="{AEE028A8-AA4E-4116-948C-27486D42009A}" dt="2022-12-19T11:31:25.696" v="15" actId="47"/>
        <pc:sldMkLst>
          <pc:docMk/>
          <pc:sldMk cId="2683411541" sldId="273"/>
        </pc:sldMkLst>
      </pc:sldChg>
      <pc:sldChg chg="del">
        <pc:chgData name="Wendy Valkenburgh" userId="9aeb9f11-e7c1-4f02-85c5-884f5407c19e" providerId="ADAL" clId="{AEE028A8-AA4E-4116-948C-27486D42009A}" dt="2022-12-19T11:31:26.539" v="20" actId="47"/>
        <pc:sldMkLst>
          <pc:docMk/>
          <pc:sldMk cId="1463361564" sldId="274"/>
        </pc:sldMkLst>
      </pc:sldChg>
      <pc:sldChg chg="del">
        <pc:chgData name="Wendy Valkenburgh" userId="9aeb9f11-e7c1-4f02-85c5-884f5407c19e" providerId="ADAL" clId="{AEE028A8-AA4E-4116-948C-27486D42009A}" dt="2022-12-19T11:31:27.100" v="24" actId="47"/>
        <pc:sldMkLst>
          <pc:docMk/>
          <pc:sldMk cId="3898824775" sldId="278"/>
        </pc:sldMkLst>
      </pc:sldChg>
      <pc:sldChg chg="del">
        <pc:chgData name="Wendy Valkenburgh" userId="9aeb9f11-e7c1-4f02-85c5-884f5407c19e" providerId="ADAL" clId="{AEE028A8-AA4E-4116-948C-27486D42009A}" dt="2022-12-19T11:31:27.256" v="25" actId="47"/>
        <pc:sldMkLst>
          <pc:docMk/>
          <pc:sldMk cId="829473923" sldId="279"/>
        </pc:sldMkLst>
      </pc:sldChg>
      <pc:sldChg chg="del">
        <pc:chgData name="Wendy Valkenburgh" userId="9aeb9f11-e7c1-4f02-85c5-884f5407c19e" providerId="ADAL" clId="{AEE028A8-AA4E-4116-948C-27486D42009A}" dt="2022-12-19T11:31:26.114" v="17" actId="47"/>
        <pc:sldMkLst>
          <pc:docMk/>
          <pc:sldMk cId="3441457136" sldId="281"/>
        </pc:sldMkLst>
      </pc:sldChg>
      <pc:sldChg chg="del">
        <pc:chgData name="Wendy Valkenburgh" userId="9aeb9f11-e7c1-4f02-85c5-884f5407c19e" providerId="ADAL" clId="{AEE028A8-AA4E-4116-948C-27486D42009A}" dt="2022-12-19T11:31:25.227" v="12" actId="47"/>
        <pc:sldMkLst>
          <pc:docMk/>
          <pc:sldMk cId="1634268025" sldId="283"/>
        </pc:sldMkLst>
      </pc:sldChg>
      <pc:sldChg chg="del">
        <pc:chgData name="Wendy Valkenburgh" userId="9aeb9f11-e7c1-4f02-85c5-884f5407c19e" providerId="ADAL" clId="{AEE028A8-AA4E-4116-948C-27486D42009A}" dt="2022-12-19T11:31:25.380" v="13" actId="47"/>
        <pc:sldMkLst>
          <pc:docMk/>
          <pc:sldMk cId="261086330" sldId="284"/>
        </pc:sldMkLst>
      </pc:sldChg>
      <pc:sldChg chg="del">
        <pc:chgData name="Wendy Valkenburgh" userId="9aeb9f11-e7c1-4f02-85c5-884f5407c19e" providerId="ADAL" clId="{AEE028A8-AA4E-4116-948C-27486D42009A}" dt="2022-12-19T11:31:26.246" v="18" actId="47"/>
        <pc:sldMkLst>
          <pc:docMk/>
          <pc:sldMk cId="677979624" sldId="288"/>
        </pc:sldMkLst>
      </pc:sldChg>
      <pc:sldChg chg="del">
        <pc:chgData name="Wendy Valkenburgh" userId="9aeb9f11-e7c1-4f02-85c5-884f5407c19e" providerId="ADAL" clId="{AEE028A8-AA4E-4116-948C-27486D42009A}" dt="2022-12-19T11:31:26.381" v="19" actId="47"/>
        <pc:sldMkLst>
          <pc:docMk/>
          <pc:sldMk cId="198651844" sldId="289"/>
        </pc:sldMkLst>
      </pc:sldChg>
      <pc:sldChg chg="del">
        <pc:chgData name="Wendy Valkenburgh" userId="9aeb9f11-e7c1-4f02-85c5-884f5407c19e" providerId="ADAL" clId="{AEE028A8-AA4E-4116-948C-27486D42009A}" dt="2022-12-19T11:31:26.852" v="22" actId="47"/>
        <pc:sldMkLst>
          <pc:docMk/>
          <pc:sldMk cId="3729343736" sldId="290"/>
        </pc:sldMkLst>
      </pc:sldChg>
      <pc:sldChg chg="del">
        <pc:chgData name="Wendy Valkenburgh" userId="9aeb9f11-e7c1-4f02-85c5-884f5407c19e" providerId="ADAL" clId="{AEE028A8-AA4E-4116-948C-27486D42009A}" dt="2022-12-19T11:31:26.973" v="23" actId="47"/>
        <pc:sldMkLst>
          <pc:docMk/>
          <pc:sldMk cId="764086889" sldId="291"/>
        </pc:sldMkLst>
      </pc:sldChg>
      <pc:sldChg chg="del">
        <pc:chgData name="Wendy Valkenburgh" userId="9aeb9f11-e7c1-4f02-85c5-884f5407c19e" providerId="ADAL" clId="{AEE028A8-AA4E-4116-948C-27486D42009A}" dt="2022-12-19T11:31:25.961" v="16" actId="47"/>
        <pc:sldMkLst>
          <pc:docMk/>
          <pc:sldMk cId="1893574745" sldId="292"/>
        </pc:sldMkLst>
      </pc:sldChg>
      <pc:sldChg chg="del">
        <pc:chgData name="Wendy Valkenburgh" userId="9aeb9f11-e7c1-4f02-85c5-884f5407c19e" providerId="ADAL" clId="{AEE028A8-AA4E-4116-948C-27486D42009A}" dt="2022-12-19T11:31:26.667" v="21" actId="47"/>
        <pc:sldMkLst>
          <pc:docMk/>
          <pc:sldMk cId="2568063859" sldId="294"/>
        </pc:sldMkLst>
      </pc:sldChg>
      <pc:sldChg chg="del">
        <pc:chgData name="Wendy Valkenburgh" userId="9aeb9f11-e7c1-4f02-85c5-884f5407c19e" providerId="ADAL" clId="{AEE028A8-AA4E-4116-948C-27486D42009A}" dt="2022-12-19T11:31:34.055" v="40" actId="47"/>
        <pc:sldMkLst>
          <pc:docMk/>
          <pc:sldMk cId="2174812165" sldId="418"/>
        </pc:sldMkLst>
      </pc:sldChg>
      <pc:sldChg chg="del">
        <pc:chgData name="Wendy Valkenburgh" userId="9aeb9f11-e7c1-4f02-85c5-884f5407c19e" providerId="ADAL" clId="{AEE028A8-AA4E-4116-948C-27486D42009A}" dt="2022-12-19T11:31:23.662" v="2" actId="47"/>
        <pc:sldMkLst>
          <pc:docMk/>
          <pc:sldMk cId="606615846" sldId="419"/>
        </pc:sldMkLst>
      </pc:sldChg>
      <pc:sldChg chg="del">
        <pc:chgData name="Wendy Valkenburgh" userId="9aeb9f11-e7c1-4f02-85c5-884f5407c19e" providerId="ADAL" clId="{AEE028A8-AA4E-4116-948C-27486D42009A}" dt="2022-12-19T11:31:22.839" v="0" actId="47"/>
        <pc:sldMkLst>
          <pc:docMk/>
          <pc:sldMk cId="3061009264" sldId="421"/>
        </pc:sldMkLst>
      </pc:sldChg>
      <pc:sldChg chg="del">
        <pc:chgData name="Wendy Valkenburgh" userId="9aeb9f11-e7c1-4f02-85c5-884f5407c19e" providerId="ADAL" clId="{AEE028A8-AA4E-4116-948C-27486D42009A}" dt="2022-12-19T11:31:23.477" v="1" actId="47"/>
        <pc:sldMkLst>
          <pc:docMk/>
          <pc:sldMk cId="300300850" sldId="422"/>
        </pc:sldMkLst>
      </pc:sldChg>
      <pc:sldChg chg="del">
        <pc:chgData name="Wendy Valkenburgh" userId="9aeb9f11-e7c1-4f02-85c5-884f5407c19e" providerId="ADAL" clId="{AEE028A8-AA4E-4116-948C-27486D42009A}" dt="2022-12-19T11:31:23.958" v="4" actId="47"/>
        <pc:sldMkLst>
          <pc:docMk/>
          <pc:sldMk cId="706313973" sldId="423"/>
        </pc:sldMkLst>
      </pc:sldChg>
      <pc:sldChg chg="del">
        <pc:chgData name="Wendy Valkenburgh" userId="9aeb9f11-e7c1-4f02-85c5-884f5407c19e" providerId="ADAL" clId="{AEE028A8-AA4E-4116-948C-27486D42009A}" dt="2022-12-19T11:31:27.502" v="26" actId="47"/>
        <pc:sldMkLst>
          <pc:docMk/>
          <pc:sldMk cId="3591088236" sldId="424"/>
        </pc:sldMkLst>
      </pc:sldChg>
      <pc:sldChg chg="del">
        <pc:chgData name="Wendy Valkenburgh" userId="9aeb9f11-e7c1-4f02-85c5-884f5407c19e" providerId="ADAL" clId="{AEE028A8-AA4E-4116-948C-27486D42009A}" dt="2022-12-19T11:31:24.227" v="5" actId="47"/>
        <pc:sldMkLst>
          <pc:docMk/>
          <pc:sldMk cId="77585890" sldId="428"/>
        </pc:sldMkLst>
      </pc:sldChg>
      <pc:sldChg chg="del">
        <pc:chgData name="Wendy Valkenburgh" userId="9aeb9f11-e7c1-4f02-85c5-884f5407c19e" providerId="ADAL" clId="{AEE028A8-AA4E-4116-948C-27486D42009A}" dt="2022-12-19T11:31:35.091" v="42" actId="47"/>
        <pc:sldMkLst>
          <pc:docMk/>
          <pc:sldMk cId="748302964" sldId="432"/>
        </pc:sldMkLst>
      </pc:sldChg>
      <pc:sldChg chg="del">
        <pc:chgData name="Wendy Valkenburgh" userId="9aeb9f11-e7c1-4f02-85c5-884f5407c19e" providerId="ADAL" clId="{AEE028A8-AA4E-4116-948C-27486D42009A}" dt="2022-12-19T11:31:34.093" v="41" actId="47"/>
        <pc:sldMkLst>
          <pc:docMk/>
          <pc:sldMk cId="2461892085" sldId="434"/>
        </pc:sldMkLst>
      </pc:sldChg>
      <pc:sldChg chg="del">
        <pc:chgData name="Wendy Valkenburgh" userId="9aeb9f11-e7c1-4f02-85c5-884f5407c19e" providerId="ADAL" clId="{AEE028A8-AA4E-4116-948C-27486D42009A}" dt="2022-12-19T11:31:27.568" v="27" actId="47"/>
        <pc:sldMkLst>
          <pc:docMk/>
          <pc:sldMk cId="964576119" sldId="439"/>
        </pc:sldMkLst>
      </pc:sldChg>
      <pc:sldChg chg="del">
        <pc:chgData name="Wendy Valkenburgh" userId="9aeb9f11-e7c1-4f02-85c5-884f5407c19e" providerId="ADAL" clId="{AEE028A8-AA4E-4116-948C-27486D42009A}" dt="2022-12-19T11:31:27.900" v="29" actId="47"/>
        <pc:sldMkLst>
          <pc:docMk/>
          <pc:sldMk cId="2417092477" sldId="440"/>
        </pc:sldMkLst>
      </pc:sldChg>
      <pc:sldChg chg="del">
        <pc:chgData name="Wendy Valkenburgh" userId="9aeb9f11-e7c1-4f02-85c5-884f5407c19e" providerId="ADAL" clId="{AEE028A8-AA4E-4116-948C-27486D42009A}" dt="2022-12-19T11:31:27.731" v="28" actId="47"/>
        <pc:sldMkLst>
          <pc:docMk/>
          <pc:sldMk cId="1265236571" sldId="454"/>
        </pc:sldMkLst>
      </pc:sldChg>
      <pc:sldChg chg="del">
        <pc:chgData name="Wendy Valkenburgh" userId="9aeb9f11-e7c1-4f02-85c5-884f5407c19e" providerId="ADAL" clId="{AEE028A8-AA4E-4116-948C-27486D42009A}" dt="2022-12-19T11:31:28.415" v="32" actId="47"/>
        <pc:sldMkLst>
          <pc:docMk/>
          <pc:sldMk cId="4119296027" sldId="742"/>
        </pc:sldMkLst>
      </pc:sldChg>
      <pc:sldChg chg="del">
        <pc:chgData name="Wendy Valkenburgh" userId="9aeb9f11-e7c1-4f02-85c5-884f5407c19e" providerId="ADAL" clId="{AEE028A8-AA4E-4116-948C-27486D42009A}" dt="2022-12-19T11:31:28.085" v="30" actId="47"/>
        <pc:sldMkLst>
          <pc:docMk/>
          <pc:sldMk cId="152958389" sldId="755"/>
        </pc:sldMkLst>
      </pc:sldChg>
      <pc:sldChg chg="del">
        <pc:chgData name="Wendy Valkenburgh" userId="9aeb9f11-e7c1-4f02-85c5-884f5407c19e" providerId="ADAL" clId="{AEE028A8-AA4E-4116-948C-27486D42009A}" dt="2022-12-19T11:31:29.990" v="37" actId="47"/>
        <pc:sldMkLst>
          <pc:docMk/>
          <pc:sldMk cId="4219771968" sldId="757"/>
        </pc:sldMkLst>
      </pc:sldChg>
      <pc:sldChg chg="del">
        <pc:chgData name="Wendy Valkenburgh" userId="9aeb9f11-e7c1-4f02-85c5-884f5407c19e" providerId="ADAL" clId="{AEE028A8-AA4E-4116-948C-27486D42009A}" dt="2022-12-19T11:31:29.837" v="36" actId="47"/>
        <pc:sldMkLst>
          <pc:docMk/>
          <pc:sldMk cId="1148869230" sldId="758"/>
        </pc:sldMkLst>
      </pc:sldChg>
      <pc:sldChg chg="del">
        <pc:chgData name="Wendy Valkenburgh" userId="9aeb9f11-e7c1-4f02-85c5-884f5407c19e" providerId="ADAL" clId="{AEE028A8-AA4E-4116-948C-27486D42009A}" dt="2022-12-19T11:31:28.948" v="33" actId="47"/>
        <pc:sldMkLst>
          <pc:docMk/>
          <pc:sldMk cId="1670023720" sldId="759"/>
        </pc:sldMkLst>
      </pc:sldChg>
      <pc:sldChg chg="del">
        <pc:chgData name="Wendy Valkenburgh" userId="9aeb9f11-e7c1-4f02-85c5-884f5407c19e" providerId="ADAL" clId="{AEE028A8-AA4E-4116-948C-27486D42009A}" dt="2022-12-19T11:31:29.117" v="34" actId="47"/>
        <pc:sldMkLst>
          <pc:docMk/>
          <pc:sldMk cId="119174389" sldId="760"/>
        </pc:sldMkLst>
      </pc:sldChg>
      <pc:sldChg chg="del">
        <pc:chgData name="Wendy Valkenburgh" userId="9aeb9f11-e7c1-4f02-85c5-884f5407c19e" providerId="ADAL" clId="{AEE028A8-AA4E-4116-948C-27486D42009A}" dt="2022-12-19T11:31:28.300" v="31" actId="47"/>
        <pc:sldMkLst>
          <pc:docMk/>
          <pc:sldMk cId="2484539113" sldId="761"/>
        </pc:sldMkLst>
      </pc:sldChg>
      <pc:sldChg chg="del">
        <pc:chgData name="Wendy Valkenburgh" userId="9aeb9f11-e7c1-4f02-85c5-884f5407c19e" providerId="ADAL" clId="{AEE028A8-AA4E-4116-948C-27486D42009A}" dt="2022-12-19T11:31:30.159" v="38" actId="47"/>
        <pc:sldMkLst>
          <pc:docMk/>
          <pc:sldMk cId="2584880997" sldId="762"/>
        </pc:sldMkLst>
      </pc:sldChg>
      <pc:sldChg chg="del">
        <pc:chgData name="Wendy Valkenburgh" userId="9aeb9f11-e7c1-4f02-85c5-884f5407c19e" providerId="ADAL" clId="{AEE028A8-AA4E-4116-948C-27486D42009A}" dt="2022-12-19T11:31:29.270" v="35" actId="47"/>
        <pc:sldMkLst>
          <pc:docMk/>
          <pc:sldMk cId="1813153467" sldId="763"/>
        </pc:sldMkLst>
      </pc:sldChg>
      <pc:sldChg chg="del">
        <pc:chgData name="Wendy Valkenburgh" userId="9aeb9f11-e7c1-4f02-85c5-884f5407c19e" providerId="ADAL" clId="{AEE028A8-AA4E-4116-948C-27486D42009A}" dt="2022-12-19T11:31:30.306" v="39" actId="47"/>
        <pc:sldMkLst>
          <pc:docMk/>
          <pc:sldMk cId="102740604" sldId="771"/>
        </pc:sldMkLst>
      </pc:sldChg>
      <pc:sldChg chg="del">
        <pc:chgData name="Wendy Valkenburgh" userId="9aeb9f11-e7c1-4f02-85c5-884f5407c19e" providerId="ADAL" clId="{AEE028A8-AA4E-4116-948C-27486D42009A}" dt="2022-12-19T11:31:23.925" v="3" actId="47"/>
        <pc:sldMkLst>
          <pc:docMk/>
          <pc:sldMk cId="4265609622" sldId="772"/>
        </pc:sldMkLst>
      </pc:sldChg>
      <pc:sldMasterChg chg="del delSldLayout">
        <pc:chgData name="Wendy Valkenburgh" userId="9aeb9f11-e7c1-4f02-85c5-884f5407c19e" providerId="ADAL" clId="{AEE028A8-AA4E-4116-948C-27486D42009A}" dt="2022-12-19T11:31:35.091" v="42" actId="47"/>
        <pc:sldMasterMkLst>
          <pc:docMk/>
          <pc:sldMasterMk cId="535650086" sldId="2147483660"/>
        </pc:sldMasterMkLst>
        <pc:sldLayoutChg chg="del">
          <pc:chgData name="Wendy Valkenburgh" userId="9aeb9f11-e7c1-4f02-85c5-884f5407c19e" providerId="ADAL" clId="{AEE028A8-AA4E-4116-948C-27486D42009A}" dt="2022-12-19T11:31:35.091" v="42" actId="47"/>
          <pc:sldLayoutMkLst>
            <pc:docMk/>
            <pc:sldMasterMk cId="535650086" sldId="2147483660"/>
            <pc:sldLayoutMk cId="784423715" sldId="2147483651"/>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3732799997" sldId="2147483652"/>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3732385379" sldId="2147483653"/>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491939994" sldId="2147483654"/>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4003246977" sldId="2147483655"/>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2290940723" sldId="2147483656"/>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3240771043" sldId="2147483657"/>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1544070679" sldId="2147483658"/>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2476242443" sldId="2147483659"/>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4148108781" sldId="2147483661"/>
          </pc:sldLayoutMkLst>
        </pc:sldLayoutChg>
        <pc:sldLayoutChg chg="del">
          <pc:chgData name="Wendy Valkenburgh" userId="9aeb9f11-e7c1-4f02-85c5-884f5407c19e" providerId="ADAL" clId="{AEE028A8-AA4E-4116-948C-27486D42009A}" dt="2022-12-19T11:31:35.091" v="42" actId="47"/>
          <pc:sldLayoutMkLst>
            <pc:docMk/>
            <pc:sldMasterMk cId="535650086" sldId="2147483660"/>
            <pc:sldLayoutMk cId="3978773699" sldId="2147483677"/>
          </pc:sldLayoutMkLst>
        </pc:sldLayoutChg>
      </pc:sldMasterChg>
      <pc:sldMasterChg chg="del delSldLayout">
        <pc:chgData name="Wendy Valkenburgh" userId="9aeb9f11-e7c1-4f02-85c5-884f5407c19e" providerId="ADAL" clId="{AEE028A8-AA4E-4116-948C-27486D42009A}" dt="2022-12-19T11:31:34.093" v="41" actId="47"/>
        <pc:sldMasterMkLst>
          <pc:docMk/>
          <pc:sldMasterMk cId="535650086" sldId="2147483674"/>
        </pc:sldMasterMkLst>
        <pc:sldLayoutChg chg="del">
          <pc:chgData name="Wendy Valkenburgh" userId="9aeb9f11-e7c1-4f02-85c5-884f5407c19e" providerId="ADAL" clId="{AEE028A8-AA4E-4116-948C-27486D42009A}" dt="2022-12-19T11:31:34.093" v="41" actId="47"/>
          <pc:sldLayoutMkLst>
            <pc:docMk/>
            <pc:sldMasterMk cId="535650086" sldId="2147483674"/>
            <pc:sldLayoutMk cId="4148108781"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68532-24DB-CC45-9769-D7D3E33234E2}" type="datetimeFigureOut">
              <a:rPr lang="nl-NL" smtClean="0"/>
              <a:t>19-12-2022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B4142-48E0-7740-94C4-0DBCE1257FE6}" type="slidenum">
              <a:rPr lang="nl-NL" smtClean="0"/>
              <a:t>‹nr.›</a:t>
            </a:fld>
            <a:endParaRPr lang="nl-NL"/>
          </a:p>
        </p:txBody>
      </p:sp>
    </p:spTree>
    <p:extLst>
      <p:ext uri="{BB962C8B-B14F-4D97-AF65-F5344CB8AC3E}">
        <p14:creationId xmlns:p14="http://schemas.microsoft.com/office/powerpoint/2010/main" val="714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1B4142-48E0-7740-94C4-0DBCE1257FE6}" type="slidenum">
              <a:rPr lang="nl-NL" smtClean="0"/>
              <a:t>1</a:t>
            </a:fld>
            <a:endParaRPr lang="nl-NL"/>
          </a:p>
        </p:txBody>
      </p:sp>
    </p:spTree>
    <p:extLst>
      <p:ext uri="{BB962C8B-B14F-4D97-AF65-F5344CB8AC3E}">
        <p14:creationId xmlns:p14="http://schemas.microsoft.com/office/powerpoint/2010/main" val="393569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8B61A-17AA-5F41-8926-8AA4B29F294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261BDDC-7292-CC4A-82D0-D3B3A9760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9CFFC6-262F-EE44-8555-57E82806A74D}"/>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5" name="Tijdelijke aanduiding voor voettekst 4">
            <a:extLst>
              <a:ext uri="{FF2B5EF4-FFF2-40B4-BE49-F238E27FC236}">
                <a16:creationId xmlns:a16="http://schemas.microsoft.com/office/drawing/2014/main" id="{460E4B82-0635-2A48-B9D9-91730E77B9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093B26-8042-E94C-8D41-517258FF220A}"/>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397877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15047-50CE-844C-B84B-E7781CA8323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843E2E8-40AD-164C-A72C-0BEB677B948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A59845-0345-2449-8CED-12538D009C06}"/>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5" name="Tijdelijke aanduiding voor voettekst 4">
            <a:extLst>
              <a:ext uri="{FF2B5EF4-FFF2-40B4-BE49-F238E27FC236}">
                <a16:creationId xmlns:a16="http://schemas.microsoft.com/office/drawing/2014/main" id="{2DDD286A-26E7-9E4D-9521-C4DCB47E24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25D095-34CB-9D47-B94B-DBD23EF45BC5}"/>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54407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F045531-6727-3449-846C-B192CD84D8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8342564-5B09-7546-ABAD-2742C4E63E6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C345EA-F07E-B045-841E-14300AB79757}"/>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5" name="Tijdelijke aanduiding voor voettekst 4">
            <a:extLst>
              <a:ext uri="{FF2B5EF4-FFF2-40B4-BE49-F238E27FC236}">
                <a16:creationId xmlns:a16="http://schemas.microsoft.com/office/drawing/2014/main" id="{EE27A40C-4AD7-BD4B-9043-2CD2078145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A20382-E443-5F48-ACDA-8AB533F0E2D6}"/>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47624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9288A-0B0F-D44D-A291-314221321ADD}"/>
              </a:ext>
            </a:extLst>
          </p:cNvPr>
          <p:cNvSpPr>
            <a:spLocks noGrp="1"/>
          </p:cNvSpPr>
          <p:nvPr>
            <p:ph type="title"/>
          </p:nvPr>
        </p:nvSpPr>
        <p:spPr>
          <a:xfrm>
            <a:off x="838200" y="771092"/>
            <a:ext cx="10515600" cy="1325563"/>
          </a:xfrm>
        </p:spPr>
        <p:txBody>
          <a:bodyPr/>
          <a:lstStyle>
            <a:lvl1pPr>
              <a:defRPr>
                <a:solidFill>
                  <a:srgbClr val="4DBFA9"/>
                </a:solidFill>
                <a:latin typeface="Maven Pro" panose="02000000000000000000" pitchFamily="2" charset="0"/>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A3C998C2-F334-4F4E-BB49-FB6329DAEFB0}"/>
              </a:ext>
            </a:extLst>
          </p:cNvPr>
          <p:cNvSpPr>
            <a:spLocks noGrp="1"/>
          </p:cNvSpPr>
          <p:nvPr>
            <p:ph idx="1"/>
          </p:nvPr>
        </p:nvSpPr>
        <p:spPr>
          <a:xfrm>
            <a:off x="838200" y="2096655"/>
            <a:ext cx="10515600" cy="4396220"/>
          </a:xfrm>
          <a:ln>
            <a:noFill/>
          </a:ln>
        </p:spPr>
        <p:txBody>
          <a:bodyPr/>
          <a:lstStyle>
            <a:lvl1pPr>
              <a:defRPr>
                <a:latin typeface="Maven Pro" panose="02000000000000000000" pitchFamily="2" charset="0"/>
              </a:defRPr>
            </a:lvl1pPr>
            <a:lvl2pPr>
              <a:defRPr>
                <a:latin typeface="Maven Pro" panose="02000000000000000000" pitchFamily="2" charset="0"/>
              </a:defRPr>
            </a:lvl2pPr>
            <a:lvl3pPr>
              <a:defRPr>
                <a:latin typeface="Maven Pro" panose="02000000000000000000" pitchFamily="2" charset="0"/>
              </a:defRPr>
            </a:lvl3pPr>
            <a:lvl4pPr>
              <a:defRPr>
                <a:latin typeface="Maven Pro" panose="02000000000000000000" pitchFamily="2" charset="0"/>
              </a:defRPr>
            </a:lvl4pPr>
            <a:lvl5pPr>
              <a:defRPr>
                <a:latin typeface="Maven Pro" panose="020000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Rechthoek 8">
            <a:extLst>
              <a:ext uri="{FF2B5EF4-FFF2-40B4-BE49-F238E27FC236}">
                <a16:creationId xmlns:a16="http://schemas.microsoft.com/office/drawing/2014/main" id="{008CC020-86FE-6F4F-8AC8-ED5009094DC9}"/>
              </a:ext>
            </a:extLst>
          </p:cNvPr>
          <p:cNvSpPr/>
          <p:nvPr userDrawn="1"/>
        </p:nvSpPr>
        <p:spPr>
          <a:xfrm>
            <a:off x="9273309" y="175490"/>
            <a:ext cx="2817091" cy="11914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810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1D79A-1735-A540-9841-E402FF0234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924353-BDBE-704C-A9FD-57F5D261C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F5D523-A3DD-1742-B73D-86C5D5AA005B}"/>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5" name="Tijdelijke aanduiding voor voettekst 4">
            <a:extLst>
              <a:ext uri="{FF2B5EF4-FFF2-40B4-BE49-F238E27FC236}">
                <a16:creationId xmlns:a16="http://schemas.microsoft.com/office/drawing/2014/main" id="{5F3150A7-E0D6-BE40-A89E-72618082A1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8C534-2AE5-984A-80C9-D151D0DD81B3}"/>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78442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F5275-67B8-3D45-B53C-64AA091AB8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B48326-A389-F547-9E95-C30C5E740D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61BC12B-A3DA-3D4B-9C14-5BADE1E3553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B27FFBE-4A3C-674C-A167-012D23046C3A}"/>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6" name="Tijdelijke aanduiding voor voettekst 5">
            <a:extLst>
              <a:ext uri="{FF2B5EF4-FFF2-40B4-BE49-F238E27FC236}">
                <a16:creationId xmlns:a16="http://schemas.microsoft.com/office/drawing/2014/main" id="{7EB533E6-C258-0947-946C-569522072B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A9204D-EA61-524D-A1B5-43EDB7F3B511}"/>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373279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64E36-F94B-C848-B07F-FEEA7F928C3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CB9FBA1-59FF-3C44-8766-880DF7972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CD16C07-C7BE-1F4D-82A4-4E8E7BF16A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94306D0-7893-5E45-9406-806FA41B7C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210EE9D-E3B9-6B42-BC82-3349407CC26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A9BD69-3755-E242-AA1F-D63DBDE32D46}"/>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8" name="Tijdelijke aanduiding voor voettekst 7">
            <a:extLst>
              <a:ext uri="{FF2B5EF4-FFF2-40B4-BE49-F238E27FC236}">
                <a16:creationId xmlns:a16="http://schemas.microsoft.com/office/drawing/2014/main" id="{557BAD2A-3AA2-4B40-804B-37CDEABB84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B38AAC-413A-E24B-A294-2CFA207CAB73}"/>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373238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05C73-B60F-C940-8AEC-F81AE6B71CE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675228-DA3D-2B40-8209-C0D4132D9BDD}"/>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4" name="Tijdelijke aanduiding voor voettekst 3">
            <a:extLst>
              <a:ext uri="{FF2B5EF4-FFF2-40B4-BE49-F238E27FC236}">
                <a16:creationId xmlns:a16="http://schemas.microsoft.com/office/drawing/2014/main" id="{A87C9E51-8543-C546-8C0C-C6439CDAC05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6AD4302-7959-D547-8E5C-C296C0E49F33}"/>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49193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720C7ED-1173-5F4E-AF5F-E13F54FA517C}"/>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3" name="Tijdelijke aanduiding voor voettekst 2">
            <a:extLst>
              <a:ext uri="{FF2B5EF4-FFF2-40B4-BE49-F238E27FC236}">
                <a16:creationId xmlns:a16="http://schemas.microsoft.com/office/drawing/2014/main" id="{BA67DEDF-4639-524E-8486-7147BE6D9AC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D3EE11E-4C00-0046-A219-23EAF41281B0}"/>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40032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DE9F1-D5FE-3043-9E13-01B5227C85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0BB7862-25AE-6943-977A-4BF2BC548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B4606EC-6038-9E4F-921A-1F1071661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9222A7-BE4F-DC46-8678-24983479765D}"/>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6" name="Tijdelijke aanduiding voor voettekst 5">
            <a:extLst>
              <a:ext uri="{FF2B5EF4-FFF2-40B4-BE49-F238E27FC236}">
                <a16:creationId xmlns:a16="http://schemas.microsoft.com/office/drawing/2014/main" id="{A2BDEE7A-1AD4-094F-B508-67A3C0BEDA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AC31BA-A3AB-BD40-B3B5-80406E03D6CF}"/>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29094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743E8-9C72-E343-AEFD-C62DA93C502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80D8A8-E8CD-9C45-B3E1-3EC1F61CB8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388008AC-F99D-AA44-85A5-AFACF90B0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35AD18-2ECB-914D-9DB9-B7CD7CAE1A27}"/>
              </a:ext>
            </a:extLst>
          </p:cNvPr>
          <p:cNvSpPr>
            <a:spLocks noGrp="1"/>
          </p:cNvSpPr>
          <p:nvPr>
            <p:ph type="dt" sz="half" idx="10"/>
          </p:nvPr>
        </p:nvSpPr>
        <p:spPr/>
        <p:txBody>
          <a:bodyPr/>
          <a:lstStyle/>
          <a:p>
            <a:fld id="{1273E3E2-BE28-1D40-9D2C-E40BA00A87BE}" type="datetimeFigureOut">
              <a:rPr lang="nl-NL" smtClean="0"/>
              <a:t>19-12-2022</a:t>
            </a:fld>
            <a:endParaRPr lang="nl-NL"/>
          </a:p>
        </p:txBody>
      </p:sp>
      <p:sp>
        <p:nvSpPr>
          <p:cNvPr id="6" name="Tijdelijke aanduiding voor voettekst 5">
            <a:extLst>
              <a:ext uri="{FF2B5EF4-FFF2-40B4-BE49-F238E27FC236}">
                <a16:creationId xmlns:a16="http://schemas.microsoft.com/office/drawing/2014/main" id="{1E735998-DDC1-F74D-B48F-03ED56BCAB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E8EDB5-E2EE-6E4F-8530-11DF03B86EC2}"/>
              </a:ext>
            </a:extLst>
          </p:cNvPr>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324077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6E8CA2-EA47-0248-8E75-038B102B2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A6017-3C38-384F-82FF-E7E2CD9AF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16CF9F-006F-924F-8627-DA2AC9952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3E3E2-BE28-1D40-9D2C-E40BA00A87BE}" type="datetimeFigureOut">
              <a:rPr lang="nl-NL" smtClean="0"/>
              <a:t>19-12-2022</a:t>
            </a:fld>
            <a:endParaRPr lang="nl-NL"/>
          </a:p>
        </p:txBody>
      </p:sp>
      <p:sp>
        <p:nvSpPr>
          <p:cNvPr id="5" name="Tijdelijke aanduiding voor voettekst 4">
            <a:extLst>
              <a:ext uri="{FF2B5EF4-FFF2-40B4-BE49-F238E27FC236}">
                <a16:creationId xmlns:a16="http://schemas.microsoft.com/office/drawing/2014/main" id="{0ACDD728-CBBE-AA4C-8E3B-F60443F13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E36953-0040-3E41-B466-44CAB9584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7FBA7-37FA-1E45-83A9-C7B9665AAA9F}" type="slidenum">
              <a:rPr lang="nl-NL" smtClean="0"/>
              <a:t>‹nr.›</a:t>
            </a:fld>
            <a:endParaRPr lang="nl-NL"/>
          </a:p>
        </p:txBody>
      </p:sp>
    </p:spTree>
    <p:extLst>
      <p:ext uri="{BB962C8B-B14F-4D97-AF65-F5344CB8AC3E}">
        <p14:creationId xmlns:p14="http://schemas.microsoft.com/office/powerpoint/2010/main" val="535650086"/>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9F8F5A2-A7F5-BE44-A78D-C963B054AD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7576" y="-570266"/>
            <a:ext cx="7998532" cy="7998532"/>
          </a:xfrm>
          <a:prstGeom prst="rect">
            <a:avLst/>
          </a:prstGeom>
        </p:spPr>
      </p:pic>
      <p:sp>
        <p:nvSpPr>
          <p:cNvPr id="2" name="Titel 1">
            <a:extLst>
              <a:ext uri="{FF2B5EF4-FFF2-40B4-BE49-F238E27FC236}">
                <a16:creationId xmlns:a16="http://schemas.microsoft.com/office/drawing/2014/main" id="{D75CD0C1-B9E1-9A4D-8104-CC310CBC5EA6}"/>
              </a:ext>
            </a:extLst>
          </p:cNvPr>
          <p:cNvSpPr>
            <a:spLocks noGrp="1"/>
          </p:cNvSpPr>
          <p:nvPr>
            <p:ph type="ctrTitle"/>
          </p:nvPr>
        </p:nvSpPr>
        <p:spPr>
          <a:xfrm>
            <a:off x="0" y="736601"/>
            <a:ext cx="12192000" cy="2387600"/>
          </a:xfrm>
        </p:spPr>
        <p:txBody>
          <a:bodyPr/>
          <a:lstStyle/>
          <a:p>
            <a:r>
              <a:rPr lang="nl-NL" b="1" dirty="0">
                <a:solidFill>
                  <a:srgbClr val="273675"/>
                </a:solidFill>
                <a:latin typeface="Maven Pro" panose="02000000000000000000" pitchFamily="2" charset="0"/>
              </a:rPr>
              <a:t>Beleid samenwerking partners</a:t>
            </a:r>
          </a:p>
        </p:txBody>
      </p:sp>
      <p:sp>
        <p:nvSpPr>
          <p:cNvPr id="3" name="Ondertitel 2">
            <a:extLst>
              <a:ext uri="{FF2B5EF4-FFF2-40B4-BE49-F238E27FC236}">
                <a16:creationId xmlns:a16="http://schemas.microsoft.com/office/drawing/2014/main" id="{C531E960-3842-0641-B6A3-4F90312FD988}"/>
              </a:ext>
            </a:extLst>
          </p:cNvPr>
          <p:cNvSpPr>
            <a:spLocks noGrp="1"/>
          </p:cNvSpPr>
          <p:nvPr>
            <p:ph type="subTitle" idx="1"/>
          </p:nvPr>
        </p:nvSpPr>
        <p:spPr>
          <a:xfrm>
            <a:off x="1356085" y="3579879"/>
            <a:ext cx="7470757" cy="500405"/>
          </a:xfrm>
        </p:spPr>
        <p:txBody>
          <a:bodyPr>
            <a:noAutofit/>
          </a:bodyPr>
          <a:lstStyle/>
          <a:p>
            <a:pPr algn="l"/>
            <a:r>
              <a:rPr lang="nl-NL" sz="2400" b="1" dirty="0">
                <a:solidFill>
                  <a:srgbClr val="4DBFA9"/>
                </a:solidFill>
                <a:latin typeface="Maven Pro" panose="02000000000000000000" pitchFamily="2" charset="0"/>
              </a:rPr>
              <a:t>Toelichting door </a:t>
            </a:r>
            <a:r>
              <a:rPr lang="nl-NL" b="1" dirty="0">
                <a:solidFill>
                  <a:srgbClr val="4DBFA9"/>
                </a:solidFill>
                <a:latin typeface="Maven Pro" panose="02000000000000000000" pitchFamily="2" charset="0"/>
              </a:rPr>
              <a:t>Siward Zomer</a:t>
            </a:r>
            <a:br>
              <a:rPr lang="nl-NL" b="1" dirty="0">
                <a:solidFill>
                  <a:srgbClr val="4DBFA9"/>
                </a:solidFill>
                <a:latin typeface="Maven Pro" panose="02000000000000000000" pitchFamily="2" charset="0"/>
              </a:rPr>
            </a:br>
            <a:endParaRPr lang="nl-NL" sz="2400" b="1" dirty="0">
              <a:solidFill>
                <a:srgbClr val="4DBFA9"/>
              </a:solidFill>
              <a:latin typeface="Maven Pro" panose="02000000000000000000" pitchFamily="2" charset="0"/>
            </a:endParaRPr>
          </a:p>
        </p:txBody>
      </p:sp>
      <p:pic>
        <p:nvPicPr>
          <p:cNvPr id="7" name="Afbeelding 6">
            <a:extLst>
              <a:ext uri="{FF2B5EF4-FFF2-40B4-BE49-F238E27FC236}">
                <a16:creationId xmlns:a16="http://schemas.microsoft.com/office/drawing/2014/main" id="{796F61F7-7F11-CB4D-AA2C-F3A3DC627684}"/>
              </a:ext>
            </a:extLst>
          </p:cNvPr>
          <p:cNvPicPr>
            <a:picLocks noChangeAspect="1"/>
          </p:cNvPicPr>
          <p:nvPr/>
        </p:nvPicPr>
        <p:blipFill>
          <a:blip r:embed="rId5"/>
          <a:stretch>
            <a:fillRect/>
          </a:stretch>
        </p:blipFill>
        <p:spPr>
          <a:xfrm>
            <a:off x="0" y="5348051"/>
            <a:ext cx="3269611" cy="1388341"/>
          </a:xfrm>
          <a:prstGeom prst="rect">
            <a:avLst/>
          </a:prstGeom>
        </p:spPr>
      </p:pic>
    </p:spTree>
    <p:extLst>
      <p:ext uri="{BB962C8B-B14F-4D97-AF65-F5344CB8AC3E}">
        <p14:creationId xmlns:p14="http://schemas.microsoft.com/office/powerpoint/2010/main" val="320131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Harde voorwaarden</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p:txBody>
          <a:bodyPr>
            <a:normAutofit/>
          </a:bodyPr>
          <a:lstStyle/>
          <a:p>
            <a:pPr marL="342900" lvl="0" indent="-342900">
              <a:buFont typeface="Arial" panose="020B0604020202020204" pitchFamily="34" charset="0"/>
              <a:buChar char="•"/>
              <a:tabLst>
                <a:tab pos="457200" algn="l"/>
              </a:tabLst>
            </a:pPr>
            <a:r>
              <a:rPr lang="nl-NL" dirty="0">
                <a:ea typeface="+mj-ea"/>
                <a:cs typeface="+mj-cs"/>
              </a:rPr>
              <a:t>Het geld mag niet onwettelijk verkregen zijn.</a:t>
            </a:r>
          </a:p>
          <a:p>
            <a:pPr marL="342900" lvl="0" indent="-342900">
              <a:buFont typeface="Arial" panose="020B0604020202020204" pitchFamily="34" charset="0"/>
              <a:buChar char="•"/>
              <a:tabLst>
                <a:tab pos="457200" algn="l"/>
              </a:tabLst>
            </a:pPr>
            <a:r>
              <a:rPr lang="nl-NL" dirty="0">
                <a:ea typeface="+mj-ea"/>
                <a:cs typeface="+mj-cs"/>
              </a:rPr>
              <a:t>Het aannemen van geld brengt de kernwaarden van Energie Samen niet in gevaar,</a:t>
            </a:r>
          </a:p>
          <a:p>
            <a:pPr marL="342900" lvl="0" indent="-342900">
              <a:buFont typeface="Arial" panose="020B0604020202020204" pitchFamily="34" charset="0"/>
              <a:buChar char="•"/>
              <a:tabLst>
                <a:tab pos="457200" algn="l"/>
              </a:tabLst>
            </a:pPr>
            <a:r>
              <a:rPr lang="nl-NL" dirty="0">
                <a:ea typeface="+mj-ea"/>
                <a:cs typeface="+mj-cs"/>
              </a:rPr>
              <a:t>Is er geen beter alternatief voorhanden voor de financiering. Er is geen ander geld.</a:t>
            </a:r>
          </a:p>
          <a:p>
            <a:pPr marL="0" indent="0">
              <a:buNone/>
            </a:pPr>
            <a:br>
              <a:rPr lang="nl-NL" dirty="0">
                <a:ea typeface="+mj-ea"/>
                <a:cs typeface="+mj-cs"/>
              </a:rPr>
            </a:br>
            <a:endParaRPr lang="nl-NL" dirty="0">
              <a:ea typeface="+mj-ea"/>
              <a:cs typeface="+mj-cs"/>
            </a:endParaRPr>
          </a:p>
        </p:txBody>
      </p:sp>
    </p:spTree>
    <p:extLst>
      <p:ext uri="{BB962C8B-B14F-4D97-AF65-F5344CB8AC3E}">
        <p14:creationId xmlns:p14="http://schemas.microsoft.com/office/powerpoint/2010/main" val="396640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Detailvoorwaarden</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p:txBody>
          <a:bodyPr>
            <a:normAutofit/>
          </a:bodyPr>
          <a:lstStyle/>
          <a:p>
            <a:r>
              <a:rPr lang="nl-NL" dirty="0"/>
              <a:t>Mate van communicatie</a:t>
            </a:r>
          </a:p>
          <a:p>
            <a:r>
              <a:rPr lang="nl-NL" dirty="0"/>
              <a:t>Mate van openbaarheid</a:t>
            </a:r>
          </a:p>
          <a:p>
            <a:r>
              <a:rPr lang="nl-NL" dirty="0"/>
              <a:t>Mate van financiële afhankelijkheid die het creëert voor Energie Samen</a:t>
            </a:r>
          </a:p>
          <a:p>
            <a:endParaRPr lang="nl-NL" dirty="0"/>
          </a:p>
          <a:p>
            <a:pPr marL="0" indent="0">
              <a:buNone/>
            </a:pPr>
            <a:r>
              <a:rPr lang="nl-NL" dirty="0"/>
              <a:t>Doel is om enerzijds om ‘greenwashing’ tegen te gaan en anderzijds om onze reputatie te beschermen</a:t>
            </a:r>
          </a:p>
          <a:p>
            <a:pPr marL="0" indent="0">
              <a:buNone/>
            </a:pPr>
            <a:br>
              <a:rPr lang="nl-NL" dirty="0">
                <a:ea typeface="+mj-ea"/>
                <a:cs typeface="+mj-cs"/>
              </a:rPr>
            </a:br>
            <a:endParaRPr lang="nl-NL" dirty="0">
              <a:ea typeface="+mj-ea"/>
              <a:cs typeface="+mj-cs"/>
            </a:endParaRPr>
          </a:p>
        </p:txBody>
      </p:sp>
    </p:spTree>
    <p:extLst>
      <p:ext uri="{BB962C8B-B14F-4D97-AF65-F5344CB8AC3E}">
        <p14:creationId xmlns:p14="http://schemas.microsoft.com/office/powerpoint/2010/main" val="219919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Afweging reputatieschade</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p:txBody>
          <a:bodyPr>
            <a:normAutofit fontScale="25000" lnSpcReduction="20000"/>
          </a:bodyPr>
          <a:lstStyle/>
          <a:p>
            <a:pPr>
              <a:lnSpc>
                <a:spcPct val="110000"/>
              </a:lnSpc>
            </a:pPr>
            <a:r>
              <a:rPr lang="nl-NL" sz="8000" dirty="0"/>
              <a:t>Afweging </a:t>
            </a:r>
          </a:p>
          <a:p>
            <a:pPr>
              <a:lnSpc>
                <a:spcPct val="110000"/>
              </a:lnSpc>
              <a:spcAft>
                <a:spcPts val="800"/>
              </a:spcAft>
            </a:pPr>
            <a:r>
              <a:rPr lang="nl-NL" sz="8000" dirty="0"/>
              <a:t>Ad 2)  Reputatie-risico</a:t>
            </a:r>
          </a:p>
          <a:p>
            <a:pPr>
              <a:lnSpc>
                <a:spcPct val="110000"/>
              </a:lnSpc>
              <a:spcAft>
                <a:spcPts val="800"/>
              </a:spcAft>
            </a:pPr>
            <a:r>
              <a:rPr lang="nl-NL" sz="8000" dirty="0"/>
              <a:t>Met het hanteren van voornoemde voorwaarden, moeten we nu beoordelen of het reputatie-risico laag genoeg is. De vraag is dus of de perceptie van onze reputatie bij de beneden staande doelgroepen zodanig gewaarborgd is (of verbetert) dat het risico van reputatie-schade voldoende laag beoordeeld wordt, afgezet tegen de voordelen het accepteren van het bedrijf:</a:t>
            </a:r>
          </a:p>
          <a:p>
            <a:pPr marL="342900" lvl="0" indent="-342900">
              <a:lnSpc>
                <a:spcPct val="110000"/>
              </a:lnSpc>
              <a:buFont typeface="Arial" panose="020B0604020202020204" pitchFamily="34" charset="0"/>
              <a:buChar char=""/>
            </a:pPr>
            <a:r>
              <a:rPr lang="nl-NL" sz="8000" dirty="0"/>
              <a:t>De leden van Energie Samen</a:t>
            </a:r>
          </a:p>
          <a:p>
            <a:pPr marL="342900" lvl="0" indent="-342900">
              <a:lnSpc>
                <a:spcPct val="110000"/>
              </a:lnSpc>
              <a:buFont typeface="Arial" panose="020B0604020202020204" pitchFamily="34" charset="0"/>
              <a:buChar char=""/>
            </a:pPr>
            <a:r>
              <a:rPr lang="nl-NL" sz="8000" dirty="0"/>
              <a:t>De medewerkers en collega’s van Energie Samen</a:t>
            </a:r>
          </a:p>
          <a:p>
            <a:pPr marL="342900" lvl="0" indent="-342900">
              <a:lnSpc>
                <a:spcPct val="110000"/>
              </a:lnSpc>
              <a:buFont typeface="Arial" panose="020B0604020202020204" pitchFamily="34" charset="0"/>
              <a:buChar char=""/>
            </a:pPr>
            <a:r>
              <a:rPr lang="nl-NL" sz="8000" dirty="0"/>
              <a:t>Subsidieverleners</a:t>
            </a:r>
          </a:p>
          <a:p>
            <a:pPr marL="342900" lvl="0" indent="-342900">
              <a:lnSpc>
                <a:spcPct val="110000"/>
              </a:lnSpc>
              <a:buFont typeface="Arial" panose="020B0604020202020204" pitchFamily="34" charset="0"/>
              <a:buChar char=""/>
            </a:pPr>
            <a:r>
              <a:rPr lang="nl-NL" sz="8000" dirty="0"/>
              <a:t>(Gatekeepers </a:t>
            </a:r>
            <a:r>
              <a:rPr lang="nl-NL" sz="8000" dirty="0" err="1"/>
              <a:t>by</a:t>
            </a:r>
            <a:r>
              <a:rPr lang="nl-NL" sz="8000" dirty="0"/>
              <a:t>) wetgevers</a:t>
            </a:r>
          </a:p>
          <a:p>
            <a:pPr marL="342900" lvl="0" indent="-342900">
              <a:lnSpc>
                <a:spcPct val="110000"/>
              </a:lnSpc>
              <a:spcAft>
                <a:spcPts val="800"/>
              </a:spcAft>
              <a:buFont typeface="Arial" panose="020B0604020202020204" pitchFamily="34" charset="0"/>
              <a:buChar char=""/>
            </a:pPr>
            <a:r>
              <a:rPr lang="nl-NL" sz="8000" dirty="0"/>
              <a:t>Andere partners en stakeholders</a:t>
            </a:r>
          </a:p>
          <a:p>
            <a:pPr marL="0" indent="0">
              <a:buNone/>
            </a:pPr>
            <a:br>
              <a:rPr lang="nl-NL" dirty="0">
                <a:ea typeface="+mj-ea"/>
                <a:cs typeface="+mj-cs"/>
              </a:rPr>
            </a:br>
            <a:endParaRPr lang="nl-NL" dirty="0">
              <a:ea typeface="+mj-ea"/>
              <a:cs typeface="+mj-cs"/>
            </a:endParaRPr>
          </a:p>
        </p:txBody>
      </p:sp>
    </p:spTree>
    <p:extLst>
      <p:ext uri="{BB962C8B-B14F-4D97-AF65-F5344CB8AC3E}">
        <p14:creationId xmlns:p14="http://schemas.microsoft.com/office/powerpoint/2010/main" val="9672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Kernwaarden Energie Samen (1)</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a:xfrm>
            <a:off x="734291" y="1836882"/>
            <a:ext cx="10515600" cy="4396220"/>
          </a:xfrm>
        </p:spPr>
        <p:txBody>
          <a:bodyPr>
            <a:normAutofit fontScale="25000" lnSpcReduction="20000"/>
          </a:bodyPr>
          <a:lstStyle/>
          <a:p>
            <a:r>
              <a:rPr lang="nl-NL" sz="8000" dirty="0"/>
              <a:t>Duurzame lokale energievoorziening</a:t>
            </a:r>
          </a:p>
          <a:p>
            <a:pPr marL="0" indent="0">
              <a:buNone/>
            </a:pPr>
            <a:r>
              <a:rPr lang="nl-NL" sz="8000" dirty="0"/>
              <a:t>Coöperatieve waarden</a:t>
            </a:r>
          </a:p>
          <a:p>
            <a:pPr algn="l">
              <a:buFont typeface="Arial" panose="020B0604020202020204" pitchFamily="34" charset="0"/>
              <a:buChar char="•"/>
            </a:pPr>
            <a:r>
              <a:rPr lang="en-US" sz="8000" b="1" i="0" dirty="0">
                <a:solidFill>
                  <a:srgbClr val="1B1B1B"/>
                </a:solidFill>
                <a:effectLst/>
                <a:latin typeface="Gotham"/>
              </a:rPr>
              <a:t>Self-help:</a:t>
            </a:r>
            <a:r>
              <a:rPr lang="en-US" sz="8000" b="0" i="0" dirty="0">
                <a:solidFill>
                  <a:srgbClr val="1B1B1B"/>
                </a:solidFill>
                <a:effectLst/>
                <a:latin typeface="Gotham"/>
              </a:rPr>
              <a:t> Co-ops are geared towards creating a community where every member benefits equitably. To accomplish this ideal, members need to help themselves while also helping each other.</a:t>
            </a:r>
          </a:p>
          <a:p>
            <a:pPr algn="l">
              <a:buFont typeface="Arial" panose="020B0604020202020204" pitchFamily="34" charset="0"/>
              <a:buChar char="•"/>
            </a:pPr>
            <a:r>
              <a:rPr lang="en-US" sz="8000" b="1" i="0" dirty="0">
                <a:solidFill>
                  <a:srgbClr val="1B1B1B"/>
                </a:solidFill>
                <a:effectLst/>
                <a:latin typeface="Gotham"/>
              </a:rPr>
              <a:t>Self-responsibility:</a:t>
            </a:r>
            <a:r>
              <a:rPr lang="en-US" sz="8000" b="0" i="0" dirty="0">
                <a:solidFill>
                  <a:srgbClr val="1B1B1B"/>
                </a:solidFill>
                <a:effectLst/>
                <a:latin typeface="Gotham"/>
              </a:rPr>
              <a:t> Much of the cooperative ideology is based on the idea that each individual member is individually responsible within the group. They should be responsible and play their part on their own, without the need for external motivation or incentive.</a:t>
            </a:r>
          </a:p>
          <a:p>
            <a:pPr algn="l">
              <a:buFont typeface="Arial" panose="020B0604020202020204" pitchFamily="34" charset="0"/>
              <a:buChar char="•"/>
            </a:pPr>
            <a:r>
              <a:rPr lang="en-US" sz="8000" b="1" i="0" dirty="0">
                <a:solidFill>
                  <a:srgbClr val="1B1B1B"/>
                </a:solidFill>
                <a:effectLst/>
                <a:latin typeface="Gotham"/>
              </a:rPr>
              <a:t>Democracy:</a:t>
            </a:r>
            <a:r>
              <a:rPr lang="en-US" sz="8000" b="0" i="0" dirty="0">
                <a:solidFill>
                  <a:srgbClr val="1B1B1B"/>
                </a:solidFill>
                <a:effectLst/>
                <a:latin typeface="Gotham"/>
              </a:rPr>
              <a:t> Democratic structure is crucial to running a successful cooperative. The organization exists so that all members have control, and no one individual holds more power than the others. Members choose representatives by way of voting, and each individual has one vote per election.</a:t>
            </a:r>
          </a:p>
          <a:p>
            <a:pPr algn="l">
              <a:buFont typeface="Arial" panose="020B0604020202020204" pitchFamily="34" charset="0"/>
              <a:buChar char="•"/>
            </a:pPr>
            <a:r>
              <a:rPr lang="en-US" sz="8000" b="1" i="0" dirty="0">
                <a:solidFill>
                  <a:srgbClr val="1B1B1B"/>
                </a:solidFill>
                <a:effectLst/>
                <a:latin typeface="Gotham"/>
              </a:rPr>
              <a:t>Equality:</a:t>
            </a:r>
            <a:r>
              <a:rPr lang="en-US" sz="8000" b="0" i="0" dirty="0">
                <a:solidFill>
                  <a:srgbClr val="1B1B1B"/>
                </a:solidFill>
                <a:effectLst/>
                <a:latin typeface="Gotham"/>
              </a:rPr>
              <a:t> Each member of a cooperative should benefit from the same rights, based on their level of contribution.</a:t>
            </a:r>
          </a:p>
          <a:p>
            <a:pPr algn="l">
              <a:buFont typeface="Arial" panose="020B0604020202020204" pitchFamily="34" charset="0"/>
              <a:buChar char="•"/>
            </a:pPr>
            <a:r>
              <a:rPr lang="en-US" sz="8000" b="1" i="0" dirty="0">
                <a:solidFill>
                  <a:srgbClr val="1B1B1B"/>
                </a:solidFill>
                <a:effectLst/>
                <a:latin typeface="Gotham"/>
              </a:rPr>
              <a:t>Equity:</a:t>
            </a:r>
            <a:r>
              <a:rPr lang="en-US" sz="8000" b="0" i="0" dirty="0">
                <a:solidFill>
                  <a:srgbClr val="1B1B1B"/>
                </a:solidFill>
                <a:effectLst/>
                <a:latin typeface="Gotham"/>
              </a:rPr>
              <a:t> Cooperative organizations should treat all members fairly, without any form of discrimination. Equity is essential to creating a harmonious relationship among all members.</a:t>
            </a:r>
          </a:p>
          <a:p>
            <a:pPr algn="l">
              <a:buFont typeface="Arial" panose="020B0604020202020204" pitchFamily="34" charset="0"/>
              <a:buChar char="•"/>
            </a:pPr>
            <a:r>
              <a:rPr lang="en-US" sz="8000" b="1" i="0" dirty="0">
                <a:solidFill>
                  <a:srgbClr val="1B1B1B"/>
                </a:solidFill>
                <a:effectLst/>
                <a:latin typeface="Gotham"/>
              </a:rPr>
              <a:t>Solidarity:</a:t>
            </a:r>
            <a:r>
              <a:rPr lang="en-US" sz="8000" b="0" i="0" dirty="0">
                <a:solidFill>
                  <a:srgbClr val="1B1B1B"/>
                </a:solidFill>
                <a:effectLst/>
                <a:latin typeface="Gotham"/>
              </a:rPr>
              <a:t> The members within a cooperative form a unified organization where all the individuals support one another. Each organization also supports other cooperatives to form a united network.</a:t>
            </a:r>
          </a:p>
          <a:p>
            <a:pPr marL="0" indent="0">
              <a:buNone/>
            </a:pPr>
            <a:br>
              <a:rPr lang="nl-NL" dirty="0">
                <a:ea typeface="+mj-ea"/>
                <a:cs typeface="+mj-cs"/>
              </a:rPr>
            </a:br>
            <a:endParaRPr lang="nl-NL" dirty="0">
              <a:ea typeface="+mj-ea"/>
              <a:cs typeface="+mj-cs"/>
            </a:endParaRPr>
          </a:p>
        </p:txBody>
      </p:sp>
    </p:spTree>
    <p:extLst>
      <p:ext uri="{BB962C8B-B14F-4D97-AF65-F5344CB8AC3E}">
        <p14:creationId xmlns:p14="http://schemas.microsoft.com/office/powerpoint/2010/main" val="132466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Kernwaarden Energie Samen (2)</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a:xfrm>
            <a:off x="734291" y="1836882"/>
            <a:ext cx="10515600" cy="4396220"/>
          </a:xfrm>
        </p:spPr>
        <p:txBody>
          <a:bodyPr>
            <a:normAutofit/>
          </a:bodyPr>
          <a:lstStyle/>
          <a:p>
            <a:r>
              <a:rPr lang="nl-NL" dirty="0"/>
              <a:t>Coöperatieve ICA principes</a:t>
            </a:r>
          </a:p>
          <a:p>
            <a:pPr marL="914400" lvl="1" indent="-457200">
              <a:buFont typeface="+mj-lt"/>
              <a:buAutoNum type="arabicPeriod"/>
            </a:pPr>
            <a:r>
              <a:rPr lang="nl-NL" dirty="0"/>
              <a:t>Open en vrijwillig lidmaatschap</a:t>
            </a:r>
          </a:p>
          <a:p>
            <a:pPr marL="914400" lvl="1" indent="-457200">
              <a:buFont typeface="+mj-lt"/>
              <a:buAutoNum type="arabicPeriod"/>
            </a:pPr>
            <a:r>
              <a:rPr lang="nl-NL" dirty="0"/>
              <a:t>Democratisch zeggenschap </a:t>
            </a:r>
          </a:p>
          <a:p>
            <a:pPr marL="914400" lvl="1" indent="-457200">
              <a:buFont typeface="+mj-lt"/>
              <a:buAutoNum type="arabicPeriod"/>
            </a:pPr>
            <a:r>
              <a:rPr lang="nl-NL" dirty="0"/>
              <a:t>Economische participatie van de leden</a:t>
            </a:r>
          </a:p>
          <a:p>
            <a:pPr marL="914400" lvl="1" indent="-457200">
              <a:buFont typeface="+mj-lt"/>
              <a:buAutoNum type="arabicPeriod"/>
            </a:pPr>
            <a:r>
              <a:rPr lang="nl-NL" dirty="0"/>
              <a:t>Autonomie en onafhankelijkheid</a:t>
            </a:r>
          </a:p>
          <a:p>
            <a:pPr marL="914400" lvl="1" indent="-457200">
              <a:buFont typeface="+mj-lt"/>
              <a:buAutoNum type="arabicPeriod"/>
            </a:pPr>
            <a:r>
              <a:rPr lang="nl-NL" dirty="0"/>
              <a:t>Educatie, training en informatie </a:t>
            </a:r>
          </a:p>
          <a:p>
            <a:pPr marL="914400" lvl="1" indent="-457200">
              <a:buFont typeface="+mj-lt"/>
              <a:buAutoNum type="arabicPeriod"/>
            </a:pPr>
            <a:r>
              <a:rPr lang="nl-NL" dirty="0"/>
              <a:t>Coöperatie tussen coöperaties</a:t>
            </a:r>
          </a:p>
          <a:p>
            <a:pPr marL="914400" lvl="1" indent="-457200">
              <a:buFont typeface="+mj-lt"/>
              <a:buAutoNum type="arabicPeriod"/>
            </a:pPr>
            <a:r>
              <a:rPr lang="nl-NL" dirty="0"/>
              <a:t>Zorg voor de omgeving</a:t>
            </a:r>
          </a:p>
          <a:p>
            <a:pPr marL="0" indent="0">
              <a:buNone/>
            </a:pPr>
            <a:br>
              <a:rPr lang="nl-NL" dirty="0">
                <a:ea typeface="+mj-ea"/>
                <a:cs typeface="+mj-cs"/>
              </a:rPr>
            </a:br>
            <a:endParaRPr lang="nl-NL" dirty="0">
              <a:ea typeface="+mj-ea"/>
              <a:cs typeface="+mj-cs"/>
            </a:endParaRPr>
          </a:p>
        </p:txBody>
      </p:sp>
    </p:spTree>
    <p:extLst>
      <p:ext uri="{BB962C8B-B14F-4D97-AF65-F5344CB8AC3E}">
        <p14:creationId xmlns:p14="http://schemas.microsoft.com/office/powerpoint/2010/main" val="10315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27E26-72B6-8B51-D4B9-2634F5232CDA}"/>
              </a:ext>
            </a:extLst>
          </p:cNvPr>
          <p:cNvSpPr>
            <a:spLocks noGrp="1"/>
          </p:cNvSpPr>
          <p:nvPr>
            <p:ph type="title"/>
          </p:nvPr>
        </p:nvSpPr>
        <p:spPr/>
        <p:txBody>
          <a:bodyPr/>
          <a:lstStyle/>
          <a:p>
            <a:r>
              <a:rPr lang="nl-NL" dirty="0"/>
              <a:t>Gevraagd besluit</a:t>
            </a:r>
          </a:p>
        </p:txBody>
      </p:sp>
      <p:sp>
        <p:nvSpPr>
          <p:cNvPr id="3" name="Tijdelijke aanduiding voor inhoud 2">
            <a:extLst>
              <a:ext uri="{FF2B5EF4-FFF2-40B4-BE49-F238E27FC236}">
                <a16:creationId xmlns:a16="http://schemas.microsoft.com/office/drawing/2014/main" id="{BFF461A3-6221-07FD-40F7-0344E7B35441}"/>
              </a:ext>
            </a:extLst>
          </p:cNvPr>
          <p:cNvSpPr>
            <a:spLocks noGrp="1"/>
          </p:cNvSpPr>
          <p:nvPr>
            <p:ph idx="1"/>
          </p:nvPr>
        </p:nvSpPr>
        <p:spPr/>
        <p:txBody>
          <a:bodyPr>
            <a:normAutofit/>
          </a:bodyPr>
          <a:lstStyle/>
          <a:p>
            <a:pPr marL="0" indent="0">
              <a:buNone/>
            </a:pPr>
            <a:br>
              <a:rPr lang="nl-NL" sz="2000" dirty="0"/>
            </a:br>
            <a:r>
              <a:rPr lang="nl-NL" dirty="0"/>
              <a:t>1. Ga je akkoord met het Kader Samenwerking Externe Partners?</a:t>
            </a:r>
            <a:br>
              <a:rPr lang="nl-NL" dirty="0"/>
            </a:br>
            <a:endParaRPr lang="nl-NL" dirty="0"/>
          </a:p>
        </p:txBody>
      </p:sp>
    </p:spTree>
    <p:extLst>
      <p:ext uri="{BB962C8B-B14F-4D97-AF65-F5344CB8AC3E}">
        <p14:creationId xmlns:p14="http://schemas.microsoft.com/office/powerpoint/2010/main" val="13389072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S template" id="{9183ABDA-FAD7-0745-B32F-F6FB0F59F0EE}" vid="{BBE7FD04-79F5-E445-A18C-B0B7FA0936C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0DA27BC970704085448702F2B67083" ma:contentTypeVersion="13" ma:contentTypeDescription="Een nieuw document maken." ma:contentTypeScope="" ma:versionID="8261542afa5023641c8762f7e1ee35a0">
  <xsd:schema xmlns:xsd="http://www.w3.org/2001/XMLSchema" xmlns:xs="http://www.w3.org/2001/XMLSchema" xmlns:p="http://schemas.microsoft.com/office/2006/metadata/properties" xmlns:ns2="7d8e52f0-6292-4b3c-86e6-e0e8ac4035f6" xmlns:ns3="73520d25-fa79-41b2-95a6-604b077e722c" targetNamespace="http://schemas.microsoft.com/office/2006/metadata/properties" ma:root="true" ma:fieldsID="2497443799c194b7a18456238cc3b909" ns2:_="" ns3:_="">
    <xsd:import namespace="7d8e52f0-6292-4b3c-86e6-e0e8ac4035f6"/>
    <xsd:import namespace="73520d25-fa79-41b2-95a6-604b077e72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igena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e52f0-6292-4b3c-86e6-e0e8ac403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Eigenaar" ma:index="20" nillable="true" ma:displayName="Eigenaar" ma:format="Dropdown" ma:list="UserInfo" ma:SharePointGroup="0" ma:internalName="Eigenaa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520d25-fa79-41b2-95a6-604b077e722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3520d25-fa79-41b2-95a6-604b077e722c">
      <UserInfo>
        <DisplayName>Kirsten Notten</DisplayName>
        <AccountId>25</AccountId>
        <AccountType/>
      </UserInfo>
    </SharedWithUsers>
    <Eigenaar xmlns="7d8e52f0-6292-4b3c-86e6-e0e8ac4035f6">
      <UserInfo>
        <DisplayName/>
        <AccountId xsi:nil="true"/>
        <AccountType/>
      </UserInfo>
    </Eigena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80229-610F-4865-89EF-95BEA7556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e52f0-6292-4b3c-86e6-e0e8ac4035f6"/>
    <ds:schemaRef ds:uri="73520d25-fa79-41b2-95a6-604b077e72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E861D-29AE-4388-8A6B-49A5CD893EB0}">
  <ds:schemaRefs>
    <ds:schemaRef ds:uri="http://www.w3.org/XML/1998/namespace"/>
    <ds:schemaRef ds:uri="7d8e52f0-6292-4b3c-86e6-e0e8ac4035f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73520d25-fa79-41b2-95a6-604b077e722c"/>
    <ds:schemaRef ds:uri="http://purl.org/dc/dcmitype/"/>
    <ds:schemaRef ds:uri="http://purl.org/dc/terms/"/>
  </ds:schemaRefs>
</ds:datastoreItem>
</file>

<file path=customXml/itemProps3.xml><?xml version="1.0" encoding="utf-8"?>
<ds:datastoreItem xmlns:ds="http://schemas.openxmlformats.org/officeDocument/2006/customXml" ds:itemID="{3CB1C9D3-55DE-4C86-B6C8-CE4C1F3A6D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ES template</Template>
  <TotalTime>7401</TotalTime>
  <Words>445</Words>
  <Application>Microsoft Office PowerPoint</Application>
  <PresentationFormat>Breedbeeld</PresentationFormat>
  <Paragraphs>47</Paragraphs>
  <Slides>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Gotham</vt:lpstr>
      <vt:lpstr>Maven Pro</vt:lpstr>
      <vt:lpstr>Kantoorthema</vt:lpstr>
      <vt:lpstr>Beleid samenwerking partners</vt:lpstr>
      <vt:lpstr>Harde voorwaarden</vt:lpstr>
      <vt:lpstr>Detailvoorwaarden</vt:lpstr>
      <vt:lpstr>Afweging reputatieschade</vt:lpstr>
      <vt:lpstr>Kernwaarden Energie Samen (1)</vt:lpstr>
      <vt:lpstr>Kernwaarden Energie Samen (2)</vt:lpstr>
      <vt:lpstr>Gevraagd besluit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Samen</dc:title>
  <dc:creator>Geert de Blécourt</dc:creator>
  <cp:lastModifiedBy>Wendy Valkenburgh</cp:lastModifiedBy>
  <cp:revision>15</cp:revision>
  <dcterms:created xsi:type="dcterms:W3CDTF">2020-12-09T08:00:28Z</dcterms:created>
  <dcterms:modified xsi:type="dcterms:W3CDTF">2022-12-19T11:31:42Z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0x0101004F0DA27BC970704085448702F2B67083</vt:lpwstr>
  </property>
</Properties>
</file>