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5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6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7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notesSlides/notesSlide18.xml" ContentType="application/vnd.openxmlformats-officedocument.presentationml.notesSlide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notesSlides/notesSlide19.xml" ContentType="application/vnd.openxmlformats-officedocument.presentationml.notesSlide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notesSlides/notesSlide20.xml" ContentType="application/vnd.openxmlformats-officedocument.presentationml.notesSlide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notesSlides/notesSlide21.xml" ContentType="application/vnd.openxmlformats-officedocument.presentationml.notesSlide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notesSlides/notesSlide22.xml" ContentType="application/vnd.openxmlformats-officedocument.presentationml.notesSlide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notesSlides/notesSlide23.xml" ContentType="application/vnd.openxmlformats-officedocument.presentationml.notesSlide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88" r:id="rId5"/>
    <p:sldId id="265" r:id="rId6"/>
    <p:sldId id="263" r:id="rId7"/>
    <p:sldId id="266" r:id="rId8"/>
    <p:sldId id="276" r:id="rId9"/>
    <p:sldId id="275" r:id="rId10"/>
    <p:sldId id="274" r:id="rId11"/>
    <p:sldId id="278" r:id="rId12"/>
    <p:sldId id="267" r:id="rId13"/>
    <p:sldId id="277" r:id="rId14"/>
    <p:sldId id="268" r:id="rId15"/>
    <p:sldId id="270" r:id="rId16"/>
    <p:sldId id="271" r:id="rId17"/>
    <p:sldId id="269" r:id="rId18"/>
    <p:sldId id="272" r:id="rId19"/>
    <p:sldId id="279" r:id="rId20"/>
    <p:sldId id="273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56" r:id="rId29"/>
    <p:sldId id="289" r:id="rId30"/>
    <p:sldId id="290" r:id="rId31"/>
    <p:sldId id="291" r:id="rId32"/>
    <p:sldId id="264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2E"/>
    <a:srgbClr val="CCFF66"/>
    <a:srgbClr val="99CC00"/>
    <a:srgbClr val="4DBFA9"/>
    <a:srgbClr val="000000"/>
    <a:srgbClr val="009B4B"/>
    <a:srgbClr val="00609E"/>
    <a:srgbClr val="273675"/>
    <a:srgbClr val="005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70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1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1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4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48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8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1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2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32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3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5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6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7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0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7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79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81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8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2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54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5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1827 10 8933,'0'-4'213,"0"3"-77,0 0-7,0 0 135,-1 0 330,1 0-293,0 2 226,0-1-397,0 4-58,0-1 62,0 0-13,0 0 28,0 1 2,0 0-45,0 0 33,0 2-34,0-1 33,0 0-26,0 1 20,0-1-28,0 2-42,0 0 31,0 0-19,0 1 19,0 0 19,0 0-22,0 1 10,0 1 32,-1 0-14,1 0 16,-1 2 26,1 0 0,-2 1 3,1 0-11,0 1-84,-1 1 31,0 0-25,0 1 39,0 0-94,0 0 18,0 0-76,0 0 34,0 0-1,0 0 33,-1-1-10,1-1 81,0 1-43,1-2 36,-1 0-4,0-1-16,1-1 13,-1-1-21,0-1-36,0 1 32,0-3-15,0 0 22,0 0-70,0 0 16,0-1-72,1-1 11,0 1-14,0-1 13,0 0 24,0-1 3,0 1 38,0-1-49,1 0 33,-1 1-9,0-2 4,0 1 2,0 0 5,0-1-1,-1 1 2,0-1 7,1 1-60,0-1 47,0 0-49,0 0-7,0 0 43,1-1-53,-1 1 64,0-1 34,1 1 15,0-1-5,-1 0 0,1 0-48,-1 0 11,1-1-5,0 0-40,-1 0-8,0 0-27,1 0 27,-1-1-13,0 2 28,1-2 25,0 1-18,-1 0 54,1 0-29,0 0 20,0 0-30,0-1 23,0 1 410,0 0-279,1 0 288,-1 0-384,2-1-43,-1 0 56,2 0-57,-1 0 43,0 0-47,1 0-22,0 0-18,0 0-14,1 0 7,0 0 26,0 0-29,2 0 13,-2 0-19,1 0 88,0 0-44,0 0 41,-1 0-5,2 0-14,-1 0 20,-1 0-28,1 0-20,1 0 16,-1 0-10,0 0 82,1 2-41,-1-2 44,1 2-58,0-1 38,0 0-24,0 0 26,1 1-3,0 0-22,-1 1 26,2 0-30,0 0-45,1 1-12,0 1 2,0-1 11,2 1-40,-2 0 17,2 0-83,-2 0 141,0 0-47,0 1 89,0-1-81,-1 0 86,0 1 3,-1-1 19,0 0-21,-1 0-19,0 0 19,0 0 0,-1 1 53,-1-2-85,-1 1 66,1-1-26,-3 1-46,0-2 48,0 1-67,-1 0 33,0 1 3,-1-1-15,-1 0 15,-1 0-66,-1 0 46,0 0-56,-2-1 64,0 1-66,0 0 47,-1 0-47,0-1 36,-1 1 11,-1-2-12,0 1 11,-1-1-67,0 0 42,-2-1-47,0 1-49,0-1 29,-2 0-116,1-1 114,0 0-89,-1 0 82,0 0-95,0 0 89,0 0-65,0 0 46,0 0-36,1 0 53,1 0 5,-1 0 37,3 0-52,-1 0 17,0 1-16,2-1 17,-1 0 12,2 0-4,0 0 3,2 0 1,0-1 96,1 0-13,1-2 94,1 1 71,0-2-39,1 1 64,0-1-84,1 0 2,0 0 9,0 0-4,1 0-32,0 1-75,0-1 7,0 1-1,1-1-29,2 1 13,-2 0-27,3 1 16,0-1-95,0 1 13,-1 0-86,2-1 54,-2 1-36,2 0 7,-2 0-61,1-1 150,0 1 30,1 0 39,0 0-3,0 0 107,1 1-24,0 0 125,1 1-6,0-1-64,0 1 74,0 0-83,0 0-41,-1 0 2,0 0-51,-1 0 93,1 1-120,-1-1 47,0 1-62,-1 0-21,1 0 26,-1 0-12,1 0 14,-1 0-11,1 2-7,-1-1-28,1 0-40,-1 0 3,2 0 11,-3 1 12,3-1-29,-2 0 19,1 1-79,0 0 67,1-1 2,-1 1 42,0-1-26,1 1 74,0 0-15,1 0 21,0 1-27,0-1 118,2 1-35,-2 1 111,1-1-11,-1 0-64,0 1 81,0-1-105,-1 0 91,1 0-47,-1 0 31,-1 0-21,0-1-125,-1 0 40,0 0-48,-1-1 19,1 1-8,-2-1 0,0-1-13,-1 1-25,0-1-10,0 0-65,-1 0 1,0 0-6,1-1 17,-1 2 28,0-1 106,0 0-31,0 1 29,0 1-55,0-1 90,0 2-12,0-1 99,0 1-40,-1-1-31,1 1 0,-1-1-52,0 1-21,-2-1 9,-1 0-16,0 0 1,0 0 26,-2-1-22,1 0 25,0 1-31,-1-1 4,1-1-9,-1 2-2,0-1 86,-1 0-68,0 0 67,-1-1-119,0 0 47,-1 0-36,-1 0 52,1-1-148,0 0 30,-1 0-99,1 1 30,-1-1 48,1 0-38,0 0 45,-1 0-43,0 0 20,1 0-47,-1 0 10,0 0 38,1 0-17,-1 1 57,2-1 22,-1 1 22,2 0 6,-1 1-16,1-2 32,0 1 16,0 0 21,1 0 25,-1-1-23,1 0-14,1 1 11,0-1-75,-1 0 28,1 0-27,1 0 32,-1 0-43,1 0 40,-1 0-36,1 0-39,0-1 3,1 1-64,-1-1 52,2 0-40,0 0 70,0-1-48,1 0 96,0 0 5,0 0-2,1 0 0,0 0-59,0-1 17,0 1-14,1 0 17,0 1-6,3-1 9,-1 0 5,1 0 26,0 1-11,1 0 13,0 0 25,0 0 13,-1 0-1,2 0-9,-2 0 55,1-1-19,-2 1 101,1 0-102,0 0 99,-1 1-78,1-2 114,0 1-93,-1 0-5,1 0-47,-1 0 7,1 1-73,0 0 75,1 0-75,0 0 81,1 0-51,-1 0 28,1 0-32,1 0-35,-1 2 52,1 0-71,-2 1 74,2-1 17,0 1-16,-1 0 24,0 0-2,0 0-19,0 0 28,0-1-32,-1 1 69,1 0 12,-1-1 14,0 1-22,1-1-33,-1 1-17,0-1 29,-1 0-13,1 0 9,-1 1-6,0-1 1,1 1 38,0 0-19,-1 0 23,2 0-30,-2 1-88,1-1 59,0 1-61,-1-1 12,1 0-19,-1 1-9,0-1-57,0 0 31,-1 1 1,1-1 6,-1 0 1,1 1 33,-1 0-44,1 0 41,0 0 63,0 1-62,0-1 57,-1 1-68,-2-1 136,1 0-32,-2 1 115,1-2-27,-1 1 4,0 0-27,-1-1-31,0 1-99,-1 0 22,-2-1-9,0 1-43,-2-1 35,0-1-89,-1 2 71,-1-2-31,0 1 17,-1-1-18,0 1 24,-1 0 3,1-1 30,-2 1-42,2-1 36,-2 1-31,1-1 30,-1 1-15,-1-1-84,1-1 24,-1 1-82,-1-2-26,1 0 33,0 0-70,0 0 109,1 0-76,0 0 106,0 0-78,2-1 141,0 0-3,1-1 22,1 0-33,1 0 3,0-1-43,1 1 48,1 0-30,0-2 59,2 2 12,-1-1 47,1 0-3,1 0 1,0 0-13,0-1-21,1 1 28,0 0 3,0 0 16,0 1 24,0 0-77,1 0 25,1 0-30,0 1-75,1 0 57,0 0-54,0 0 27,1 1-8,-2-1-3,1 0 4,0 1-4,0-1-23,-1 0 2,1-1-17,0 1 97,0-1-14,1 1 23,0 0 96,1-1-58,0 1 107,0 0-110,1 1 57,0 0-41,-1 0 30,0 0-24,0 0-69,1 0 15,-2 0-11,1 0-13,-2 0 2,2 0-18,-1 0 14,0 0-51,1 0 6,-1 0-81,1 0 46,1 0-2,0 0 27,0 0 11,1 1 84,-1 0-37,2 2 47,-1-1-68,2 1 31,-2 1-18,2 0 34,-1 0 32,1 0-36,-1 0 43,2 1-51,0-1-10,-1 1 16,0-1-13,-1 1-50,0-1 36,0 0-42,-2 0 53,0 0-31,-1-1 16,0 1-21,0-1 74,-1 0 16,0 0 3,1 1-13,-2 0-51,1 0 5,0 0-5,0 0 8,0 0-36,-1-1 27,0 2-22,-1-2-35,1 1 54,-1-1-56,0 1 68,-1-2 7,0 1-17,0 0 11,0 0 45,1 0 22,-2 1 0,1-1-14,-1 1-4,0 0-38,0 0 55,0 0-57,0-1-39,-1 1 28,-1-1-24,-2 0 1,-1 0 0,-1 0-12,0-1 11,-1 1 16,-1-1-1,0 1-8,-1-1-16,-1 0 25,-1 0-29,0 0 27,-2 0-134,0-1 35,0 1-116,-1 0 112,0 0-110,1-1 74,-1 1-106,1-1 62,-1 0-10,1 1 33,-1-2 18,1 1 41,1-1 11,0 0-9,0 0 35,2 0-18,-1 0 26,2 0-10,2-1 55,0 1 1,0-1 70,1 0-59,0-2 6,0 1-33,0-1-1,1-1-57,-1 0-23,1 0-1,1 0 12,1 0 12,0 0 22,1-1-32,1 1 79,0-1-4,0 1 13,1 0-26,2-1 15,0 1 4,2 0 9,1 2-10,2 0 115,0 1-18,1-1 100,-1 2-28,1-1-32,-2 0 1,2 1-112,-3 0-57,1-1-29,-1 0 34,0 1-28,-1-1 26,0 0-90,1 1 73,0-1 34,-1 0 4,2 0 29,-1 1-60,1-1 66,0 0-12,0 1 12,1 0 148,-1 1-81,1 0 118,0 1-44,-1 0-64,0-1 29,0 1-66,0 1-37,0-1 19,0 0-22,-1-1 41,1 1-59,0-1-25,-1 1-14,2 0 24,0 0 1,0 0 1,1 1-31,1 0 73,0 1 32,2 0 18,-2 0-18,1 1 5,-1 0 14,1-1 3,-1 1 43,-1 1-33,0-1 16,-1 1-15,-1-1 36,0 0-60,-1-1 74,-1 2-70,-2-3-54,0 2-22,-1-1-5,-1 0-54,0 0 106,0 1-48,-2-1 43,1 1-59,-3 0 27,0 0-40,1 0 20,-2 0-9,2-1-16,-1 1 15,1 0-82,-1 1 35,0-2-112,0 1 99,0 0-20,0-1 61,0 0-8,-1-1 86,0 1 18,0-1-1,-1 1 31,0-2-52,-1 1 11,0-1-1,0 0-56,-2 0 30,1 0-20,-1-1 51,0 0-109,0 0 12,0 0-33,0 0 21,1-1 41,0 1 8,0-1-17,0 1 27,1-1-5,0 0-5,1 0-6,0 0 3,1 0 2,0 0 12,1-1-41,0 0 27,1 0-26,0-1 40,1 0-65,0 0-10,0-1-10,1 1 7,0-2-67,-1 2 16,2-1-107,-2 0-418,1 0 120,0 0-296,-1-1 464,1 1 164,-2-1 198,-1 0 0,0-2 0</inkml:trace>
  <inkml:trace contextRef="#ctx0" brushRef="#br0" timeOffset="1">2634 355 9502,'9'0'291,"-4"0"-75,-1 0-65,-1 0-95,0 0-10,-1 0 13,-1 0 479,1 0-311,-1 0 338,-1-1-389,-1 0-20,0-1 17,-1 2-54,-1-1 9,-1 0 5,-1 1 2,0 0-45,-1 0 28,1 0-41,-2 0 54,0 0 2,-1 0-2,-1 1-5,0 0-68,-2 0-26,-1 0 3,-2 1 16,-2-2-69,-2 1 25,-2-1-124,-1 0 109,-5-1-44,-1-1 66,-4-1-56,0-1-77,-3-1 30,1 0-75,-4 0 68,0 0-14,-1 0 7,-1-1-25,-3 1 54,2 0 66,-3 0 55,1 0-8,-2 0 39,3 1-51,-2-1 21,1 1-16,-2 1-79,1-1-20,-1 0 13,1 1-62,1-1 41,1 1-15,-1 0 14,2 1 33,1-1 3,2 2-13,0 0-11,2-1 66,-1 1-32,4-1 36,0 2 17,3-2-11,2 2 5,1 0-11,4 0 30,1 0 17,3 0 23,2 0 28,2 0-75,2 0 21,1 1-27,2 0-35,2 1 30,1 0-30,1 0 28,2 0-39,1 1 29,2-1-31,-1 1-68,1 0 21,1 0-100,0 1 102,2-1-99,0 1 78,0-1-116,1 0-4,1 0 8,-1 0-37,0 0 70,1 0-71,-1 0 53,1 1-87,-1-2 102,-1 0-121,0-1 72,0 0-92,-1 0 38,0 0 14,-1-1 112,0-1 31,0 0 119,-1-1 0,0 0 0,0 0 93,0 0-55,0 0 66,1 0-82,0 1 415,1 0-104,0 0 315,0 0 18,0 0-161,0 1 108,0-1-232,-1 0-15,0 0-98,0 0 70,-1 1-114,0-1-29,-1-1-44,-1 1-6,-1-1-79,-1 1-6,0-1-15,-1 1 18,0 1-4,1-1-2,-1 2-11,1 0 83,-1 2 6,2 2 45,-1 3-113,2 1-3,-1 2-16,1 1-1,1 4 33,0 0-2,0 4 12,1 0 30,1 4 31,-1 1 36,3 0-29,-1 1 12,2 1-27,-1 0 2,0-1 3,0-1-85,0 1-29,0-3-6,0 1 29,-1-1-18,0-2-8,-1 0-21,1-2-86,-2 0 80,0-2-83,1 0 67,-1-1-98,0-2 38,0-1-102,0-2 76,0 0-294,0-2 92,0 0-185,-1-3-303,1 0 225,0-3-270,-2 0 335,0-1 278,0-1 84,-2-2 136,0-3 0,0-1 0</inkml:trace>
  <inkml:trace contextRef="#ctx0" brushRef="#br0" timeOffset="2">2666 365 10752,'-1'6'370,"1"-2"-259,0 0 64,0 1-52,-1 2-14,1 0 33,-1 1-42,1 2 63,-2 2 15,2 1-132,-1 1 82,0 2-97,0 2 95,0 1-89,0 0 71,0 1-65,0 0 71,-1 1-5,0 0 7,0-1-12,0 1 18,0 1-17,0-1 6,1 2 10,-1 0-33,1 1 31,0 1-26,1-1-31,0 1-4,0-1 5,0 1 3,0-1-20,0 0 31,0-1-47,0 1-7,0-2-4,-1 2-26,1-2 27,-1 0-10,1-1 43,0 2-49,0-2 60,0 1-20,0-2 18,0 0-18,0-2-50,0 1 36,0-2-34,0 1 51,1-2-42,0 0-15,-1 1-4,1-3-34,0 1 67,-1-1-32,2-1 22,-1 0 74,0-1-61,1-1 61,0 0-89,0-1 11,1 0-11,-1-1 16,0-2-79,1 0 19,-1 0-78,0-2 84,1 0-309,-1-2 111,-1 0-221,0-1-130,0 0 132,-1-1-152,0 0 214,1 0 29,-1 1 89,0-1-70,-1 1 193,0-1 32,-3 1 126,1 0 0,-2 1 0</inkml:trace>
  <inkml:trace contextRef="#ctx0" brushRef="#br0" timeOffset="3">2605 1483 9502,'5'0'145,"-3"0"-65,-2 0-225,0-1 246,0 0-41,0 0 5,0-1 5,-1 0-2,0 1-43,0 0 223,0 1-132,1 0 226,-1 1-142,0 2-49,1-1-10,0 2 15,0 1 4,0 0 89,0 1-82,0 0-17,0 1-43,0 1-10,1 0 9,-1 1 14,1-1-10,-1 1 10,0 0-58,0 0 31,0 0-24,0 0-8,0 0 1,0 1-31,-1-1 19,0-1-22,0 0 47,-1 1-51,-1-1 78,0 1-25,0-2 24,-1 1-15,1-1-63,-3 0-12,2-2-8,-3 1 5,1-2-11,-1 0 47,-1-1-51,-2 0 11,0-1-17,-1 1-16,-1-2 19,-1 2 77,0-2-20,-2 1 10,1 0 46,-3 0-68,0 0 69,-2 0-71,-1 1-30,-1 0 32,0-2-30,-2 2 46,0-1-90,-3-1 31,0 1-83,0-2 25,-4 0 44,2 1-14,-5-1 58,2-1-65,-3 1-22,1-2 0,-1 0-17,-1-1 69,-1 0-13,0-1-3,-2-1 60,0 2-49,-1-1 56,0 1-53,1-1-87,0 2 15,1-1-78,2 1 86,-1 1-67,3 0 26,0-1-18,3 1-4,2 0 68,1 0-6,2 0-12,3 0 97,0 1-85,4 0 75,2-1 22,0 1-16,3 0 98,1 0-95,1 1 98,2-1-74,1 0 119,2 1 16,0 0-7,3 0 45,0-1-86,1 2 123,0-2-68,1 2 82,1-2-239,0 1-10,0-1-149,0-1 71,0-3-39,0 3 60,0-3-42,0 1 118,-1 1-45,1 0 44,0-1-40,-1 1 19,1-1-6,-1 1 12,0-1-7,0 0-8,0 0 12,-1-1-9,1 1-47,0-2-16,0 1-4,0-1 9,0-1 102,0 1-42,0-1 44,1-1-12,-1 0 13,0-1 0,1-1-9,0-1 17,0-1-38,0 0 46,0-2-48,0 1 40,0-3-13,0 1 20,0-1 54,0-1-30,0 0 92,0-1-76,0 0 1,0 0-44,-1 1 1,0-1-160,1 3 38,-1-1-100,-1 3 78,1 0-2,0 2 14,1 1-33,-1 1 49,1 0 77,-1 2 40,1 1-13,0 0 38,1 1-82,-1-1 28,1 1-27,-1 0 29,1 2-25,0-1 40,-1 1-188,1-1 25,-1 1-123,0 0 145,0 1-174,0-1 108,-1 0-150,0 0-77,-2 1 66,1-1-87,0 1 103,-1 0-231,1 0 103,-2 1-26,1 0 231,0 0 232,-1-1 0,-1 0 0</inkml:trace>
  <inkml:trace contextRef="#ctx0" brushRef="#br0" timeOffset="4">1034 938 9342,'0'-5'-268,"1"2"362,0 2 50,0-1 105,1 2 153,-1-1-72,1 0 117,0 0-130,-1 1 6,1 0 402,0 0-331,-2 1 318,0 0-477,-1 1-16,-2 0-16,-2 1-52,-1-1 0,-3-1 4,-1 1-67,-4-1 29,-2-1-43,-3 0 57,-4-1-84,-3-1 14,-2-2-75,-4-1-55,1 0 41,-4 0-61,1 1 77,-3 1-124,0 0 52,-2 1-103,-1 0 80,-2 0-112,-1 0 47,-1 1-83,2-1-156,-3 1 90,1-1-139,-3 1 159,4 0-104,-2-1 79,3 1 12,-2-1 150,5-1 164,-3 0 0,3-1 0</inkml:trace>
  <inkml:trace contextRef="#ctx0" brushRef="#br0" timeOffset="5">1148 1204 9817,'3'-4'455,"-2"3"-434,0-1 66,0 2 1175,-1-1-822,-1 1 868,-1-1-1216,-4 1 30,0 0-16,-3 0 29,0 0-44,-3 0 26,1 0-40,-5 0 54,-1-1-77,-1-1 11,-2-1-69,-2 0 6,-1-1-4,-3 0 9,-2 1 9,-1-1 11,-2 1 15,-1-1-6,0 1-50,-4-1-8,0 1-6,-3 1 16,1 0-126,-3-1 40,1 1-134,1 0-6,-2-1 71,3 0-49,1 2 62,0-3-239,4 2 44,-1 0-178,7 1 279,2-1 108,4 1 140,2-1 0,3-1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6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99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25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36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4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41 9502,'4'-1'-1147,"-3"-1"1720,0 0-105,0 0 498,0-1-404,-1 0-43,2 1-148,-1-2 75,-1 2-87,1-2-38,0 2-16,-1 0-19,1-1-35,-1 1 18,0 1-59,0 0 48,0-1-55,0 1-6,0 1 59,-1-1-109,-1 1 51,-1 1-67,0 1-51,-2 2-12,-1 2 14,-2 2 43,1 2 70,-2 2-13,1 2-11,-1 2 6,1 1-20,0 3 24,2 1-7,1 0-36,0 1 21,2-1-28,1-1-45,2 0-25,-1-3 11,2-1 0,1-2-149,1-1 41,2-2-121,0-2 99,2-2-108,0-3 25,1 0-96,0-3 84,-1 1 104,1-2-38,-1-2 144,1-1-98,1-2 93,-1-2-84,0-3-15,0-1 23,0-2-17,0-1 50,-1 0-62,0-2 17,-2 1-25,-1-1 89,-2 0-14,0 0 44,-2 1-63,0 1 58,-1 0 19,-2 2-8,0 1 35,-1 2-54,0 2 13,-1 1 5,1 2-302,0 1 71,0 1-173,1 1 145,0 0-478,0 1 135,1 0-372,0 0 385,1 1-122,0 1 196,0 0-124,1 0 322,1 1 115,0 0 139,0 0 0,1 0 0</inkml:trace>
  <inkml:trace contextRef="#ctx0" brushRef="#br0" timeOffset="1">280 33 9502,'4'-6'-1110,"-3"3"1388,0 0-45,1 1 321,-1-1-197,0 0 66,1 1-87,0 0 73,-1 0-113,0 0 151,0 1-61,0 0 96,0 1-33,0 0-134,-1-1 37,2 2-25,-2 1-61,1 1 41,0 2-95,-1 2 82,0 3-81,0 2 96,0 2-95,0 3 30,0 0-30,-1 2-15,-1-1-13,0 2-96,0-1 6,1 0-13,-1-1-91,0-2 53,1 1-98,-1-3-81,1 0 60,-1-2-75,1-1 103,-1-1-365,1-2 83,-1-1-248,1-1 221,0-1-256,-1-3 108,2 1-737,0-2 679,-1-2-591,1-2 694,1-4-184,0 0 360,1-4 131,2-1 151,0-1 0,1-2 0</inkml:trace>
  <inkml:trace contextRef="#ctx0" brushRef="#br0" timeOffset="2">805 23 9502,'-5'-3'-677,"2"2"1034,1 0 425,0 0-4,-1 1-244,-1 0 135,0 0-274,0 0 149,0 1-148,-2 1 135,1-1-149,-1 2 28,1-1-52,-1 0 28,-1 1-91,1 0-43,-1-1-33,1 2-62,-1-2-57,0 2-16,-1-1 11,1 2-4,-1-1 6,0 1-11,0 1 21,1 0-24,2-1-10,-1 1-1,1-1-17,2 2-146,0-1-1,1 0-111,1 1-71,0-2 113,1 2-100,1 0-23,-1 0 76,3 1-64,1 0 55,1 1 33,1 0-2,2 1 35,-1-2-15,1 2 18,-1-1-81,1 1 56,-2-1 23,-1 1 83,-1-1-12,-2 0 3,-1-1 216,-1 1-56,-1-1 171,-2 0 154,-3 0-135,-1-1 169,-2 0-184,-2-1 3,-1 0-30,-1-1 35,0 0-36,0-1-259,-1-1 60,1-2-153,1 1 150,1-2-244,2 0 102,2 0-187,2-2-601,1 0 262,3-3-541,2 0 700,3-4 190,4 0 290,3-3 0,3-1 0</inkml:trace>
  <inkml:trace contextRef="#ctx0" brushRef="#br0" timeOffset="3">900 118 9502,'6'-10'-1075,"-4"5"1310,1 0 53,0-1 207,0 1-153,-1-1 60,1 1-95,1-1 92,-1 1 71,0-1-104,-1 2 83,0 1-129,0 0 75,0 1-46,-1 1 49,0 0-35,0 0 10,0 1-92,0 1 103,-1 1-232,1 3 66,-2 1-87,0 1 20,-3 3-14,1 1 29,-2 2-15,-1 1-1,-1 2-3,1 1-16,-1 3-69,0-2-2,1 0-12,1 0-126,1-2 80,2-1-99,0-1 47,2-1-28,0-3-4,1-1-51,2-2 77,1-1-37,2-1 60,2-2-11,1-1-10,1-2-44,1 0-33,1-1-49,1-1-389,-1 0 108,1-2-267,-1 1 300,-2 1 227,0-1 90,-1 1 111,0 0 0,0-1 0</inkml:trace>
  <inkml:trace contextRef="#ctx0" brushRef="#br0" timeOffset="4">327 110 9502,'7'-12'-874,"-4"7"965,1-1 54,0 1 247,-1 0-92,1 1-26,0-1-21,1 0 7,0 1-79,1 0 65,-1 0-36,1 0 26,1 1-22,0 0-64,0 0-1,0 2-4,0-1 42,0 2 25,-2 2-15,1 0 77,-1 3-74,-1 1 94,0 2-102,-2 0 92,-1 1-84,0-1 82,-1 2-94,-1-2 130,-1 2-89,-1-2 120,-3 1 89,-1-1-73,-2 1 80,0-1-114,0 0-144,0-1 11,0 0-86,1-2 19,-1 0-107,2-1 42,0 0-106,2-2-426,1-1 100,1 0-377,2 0 446,1-2 104,2-1 193,3-1 0,2-2 0</inkml:trace>
  <inkml:trace contextRef="#ctx0" brushRef="#br0" timeOffset="5">1222 91 9502,'1'-5'652,"0"2"-216,0 2-83,0-1 83,-1 1-125,2-1 64,-1 1-65,0 0 56,-1 1-44,2-1-75,-1 0 49,-1 2-87,1 1 2,-1 1-59,1 4 6,-2 1-27,-1 3-62,-1 2 62,-1 2-58,-1 1 113,-1 2-5,0 0 0,-1 1-9,1-1-82,-1 0-24,2-1 11,1-2-221,-1-1 97,1-2-141,1-3 134,1 0-152,0-2 69,1-3-130,-1-1-39,2-1 143,0-3-259,1-2 178,1-4-102,1-1 91,1-2 70,1-3 12,1 1 34,0-4 59,1 0-7,1-3 22,1 1-22,1-2 59,-2 2-23,2-1 96,0 1-75,-1 1 180,0 2-77,-1 2 123,-2 3 12,1 2-88,-3 3 81,1 2-78,-2 2 145,0 1-57,0 3 112,-2 3-58,1 2-44,-1 4 37,-1 1-31,1 3-35,-1 1-16,1 2-36,-1 0-9,0 2-118,0-1 38,1-1-126,1-2-240,0 0 61,1-3-172,1-1 211,0-2-142,-1-2 74,0-2-132,0-2-420,-1-1 234,-1-1-848,0-2 704,-2-1-155,-1-1 653,-2-3 123,0 0 124,-2-3 0,0 0 0,0-2 0,-1 0 0,1 0 0,-1-1 65,1 0-41,0 0 51,1 0 122,1 1-69,1 1 163,1 2-162,1 1 434,1 2-155,-1 1 331,2 0-302,0 1-10,1 1-131,2 2 42,1-1-206,0 2-32,1 0-60,1 0 33,0-1-323,1 0 107,2-1-255,-1-1-282,2 0 245,0-1-334,0-2 319,0-1 14,1-2 66,-1-1 97,1 0 108,0-1 165,-1-1 0,0 1 0,0 0 0,0 0 0,-1 0 0,0 1 0,-2 0-27,0 1 3,-2 1 16,-1 2 471,-2 0-53,-1 2 272,-1 0-246,0 1 71,-1 1-94,-1 3 97,-1 2-154,0 0-67,0 2-70,-1 1-16,-1 1 2,0 1-19,1 2 66,-1 0-61,0 1 23,0 0-16,2 0-15,-2 1-105,2-2-17,-2 1-69,2-2 84,0-1-139,-1-1 66,1-1-100,0-2 53,0 0-95,-1-3 20,2-1-65,-1-1 88,0-1-27,1 0-6,0-2-66,0-2-118,1-3 39,0-1-65,0-2-70,1-4 112,1 0-118,2-3 116,0-1-6,2-2 51,0-2-16,0 0 70,2 0 108,0-1 10,0 0 91,1 2 89,0 2-54,1 2 52,-1 4-87,-1 2 68,0 3-8,-2 2 63,0 3 267,-1 2-134,-1 1 246,-1 4-236,0 2 139,-1 3-119,0 2 150,-1 2-140,0 2-22,-1 0-24,1 2-54,-1 0-15,1 2-170,-1-3 43,2 2-108,0-3-193,1-1 62,-1-2-142,1 0 177,-1-3-155,1-1 88,-1-2-138,-1 0-408,-1-3 213,0-1-382,1-1 536,-2-1 163,0-1 224,-3-1 0,0 0 0</inkml:trace>
  <inkml:trace contextRef="#ctx0" brushRef="#br0" timeOffset="6">2648 94 9502,'5'-1'1040,"-2"1"-752,-1 0 6,0 0-100,0 0 71,1 0-57,0 1 61,0 1-71,0 1 45,0 2-24,-1 1 0,-1 1 44,1 1-117,-2 3 47,1 0-62,-2 3 39,0 1-30,-1 1 45,-1 1-91,0-1 1,0 0-15,-1 0 11,2-2-89,-1 0 37,1-3-125,0-1 135,1-1-286,-1-3 130,2 0-217,-2-3 58,2-1 91,-1 0-51,0-2 76,0 0-18,0 0-6,0-2-1,-1-2 25,0 0 31,1-2 29,0-2-14,1 0 18,-1-4-18,1 1 17,1-3 9,-1-1 34,2 0-9,1-1 10,1 0 110,0 1-30,-1 1 124,1 2 88,-1 2-54,0 2 74,-1 2-119,0 2-55,0 2 147,-2 1-46,2 1 118,-2 2-47,1 3-33,0 3 38,0 2-20,0 3-75,0 2 6,1 0-58,-1 2-58,2 0 62,1 1-66,0-3-7,2 1 13,1-2-53,1-1 44,2-2-63,2-2 23,1-3-71,0-1 58,1-3-33,0 0 64,0-4-40,-1-1 58,1-5-40,-2-1 19,1-4-28,-2 0-16,-1-3 25,0-1-20,-2-1 32,0-1-253,-1 1 50,-1-2-163,-2 2-207,1 1 165,-3 1-228,0 1 259,-1 2-432,0 2 210,-1 1-118,0 2 364,0 2 325,-1 1 0,1-1 0</inkml:trace>
  <inkml:trace contextRef="#ctx0" brushRef="#br0" timeOffset="7">2573 87 9502,'3'-4'-574,"-2"1"912,0 2-1,1 0 293,-1 0-253,-1 0 253,1 1-231,0 0 228,-1 2-286,1 3-116,-2 1 15,0 4-53,-1 2-1,-1 2-34,-1 3-27,-1 1-17,0 1 23,1 0-45,-2 1-11,1-1 14,0-1 1,1-1-147,0-1 13,0-3-125,1 0-257,-1-3 155,1 0-248,0-3 260,1-2-383,0-2 181,1 0-337,-1-2 467,2-1 113,-1-2 218,-1-4 0,0-1 0</inkml:trace>
  <inkml:trace contextRef="#ctx0" brushRef="#br0" timeOffset="8">1798 114 9502,'-5'1'857,"4"1"-158,-2 1-292,1 2-32,0 2-97,-1 3 80,1 1-142,-2 2 133,1 2-114,-1 1 121,1 2-81,-2-1 12,3 1-80,-1-2-4,0 1-149,2-2 20,-1-1-67,1-2-70,-1-2 38,1-2-52,0-3 77,1 0-84,-1-2 26,1-2-85,-1-2-155,1-1 92,0-5-165,1-1 10,0-3 61,1-2-40,2-1 88,0-3-84,1-1 44,1-2-79,-1-1 57,1 0 117,0 0-11,-1 1 77,1 3 181,-2 1-45,0 5 99,-1 0-91,0 5 244,-1 1-49,0 2 176,-1 1 71,1 1-172,-2 2 164,1 2-199,0 3 131,1 1-103,-2 1 129,1 3-48,0 1-77,1 0 38,-1 2-121,1 1 72,2 0-76,0 0 89,2 0-95,1-1 130,2-1-89,2-2 113,1-2-180,2-2-13,1-2-76,0-2 24,-1-1-67,0-2 26,-1-2-89,-1-3-120,-1-1 44,0-2-86,-2-2 102,-1-2-191,-1-1 49,-1-1-146,-1-1 126,0 0 25,-1-1 6,-2 1-5,-1 0-261,0 1 105,-1 1-169,1 3 199,-1 1-256,-1 2 147,1 1-52,-2 3 262,-1 1 255,-1 2 0,-1 1 0</inkml:trace>
  <inkml:trace contextRef="#ctx0" brushRef="#br0" timeOffset="9">1543 222 9502,'1'-5'-294,"1"4"824,2 1-88,1 0 342,2 0-246,1 0-195,0 0-6,2 1-128,1-1-257,0 0-10,0 0-150,0 0-419,0-2 208,0 0-338,-1-1 450,-1-1 174,1-1 133,-1 0 0,0 0 0</inkml:trace>
  <inkml:trace contextRef="#ctx0" brushRef="#br0" timeOffset="10">14 599 9502,'0'-6'122,"0"2"8,0 2 49,2-2 16,-2 1-22,1 1 61,1-2-37,-1 2 76,0-1-33,1 1 17,-1 0-54,0 1-3,0-1-26,0 1-33,-1 0 315,1 0-254,-1 3 225,1 1-292,-1 4 0,1 4-7,-1 1-7,0 5-36,0 0 48,0 3-53,0-1 60,-1 1-109,1-1 27,-1 1-85,1-2 96,0-2-139,0-2 83,1-3-143,0-1 84,0-3-26,1-1 84,0-3-45,1 0 17,0-2-10,-1 0-10,1-2 82,-1 0-13,2-3 17,-1 0-35,1-4-56,-1 0 43,1-2-29,0-1 45,1 0-41,-1 0 29,0 0-30,-1 1 107,0 2 21,-2 1 2,1 1-20,-1 2-57,0 2-7,0 1 6,0 1 16,-1 2-11,1 3 20,-1 1-20,1 3-48,0 2-20,1 2 7,0-1 17,2 2 10,-1-2-20,2 1-7,0-1-39,1-2 63,0 0-39,1-3 31,1 0-2,-1-3 7,1-1-2,0-1 75,-1-1 15,1-2 5,-2 0-9,1-3-37,0-2-7,-1-2 16,1-2-14,0-2 39,1-2 28,-1-1-8,1-2 47,-1 0-37,0 0 13,-1 0-14,-1 1-11,0 1-29,-2 1 34,-2 2-218,1 2 43,-1 1-125,-1 2 87,1 2-316,-1 0 85,0 2-218,0 1-300,0 1 458,0 2-249,0 1 522,0 5 134,0 0 0,0 3 0</inkml:trace>
  <inkml:trace contextRef="#ctx0" brushRef="#br0" timeOffset="11">2626 562 12843,'0'16'1219,"0"-6"-989,0 1-90,0 3 42,-1 1-121,0 2 29,-1 2-79,-2 1 73,-1 1-45,0-1 93,0 0-52,0-1 66,1-1-155,-1-3 35,3 1-124,-1-3-213,1-1 64,1-3-161,0 0 177,0-3-361,1-1 124,-1-2-280,1-1 15,0-1 230,0-1-103,2-1 339,-1-4 123,2-2 144,1-3 0,1-1 0</inkml:trace>
  <inkml:trace contextRef="#ctx0" brushRef="#br0" timeOffset="12">512 648 9502,'0'-7'452,"0"4"-68,0 1-112,0 0 441,0 1-369,0 2 324,-1 1-548,1 5 13,-1 0-46,-1 3 102,0 1-4,-1 2 0,-1 1-10,0 2 13,0 0-43,0 1 44,0-2-58,0 1-66,0-1 64,1-2-59,1 0 75,-1-2-88,1-1 16,1-3-66,-1 0 1,0-2 16,1-1-43,0-2-159,1 0-26,-1-3-102,1-2 96,0-4 54,0 0 10,2-4-9,0-2-17,2-1-41,2-2 37,0-1-50,0-3 50,0 2 83,0-2 31,-1 3 11,2-1 140,-1 2-96,0 0 133,1 2-121,-1 2 88,0 2-70,0 2 93,0 2-62,-1 2 44,1 1-31,-2 3 42,0 1-29,-1 3 48,1 3-50,-2 4 21,0 2 18,0 2-66,0 2 65,-1 1-92,0 1-18,-1 0 10,1 0-1,-1 0-139,1-3 47,0 0-123,-1-2 88,1-1-343,0-3 82,0 0-249,0-2 259,-1-2-286,1-1 439,-1-2-266,0 0 476,0-1 0,0 0 0</inkml:trace>
  <inkml:trace contextRef="#ctx0" brushRef="#br0" timeOffset="13">790 646 9502,'0'-5'0,"-1"3"237,1 0-29,0 1 625,0 0-450,-1 2 345,1 0-494,-1 3 39,0 1-51,0 3 13,0 1-55,0 2 3,-1 0-13,0 2-30,-1 0 31,1 1-26,-1 0 43,0-1-29,-1 0 25,2-2-138,-1 1 22,0-3-60,1 0 74,-1-2-22,2-2 17,-1-1-23,1-2-7,0 0 47,0-1-12,0-1 12,0-1-136,-1 0 11,2-3-112,-1-1 120,1-3-57,-1 0 71,1-3-64,0 0-51,0-2 34,0 1-82,1-2 116,0-1-104,2 0 86,1 1-91,1 0 85,1 0-14,0 2 51,0 0-35,1 3 75,0 0 4,1 2 14,0 3-8,0 0-35,0 2 0,-1 0 7,1 2 8,-1 0-14,0 1 20,-1 1-4,0 1-41,-1 1-6,0 1-14,-2-1-32,-1 2 18,0-1-4,-1 0 6,-1 0 14,0-1 21,-1 2-27,-2-2 20,0 2 47,-1-1 15,0 0 6,-2 1 105,1 0-72,0-1 101,0 1-94,0 0 48,1 0-46,1 0 56,1 0 59,0 2-29,1 0 52,1 0-52,0 1 6,1 0-42,1 0 28,0 0-51,3 0-117,-1-1 19,0 0-118,0 0 123,1-1-240,-1 0 116,0-1-187,0-1-163,0 0 116,0-1-164,1-1 174,-1-1-41,0-1 55,0 0-58,0-1-190,1-1 382,-1 0-190,0-3 402,0-2 0,1-1 0</inkml:trace>
  <inkml:trace contextRef="#ctx0" brushRef="#br0" timeOffset="14">1029 652 9502,'-2'-4'1498,"1"5"-996,1 0-224,-1 4 20,0 0-38,1 3 65,0 1-121,-1 1 8,0 2-78,0 1 9,-1 1-78,0 1 65,0 0-61,0 0 77,-1 0-239,2-3 56,0 1-140,-1-3-44,2-1-119,-1-2-42,1-2-64,0 0-28,0-3-176,0-1 8,0-2-13,0-1 304,0-5 91,0 0 30,0-3 46,1 0 5,0-2 76,1-1 37,0-1 36,1-1 25,0 0 3,-1 0-2,2-1 4,-2 1 0,1 0 0,-1 0 0,1 3 0,-2 0 305,1 3-72,-1 2 217,-1 2-212,1 2 528,-1 0-457,0 4 475,0 1-548,0 5-20,0 0 41,0 2-29,0 1-15,0 1-17,0 1-65,0-1 14,0 1-10,0-1-14,0 0 4,1-1-18,0-1 38,2-1-137,-1-2 42,3 0-114,-1-4-99,1 1 56,-1-3-84,1 1 40,0-2 91,1-1-74,0-2 108,-1-2-107,2-1 85,-1-1-93,1-1 41,1-1-60,-1 0 28,1-2-63,0 0 72,0 0-28,1-1 60,-1 1-9,0 1 128,0 1-18,-2 3 82,0 1 124,-2 2-57,-1 1 96,-1 3-93,0 0 12,-2 3-5,1 2 47,-1 2-45,-1 3 45,0 0-14,-1 3 48,1-1-2,-2 2-102,1 0 17,0 0-83,-1 0-98,2-1 44,-1 0-108,1-1-74,0-2 49,0 0-70,0-2 93,1-1-295,0-2 75,0-1-206,0-1 202,0-1-321,0-1 293,0-1-200,2 0 411,0-2 125,0 0 0,2-2 0</inkml:trace>
  <inkml:trace contextRef="#ctx0" brushRef="#br0" timeOffset="15">2414 652 9502,'-1'-7'665,"1"4"-448,-2 0 75,2 0-83,-1 1 90,0-1-88,0 0 225,0 0-103,0 0 141,1 1-9,-2 0-127,1 0 73,0 0-47,-2 1-80,1 1 44,0-1-122,-2 0 20,1 2-72,-1 0 15,-1 2-23,1 2 6,-2 2-16,0 3 17,-1 2-8,0 2-7,0 2 9,0 1-12,1 1-4,1 1-54,0 0 2,1-1-12,1-1-218,2-1 93,-1-2-175,2-1-41,-1-3 97,2-2-106,1-2 106,2-1 29,0-2 14,2-1 0,-1-2 2,2-2 151,0-1-28,2-3 124,-2-2-36,2-1-64,-1-4 0,1 0 4,0-1 7,0-1 42,-1 0-26,0-2 32,-2 1-10,-1 0 26,-2 0-23,0 2-8,-2 0-30,-1 1 19,-1 3-21,-1 1-175,-1 3 38,-1 1-118,0 1-307,-1 2 130,1 1-238,0 1-25,1 1 215,1 1-127,0 0 224,1 3 189,2-1 67,1 1 100,2 0 0,2 0 0</inkml:trace>
  <inkml:trace contextRef="#ctx0" brushRef="#br0" timeOffset="16">2640 624 9502,'-9'-5'796,"6"3"-142,-1 1-247,2 0 536,0 1-532,2 0 560,0 1-688,2 1 60,2 0-209,1 1-9,3-1-143,1 0 91,1-1-418,0 0 147,1-1-267,2 0 19,-3 0 216,1 0-191,-2 0 233,1 0-623,-3-1 229,0 1-184,-3-1 400,0 0 366,-2 0 0,0 0 0</inkml:trace>
  <inkml:trace contextRef="#ctx0" brushRef="#br0" timeOffset="17">1298 628 9502,'-8'-1'967,"4"1"-420,2 0-150,0 0 126,1 1-169,0 0-56,0 2-22,1 0-10,0 0 9,2 1-46,-1 0 29,2 0-79,0 0-55,1 0-64,1 0 11,0-1 0,1 1-152,0-2 53,1 0-117,2-1-188,-1-1 124,2 0-184,0 0 151,0-1-68,0 0 28,-1-1-73,0 1 6,-2-1 111,1 1-75,-2 0 63,0 0-81,-1 0 53,1-1-58,-1 0 131,-1-1-67,2 0 79,-2-1-87,0 1 160,0-1 17,-1 0 55,-1 0-16,0 1 205,-1 0-83,-1 2 625,0-1-274,-1 2 213,0 1-269,-2 1 21,1 2-36,-1 1 62,1 2-44,-1 2 12,0 1-32,0 3 31,-1 1-143,1 2-39,-2 3-55,1-3 1,-1 3-14,0-3 25,1 1-20,0-3-397,2 0 92,0-1-264,0 0 250,1-4-255,0 0 92,1-2-211,0-2 201,0-1 225,0-2 32,0 0 113,2-2 0,0-1 0</inkml:trace>
  <inkml:trace contextRef="#ctx0" brushRef="#br0" timeOffset="18">1624 625 9899,'-6'8'2249,"2"-2"-1818,1 1-102,-1 2 33,0 0-82,0 2-14,0 0-31,0 2 33,1 0-34,0 0-49,1 0-3,1 1-159,0-1 28,1 0-95,0-2 123,0-2 51,0 0 28,2-3 23,1-1-50,1 0-115,1-2 41,0-2-105,1 0-205,1-1 56,-1 0-162,1 0 166,1-1-290,-1 1 120,0-1-254,1 1 88,-1-1 125,0 1-44,0 0 118,-1 0-218,1-1 111,-2 0-160,0-1 233,0 0 196,0-2 68,0-1 100,-1-1 0,1 0 0</inkml:trace>
  <inkml:trace contextRef="#ctx0" brushRef="#br0" timeOffset="19">1661 731 9502,'0'-7'1254,"0"4"-895,0 0-61,1 0-68,-1 1 31,2 0-39,0-1-41,0 0-8,0 0-42,1 1-103,1 0 27,-1-1-76,1 1-194,-1 0 91,1-1-144,-1 1 156,0 0-361,-2 1 114,1-2-303,-2 1 65,1 1 146,-1-2-67,-1 1 272,1 0 111,-2-1 135,0 0 0,-1 1 0,0 0 0,0-1 0,0 2 0,0-2 121,-1 2-14,2-1 78,-2 1-98,1 1 608,1-1-199,-1 1 484,2 0 306,0 0-562,0 1 380,2-1-708,1 2-117,3-1-142,1 0-24,2-1-31,0 1 2,3-1-283,0-1 71,2 1-215,0-2 237,2-1-574,0-1 134,1 1-209,-2-1 359,2 0 396,-1 1 0,0 0 0</inkml:trace>
  <inkml:trace contextRef="#ctx0" brushRef="#br0" timeOffset="20">2658 686 9502,'-15'11'663,"9"-5"-121,2 0-77,2-1-145,3 0 21,1-1-85,4-1-214,2-1 18,2-1-121,3 0-462,0-1 174,0-1-223,1 0 332,-1-2 240,0-1 0,-1-1 0</inkml:trace>
  <inkml:trace contextRef="#ctx0" brushRef="#br0" timeOffset="21">547 735 9502,'-9'4'726,"6"-2"-126,1 2-235,1 0 58,0 0-87,2 0 69,1-1-99,2-1-187,0 0-29,3-1-35,1 0-533,-1-1 209,2 0-360,0-1 385,-1 0 152,2-3 92,0 0 0,0-2 0</inkml:trace>
  <inkml:trace contextRef="#ctx0" brushRef="#br0" timeOffset="22">443 1029 9502,'7'-14'-906,"-4"8"1247,1-1 8,-1 1 398,1 0-295,-1 0 78,0 2-138,-1-1 115,0 1-140,-1 2 52,0 0 337,0 1-233,-1 2 118,0 0-415,-2 6-89,0 1 18,-1 4-88,-1 2 63,-1 2-59,1 0 75,0 4-112,-1-3 24,0 2-84,1 0 111,0-1-235,-1-1 112,2-1-200,-1 0-156,1-2 96,-1 0-147,2-2 173,-1 0-199,0-3 80,0 0-166,1-2-119,0-2 185,2 0-137,-1-3-149,1 0 507,0-4-217,1 0 487,0-5 0,1-2 0</inkml:trace>
  <inkml:trace contextRef="#ctx0" brushRef="#br0" timeOffset="23">751 1163 9502,'4'-10'288,"-2"5"-51,1 0 205,-2-1 128,1 1-146,-1 0 160,0-1-230,1 2 212,-2 0-147,0 0 166,1 0-14,-1 2-153,0-1 66,-1 2-132,1 1-74,-2 0-66,-1 1-12,0 2-55,-1 4-19,-1 1 16,1 4-20,-1 0 26,1 2-13,0 2 28,1 0-97,1 0-5,1 0-15,0-1 17,1 0-196,1-3 70,2-1-205,1-3 182,2-1-240,1-2 114,1-2-193,1-2 197,0-2-5,1-2 70,-1-2-60,1-2 61,-1-3-23,0-1 36,0-1 26,-1-1 0,-1-1 26,0 0-27,-2-2 8,0 1-11,-3 0 42,0 0-30,-1 1 38,0 0-24,-2 2 10,-1 0-18,-1 2-154,-2 2 27,1 2-107,-1 2-198,-1 2 116,1 2-177,1 0-183,0 2 201,2 2-17,0 2 297,1 1 284,1 0 0,0 2 0</inkml:trace>
  <inkml:trace contextRef="#ctx0" brushRef="#br0" timeOffset="24">1424 1086 9502,'1'-7'292,"-1"4"-43,0 0 205,0 1-132,0 0 32,1 0 347,-1 1-244,0 2 163,0 1-350,-1 4-118,1 3 61,-1 4-17,-1 2 18,-1 3-1,-1 4-2,0 2-8,-1 0 28,-1 2-15,2-2-17,-1 1-273,0-2 65,2-2-138,-1-2-221,1-2 124,1-3-204,0-1 219,0-3-242,0 0 99,0-4-203,1 0-40,0-3 196,0-2-129,1-1 308,0-2 100,1-4 140,1-2 0,1-2 0</inkml:trace>
  <inkml:trace contextRef="#ctx0" brushRef="#br0" timeOffset="25">1023 1096 9502,'2'-10'636,"-1"6"37,0 0-175,1 1 320,-1 0-344,0 1 440,-1 0-524,0 3 413,0 2-630,0 4-7,-2 1-47,0 5 23,-1 1-26,-1 4 15,1 2-46,-1 1 3,2 1-10,0 0-170,1-1 80,1-2-121,0 0 91,2-3-257,1-2 66,2-3-213,1-1 222,1-3-78,0-3 99,0-1-111,1-1 92,0-1-13,-1-3 68,1-1-43,0-2 69,0-3-44,0-2 35,0-2 58,1-2 40,-1-1 17,1-2-24,1-1 43,-2 1-24,0 1 99,-2 1-91,0 0 206,-2 5-104,-1 0 140,-1 4 59,0 1-32,-2 3 151,0 3-102,-2 3-33,-1 6-77,0 0-85,0 4 13,0 0-30,0 1 19,1 1-77,0 0-6,1-1-89,0-1 97,1-1-455,0-1 154,0-3-335,2 0-374,0-2 673,1-2-428,3 0 747,0-1 0,1-1 0</inkml:trace>
  <inkml:trace contextRef="#ctx0" brushRef="#br0" timeOffset="26">1796 1072 9502,'4'0'732,"-3"1"-285,-1-1-62,0 2-94,0-1 53,0 1 42,0 0-98,0 1 69,0-1-102,-2 2 0,1-1-14,-1 1 17,-1 1-65,0 0-61,-1 2-48,0-1 0,0 2 24,-1-1-17,0 2 44,0 0-48,0 1 95,0-1 13,1 1 14,0-1 47,0 1-22,2-2-16,-1 1-16,2 0-29,-1-1 25,1 0-11,1-1 1,0 0-130,0-1 18,0-1-63,0-1-3,0 0 21,1-1-32,1 0 72,1-2-29,0 0 4,2 0 24,0 0-155,1 0 95,1 1-119,0-1 62,1 1-44,0-1 31,0 0-72,0 1 103,-1 1-354,1-2 136,0 2-234,-1-2 215,0 1-319,-2 0 144,2-2-250,-1 2-216,0-2 258,-1 0-252,0 0 516,0-2 175,-1 0 210,0-3 0,1 0 0</inkml:trace>
  <inkml:trace contextRef="#ctx0" brushRef="#br0" timeOffset="27">1819 1092 9502,'-4'-5'851,"2"4"-162,2 0-266,2 0 108,2 0-134,1 0 129,3 0-271,1 0-61,0 0-101,2 1 39,0-1-586,1 1 380,-1 0-452,0 1 526,0 0 0,-1 1 0</inkml:trace>
  <inkml:trace contextRef="#ctx0" brushRef="#br0" timeOffset="28">406 1176 9502,'-5'2'1148,"4"-1"-797,2-1 226,0 1-161,4-1-107,0-1 27,3-1-113,1-1-53,2-1-44,0-2-4,2-1 13,1 0 19,0-1-20,-1 1 6,1 0-77,0 1-3,-3 1-11,1 0 29,-2 1-291,-1 0 79,0 2-252,-1-2-167,-1 1 169,-2 0-226,0 1 282,-1-1 62,-2 2 58,0 0-152,-2-1 61,0 2-68,-2-1 104,-2 2 81,-1 0 207,-2 2-1,1 1 121,-2 1 24,1 1-80,0-1 61,-1 2-51,1 0 260,0 0-20,0 0 176,2 2 103,1-1-197,0 1 154,1 1-226,1 0-50,1 0-53,1 1-41,0 1-14,1 0-109,0 1-27,1-2 12,1 2-77,0-2 84,0 0-68,0 0 91,0-1-78,0-1 46,0-1-88,-1-1-248,1-1 78,-1-1-182,0 0 165,0-2-428,0-1 114,0-1-281,0 0-151,1-2 627,-2 0-261,3-4 590,-1-1 0,2-3 0</inkml:trace>
  <inkml:trace contextRef="#ctx0" brushRef="#br0" timeOffset="29">1432 1126 10699,'3'-3'1296,"-1"2"-1067,0 1 21,1-1-44,0 1-15,1-1-12,0 1 4,1 0-38,1-1 39,0 1-101,0 0-13,1 1 1,0 0 26,1 2-25,-1 1-5,2 3-15,-1 0-87,0 3 73,-1 0-82,1 1 50,-1 3 5,-1-1 29,0 1 5,-2 0-3,0 0-2,-1 0-4,-2-2-6,1 1 75,-3-2 10,0 1 6,-2-2-2,-1 0 14,-1 0 32,-2-2-7,0-1-208,-1 1-23,0-2-119,-1 0 102,1-2-294,-1-1 89,2-2-226,0 0 255,1-3-556,2-1 219,1-4-193,3-3 424,2-4 372,2-2 0,2-2 0</inkml:trace>
  <inkml:trace contextRef="#ctx0" brushRef="#br0" timeOffset="30">1753 1197 9502,'-3'-9'618,"2"5"-104,0 1 125,1 1-161,1-1 138,0 1-229,1 0 24,2 0-100,1 1 85,2 0-114,0 0 134,2 0-80,-1 0 88,0 1-228,0 0-11,0-1-105,0 1-213,0 0 55,-1 0-174,1 0 156,-1 0-409,-2 0 99,1 0-273,-1 0 250,-1 0-411,-2 0 153,1-1-336,-2 1 576,-1-1 210,1-2 237,0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78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8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0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1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2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5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9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1173 89 9502,'-23'-23'273,"9"13"-64,-2 1-14,-2 0 15,-2 2 6,-1 0 11,-2 2 123,-3-1-103,-1 3 97,-3-1-73,-2 2 36,-2 0-31,-2 1 56,-1 1-124,-2 1 26,-1 1-78,-1 3 20,-2 3-28,2 1-17,-2 4 3,0 2-3,1 4-47,0 4 35,1 5-35,1 5 47,2 4-102,-1 7 26,3 3-76,-1 7-14,3 2 40,1 6-86,4 2 104,0 8 120,5-1 38,3 5 97,4-3-15,4 5-50,6-5 39,4 5-78,5-4-5,6-1-22,7-5-9,7-2-150,6-5 20,5-2-106,3-5 134,3-7-106,4-3 79,2-7-113,2-5 73,3-6 94,0-5 12,0-6-10,1-6 78,-1-4-67,3-6 47,-2-3-15,3-7-96,-3-6 50,2-8-41,-2-5-190,1-8 45,-4-5-140,-2-6 128,-4-3-161,-4-6 64,-5-1-154,-4-6 175,-6 0 13,-4-5 36,-5 0-59,-4-4 29,-3 3-5,-4-4 45,-1 5-20,-2 1-35,-2 5-8,-4 7-34,-3 5-73,-4 2 46,-3 8-69,-5 3 93,-2 5-372,-3 4 407,-3 4-274,-3 2 492,-1 3 0,-2 1 0</inkml:trace>
  <inkml:trace contextRef="#ctx0" brushRef="#br0" timeOffset="1">636 395 9502,'1'-14'235,"2"8"-16,-2 1 159,3-1-89,-1 2 73,1-2-56,-2 2 65,2-1-83,-2 2 59,1-1-40,0 2 41,-1-1-44,0 1-55,0 0 23,0 1-74,0 0 16,1 1-31,-1-1-1,0 3-1,0 2-47,-1 5 7,-3 5-10,-3 8-95,-6 6 24,-5 7-70,-6 5 12,-3 4 35,-2 4-33,-1 0 27,0 1 38,3-3-10,2-3 40,4-4-39,4-2-10,4-5-14,3-3 7,4-3-117,2-4 35,2-4-117,2-3 125,2-4-135,3-2 99,1-4-105,3-2 47,1-2 1,2-2-16,3-2-18,2-3 21,1-3-6,2-1 20,2-2 4,1 0 29,1-1 10,2-1 8,-1 1-25,1-2 25,-2 2-23,0-2 36,-1 1-58,0-1 39,-2 2-50,-2-2 48,-1 3 91,-2 0-18,-4 2 86,-3 3 112,-3 2-57,-1 1 97,-3 2 124,-2 0-98,-1 5 131,-3 1-147,-1 6 130,-5 6-62,-2 5 115,-4 5-119,-1 4-9,-2 3-40,0 2 53,0 1-40,3 0-55,-1 0-11,5-4-72,0-2-154,3-3 54,1-3-107,3-4-260,0-3 112,2-3-209,0-3 218,1-3-568,0-1 193,0-4-1338,0 0 1279,-1-1-471,-1-4 1120,-1 0 0,-3-3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31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2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82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8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1827 10 8933,'0'-4'213,"0"3"-77,0 0-7,0 0 135,-1 0 330,1 0-293,0 2 226,0-1-397,0 4-58,0-1 62,0 0-13,0 0 28,0 1 2,0 0-45,0 0 33,0 2-34,0-1 33,0 0-26,0 1 20,0-1-28,0 2-42,0 0 31,0 0-19,0 1 19,0 0 19,0 0-22,0 1 10,0 1 32,-1 0-14,1 0 16,-1 2 26,1 0 0,-2 1 3,1 0-11,0 1-84,-1 1 31,0 0-25,0 1 39,0 0-94,0 0 18,0 0-76,0 0 34,0 0-1,0 0 33,-1-1-10,1-1 81,0 1-43,1-2 36,-1 0-4,0-1-16,1-1 13,-1-1-21,0-1-36,0 1 32,0-3-15,0 0 22,0 0-70,0 0 16,0-1-72,1-1 11,0 1-14,0-1 13,0 0 24,0-1 3,0 1 38,0-1-49,1 0 33,-1 1-9,0-2 4,0 1 2,0 0 5,0-1-1,-1 1 2,0-1 7,1 1-60,0-1 47,0 0-49,0 0-7,0 0 43,1-1-53,-1 1 64,0-1 34,1 1 15,0-1-5,-1 0 0,1 0-48,-1 0 11,1-1-5,0 0-40,-1 0-8,0 0-27,1 0 27,-1-1-13,0 2 28,1-2 25,0 1-18,-1 0 54,1 0-29,0 0 20,0 0-30,0-1 23,0 1 410,0 0-279,1 0 288,-1 0-384,2-1-43,-1 0 56,2 0-57,-1 0 43,0 0-47,1 0-22,0 0-18,0 0-14,1 0 7,0 0 26,0 0-29,2 0 13,-2 0-19,1 0 88,0 0-44,0 0 41,-1 0-5,2 0-14,-1 0 20,-1 0-28,1 0-20,1 0 16,-1 0-10,0 0 82,1 2-41,-1-2 44,1 2-58,0-1 38,0 0-24,0 0 26,1 1-3,0 0-22,-1 1 26,2 0-30,0 0-45,1 1-12,0 1 2,0-1 11,2 1-40,-2 0 17,2 0-83,-2 0 141,0 0-47,0 1 89,0-1-81,-1 0 86,0 1 3,-1-1 19,0 0-21,-1 0-19,0 0 19,0 0 0,-1 1 53,-1-2-85,-1 1 66,1-1-26,-3 1-46,0-2 48,0 1-67,-1 0 33,0 1 3,-1-1-15,-1 0 15,-1 0-66,-1 0 46,0 0-56,-2-1 64,0 1-66,0 0 47,-1 0-47,0-1 36,-1 1 11,-1-2-12,0 1 11,-1-1-67,0 0 42,-2-1-47,0 1-49,0-1 29,-2 0-116,1-1 114,0 0-89,-1 0 82,0 0-95,0 0 89,0 0-65,0 0 46,0 0-36,1 0 53,1 0 5,-1 0 37,3 0-52,-1 0 17,0 1-16,2-1 17,-1 0 12,2 0-4,0 0 3,2 0 1,0-1 96,1 0-13,1-2 94,1 1 71,0-2-39,1 1 64,0-1-84,1 0 2,0 0 9,0 0-4,1 0-32,0 1-75,0-1 7,0 1-1,1-1-29,2 1 13,-2 0-27,3 1 16,0-1-95,0 1 13,-1 0-86,2-1 54,-2 1-36,2 0 7,-2 0-61,1-1 150,0 1 30,1 0 39,0 0-3,0 0 107,1 1-24,0 0 125,1 1-6,0-1-64,0 1 74,0 0-83,0 0-41,-1 0 2,0 0-51,-1 0 93,1 1-120,-1-1 47,0 1-62,-1 0-21,1 0 26,-1 0-12,1 0 14,-1 0-11,1 2-7,-1-1-28,1 0-40,-1 0 3,2 0 11,-3 1 12,3-1-29,-2 0 19,1 1-79,0 0 67,1-1 2,-1 1 42,0-1-26,1 1 74,0 0-15,1 0 21,0 1-27,0-1 118,2 1-35,-2 1 111,1-1-11,-1 0-64,0 1 81,0-1-105,-1 0 91,1 0-47,-1 0 31,-1 0-21,0-1-125,-1 0 40,0 0-48,-1-1 19,1 1-8,-2-1 0,0-1-13,-1 1-25,0-1-10,0 0-65,-1 0 1,0 0-6,1-1 17,-1 2 28,0-1 106,0 0-31,0 1 29,0 1-55,0-1 90,0 2-12,0-1 99,0 1-40,-1-1-31,1 1 0,-1-1-52,0 1-21,-2-1 9,-1 0-16,0 0 1,0 0 26,-2-1-22,1 0 25,0 1-31,-1-1 4,1-1-9,-1 2-2,0-1 86,-1 0-68,0 0 67,-1-1-119,0 0 47,-1 0-36,-1 0 52,1-1-148,0 0 30,-1 0-99,1 1 30,-1-1 48,1 0-38,0 0 45,-1 0-43,0 0 20,1 0-47,-1 0 10,0 0 38,1 0-17,-1 1 57,2-1 22,-1 1 22,2 0 6,-1 1-16,1-2 32,0 1 16,0 0 21,1 0 25,-1-1-23,1 0-14,1 1 11,0-1-75,-1 0 28,1 0-27,1 0 32,-1 0-43,1 0 40,-1 0-36,1 0-39,0-1 3,1 1-64,-1-1 52,2 0-40,0 0 70,0-1-48,1 0 96,0 0 5,0 0-2,1 0 0,0 0-59,0-1 17,0 1-14,1 0 17,0 1-6,3-1 9,-1 0 5,1 0 26,0 1-11,1 0 13,0 0 25,0 0 13,-1 0-1,2 0-9,-2 0 55,1-1-19,-2 1 101,1 0-102,0 0 99,-1 1-78,1-2 114,0 1-93,-1 0-5,1 0-47,-1 0 7,1 1-73,0 0 75,1 0-75,0 0 81,1 0-51,-1 0 28,1 0-32,1 0-35,-1 2 52,1 0-71,-2 1 74,2-1 17,0 1-16,-1 0 24,0 0-2,0 0-19,0 0 28,0-1-32,-1 1 69,1 0 12,-1-1 14,0 1-22,1-1-33,-1 1-17,0-1 29,-1 0-13,1 0 9,-1 1-6,0-1 1,1 1 38,0 0-19,-1 0 23,2 0-30,-2 1-88,1-1 59,0 1-61,-1-1 12,1 0-19,-1 1-9,0-1-57,0 0 31,-1 1 1,1-1 6,-1 0 1,1 1 33,-1 0-44,1 0 41,0 0 63,0 1-62,0-1 57,-1 1-68,-2-1 136,1 0-32,-2 1 115,1-2-27,-1 1 4,0 0-27,-1-1-31,0 1-99,-1 0 22,-2-1-9,0 1-43,-2-1 35,0-1-89,-1 2 71,-1-2-31,0 1 17,-1-1-18,0 1 24,-1 0 3,1-1 30,-2 1-42,2-1 36,-2 1-31,1-1 30,-1 1-15,-1-1-84,1-1 24,-1 1-82,-1-2-26,1 0 33,0 0-70,0 0 109,1 0-76,0 0 106,0 0-78,2-1 141,0 0-3,1-1 22,1 0-33,1 0 3,0-1-43,1 1 48,1 0-30,0-2 59,2 2 12,-1-1 47,1 0-3,1 0 1,0 0-13,0-1-21,1 1 28,0 0 3,0 0 16,0 1 24,0 0-77,1 0 25,1 0-30,0 1-75,1 0 57,0 0-54,0 0 27,1 1-8,-2-1-3,1 0 4,0 1-4,0-1-23,-1 0 2,1-1-17,0 1 97,0-1-14,1 1 23,0 0 96,1-1-58,0 1 107,0 0-110,1 1 57,0 0-41,-1 0 30,0 0-24,0 0-69,1 0 15,-2 0-11,1 0-13,-2 0 2,2 0-18,-1 0 14,0 0-51,1 0 6,-1 0-81,1 0 46,1 0-2,0 0 27,0 0 11,1 1 84,-1 0-37,2 2 47,-1-1-68,2 1 31,-2 1-18,2 0 34,-1 0 32,1 0-36,-1 0 43,2 1-51,0-1-10,-1 1 16,0-1-13,-1 1-50,0-1 36,0 0-42,-2 0 53,0 0-31,-1-1 16,0 1-21,0-1 74,-1 0 16,0 0 3,1 1-13,-2 0-51,1 0 5,0 0-5,0 0 8,0 0-36,-1-1 27,0 2-22,-1-2-35,1 1 54,-1-1-56,0 1 68,-1-2 7,0 1-17,0 0 11,0 0 45,1 0 22,-2 1 0,1-1-14,-1 1-4,0 0-38,0 0 55,0 0-57,0-1-39,-1 1 28,-1-1-24,-2 0 1,-1 0 0,-1 0-12,0-1 11,-1 1 16,-1-1-1,0 1-8,-1-1-16,-1 0 25,-1 0-29,0 0 27,-2 0-134,0-1 35,0 1-116,-1 0 112,0 0-110,1-1 74,-1 1-106,1-1 62,-1 0-10,1 1 33,-1-2 18,1 1 41,1-1 11,0 0-9,0 0 35,2 0-18,-1 0 26,2 0-10,2-1 55,0 1 1,0-1 70,1 0-59,0-2 6,0 1-33,0-1-1,1-1-57,-1 0-23,1 0-1,1 0 12,1 0 12,0 0 22,1-1-32,1 1 79,0-1-4,0 1 13,1 0-26,2-1 15,0 1 4,2 0 9,1 2-10,2 0 115,0 1-18,1-1 100,-1 2-28,1-1-32,-2 0 1,2 1-112,-3 0-57,1-1-29,-1 0 34,0 1-28,-1-1 26,0 0-90,1 1 73,0-1 34,-1 0 4,2 0 29,-1 1-60,1-1 66,0 0-12,0 1 12,1 0 148,-1 1-81,1 0 118,0 1-44,-1 0-64,0-1 29,0 1-66,0 1-37,0-1 19,0 0-22,-1-1 41,1 1-59,0-1-25,-1 1-14,2 0 24,0 0 1,0 0 1,1 1-31,1 0 73,0 1 32,2 0 18,-2 0-18,1 1 5,-1 0 14,1-1 3,-1 1 43,-1 1-33,0-1 16,-1 1-15,-1-1 36,0 0-60,-1-1 74,-1 2-70,-2-3-54,0 2-22,-1-1-5,-1 0-54,0 0 106,0 1-48,-2-1 43,1 1-59,-3 0 27,0 0-40,1 0 20,-2 0-9,2-1-16,-1 1 15,1 0-82,-1 1 35,0-2-112,0 1 99,0 0-20,0-1 61,0 0-8,-1-1 86,0 1 18,0-1-1,-1 1 31,0-2-52,-1 1 11,0-1-1,0 0-56,-2 0 30,1 0-20,-1-1 51,0 0-109,0 0 12,0 0-33,0 0 21,1-1 41,0 1 8,0-1-17,0 1 27,1-1-5,0 0-5,1 0-6,0 0 3,1 0 2,0 0 12,1-1-41,0 0 27,1 0-26,0-1 40,1 0-65,0 0-10,0-1-10,1 1 7,0-2-67,-1 2 16,2-1-107,-2 0-418,1 0 120,0 0-296,-1-1 464,1 1 164,-2-1 198,-1 0 0,0-2 0</inkml:trace>
  <inkml:trace contextRef="#ctx0" brushRef="#br0" timeOffset="1">2634 355 9502,'9'0'291,"-4"0"-75,-1 0-65,-1 0-95,0 0-10,-1 0 13,-1 0 479,1 0-311,-1 0 338,-1-1-389,-1 0-20,0-1 17,-1 2-54,-1-1 9,-1 0 5,-1 1 2,0 0-45,-1 0 28,1 0-41,-2 0 54,0 0 2,-1 0-2,-1 1-5,0 0-68,-2 0-26,-1 0 3,-2 1 16,-2-2-69,-2 1 25,-2-1-124,-1 0 109,-5-1-44,-1-1 66,-4-1-56,0-1-77,-3-1 30,1 0-75,-4 0 68,0 0-14,-1 0 7,-1-1-25,-3 1 54,2 0 66,-3 0 55,1 0-8,-2 0 39,3 1-51,-2-1 21,1 1-16,-2 1-79,1-1-20,-1 0 13,1 1-62,1-1 41,1 1-15,-1 0 14,2 1 33,1-1 3,2 2-13,0 0-11,2-1 66,-1 1-32,4-1 36,0 2 17,3-2-11,2 2 5,1 0-11,4 0 30,1 0 17,3 0 23,2 0 28,2 0-75,2 0 21,1 1-27,2 0-35,2 1 30,1 0-30,1 0 28,2 0-39,1 1 29,2-1-31,-1 1-68,1 0 21,1 0-100,0 1 102,2-1-99,0 1 78,0-1-116,1 0-4,1 0 8,-1 0-37,0 0 70,1 0-71,-1 0 53,1 1-87,-1-2 102,-1 0-121,0-1 72,0 0-92,-1 0 38,0 0 14,-1-1 112,0-1 31,0 0 119,-1-1 0,0 0 0,0 0 93,0 0-55,0 0 66,1 0-82,0 1 415,1 0-104,0 0 315,0 0 18,0 0-161,0 1 108,0-1-232,-1 0-15,0 0-98,0 0 70,-1 1-114,0-1-29,-1-1-44,-1 1-6,-1-1-79,-1 1-6,0-1-15,-1 1 18,0 1-4,1-1-2,-1 2-11,1 0 83,-1 2 6,2 2 45,-1 3-113,2 1-3,-1 2-16,1 1-1,1 4 33,0 0-2,0 4 12,1 0 30,1 4 31,-1 1 36,3 0-29,-1 1 12,2 1-27,-1 0 2,0-1 3,0-1-85,0 1-29,0-3-6,0 1 29,-1-1-18,0-2-8,-1 0-21,1-2-86,-2 0 80,0-2-83,1 0 67,-1-1-98,0-2 38,0-1-102,0-2 76,0 0-294,0-2 92,0 0-185,-1-3-303,1 0 225,0-3-270,-2 0 335,0-1 278,0-1 84,-2-2 136,0-3 0,0-1 0</inkml:trace>
  <inkml:trace contextRef="#ctx0" brushRef="#br0" timeOffset="2">2666 365 10752,'-1'6'370,"1"-2"-259,0 0 64,0 1-52,-1 2-14,1 0 33,-1 1-42,1 2 63,-2 2 15,2 1-132,-1 1 82,0 2-97,0 2 95,0 1-89,0 0 71,0 1-65,0 0 71,-1 1-5,0 0 7,0-1-12,0 1 18,0 1-17,0-1 6,1 2 10,-1 0-33,1 1 31,0 1-26,1-1-31,0 1-4,0-1 5,0 1 3,0-1-20,0 0 31,0-1-47,0 1-7,0-2-4,-1 2-26,1-2 27,-1 0-10,1-1 43,0 2-49,0-2 60,0 1-20,0-2 18,0 0-18,0-2-50,0 1 36,0-2-34,0 1 51,1-2-42,0 0-15,-1 1-4,1-3-34,0 1 67,-1-1-32,2-1 22,-1 0 74,0-1-61,1-1 61,0 0-89,0-1 11,1 0-11,-1-1 16,0-2-79,1 0 19,-1 0-78,0-2 84,1 0-309,-1-2 111,-1 0-221,0-1-130,0 0 132,-1-1-152,0 0 214,1 0 29,-1 1 89,0-1-70,-1 1 193,0-1 32,-3 1 126,1 0 0,-2 1 0</inkml:trace>
  <inkml:trace contextRef="#ctx0" brushRef="#br0" timeOffset="3">2605 1483 9502,'5'0'145,"-3"0"-65,-2 0-225,0-1 246,0 0-41,0 0 5,0-1 5,-1 0-2,0 1-43,0 0 223,0 1-132,1 0 226,-1 1-142,0 2-49,1-1-10,0 2 15,0 1 4,0 0 89,0 1-82,0 0-17,0 1-43,0 1-10,1 0 9,-1 1 14,1-1-10,-1 1 10,0 0-58,0 0 31,0 0-24,0 0-8,0 0 1,0 1-31,-1-1 19,0-1-22,0 0 47,-1 1-51,-1-1 78,0 1-25,0-2 24,-1 1-15,1-1-63,-3 0-12,2-2-8,-3 1 5,1-2-11,-1 0 47,-1-1-51,-2 0 11,0-1-17,-1 1-16,-1-2 19,-1 2 77,0-2-20,-2 1 10,1 0 46,-3 0-68,0 0 69,-2 0-71,-1 1-30,-1 0 32,0-2-30,-2 2 46,0-1-90,-3-1 31,0 1-83,0-2 25,-4 0 44,2 1-14,-5-1 58,2-1-65,-3 1-22,1-2 0,-1 0-17,-1-1 69,-1 0-13,0-1-3,-2-1 60,0 2-49,-1-1 56,0 1-53,1-1-87,0 2 15,1-1-78,2 1 86,-1 1-67,3 0 26,0-1-18,3 1-4,2 0 68,1 0-6,2 0-12,3 0 97,0 1-85,4 0 75,2-1 22,0 1-16,3 0 98,1 0-95,1 1 98,2-1-74,1 0 119,2 1 16,0 0-7,3 0 45,0-1-86,1 2 123,0-2-68,1 2 82,1-2-239,0 1-10,0-1-149,0-1 71,0-3-39,0 3 60,0-3-42,0 1 118,-1 1-45,1 0 44,0-1-40,-1 1 19,1-1-6,-1 1 12,0-1-7,0 0-8,0 0 12,-1-1-9,1 1-47,0-2-16,0 1-4,0-1 9,0-1 102,0 1-42,0-1 44,1-1-12,-1 0 13,0-1 0,1-1-9,0-1 17,0-1-38,0 0 46,0-2-48,0 1 40,0-3-13,0 1 20,0-1 54,0-1-30,0 0 92,0-1-76,0 0 1,0 0-44,-1 1 1,0-1-160,1 3 38,-1-1-100,-1 3 78,1 0-2,0 2 14,1 1-33,-1 1 49,1 0 77,-1 2 40,1 1-13,0 0 38,1 1-82,-1-1 28,1 1-27,-1 0 29,1 2-25,0-1 40,-1 1-188,1-1 25,-1 1-123,0 0 145,0 1-174,0-1 108,-1 0-150,0 0-77,-2 1 66,1-1-87,0 1 103,-1 0-231,1 0 103,-2 1-26,1 0 231,0 0 232,-1-1 0,-1 0 0</inkml:trace>
  <inkml:trace contextRef="#ctx0" brushRef="#br0" timeOffset="4">1034 938 9342,'0'-5'-268,"1"2"362,0 2 50,0-1 105,1 2 153,-1-1-72,1 0 117,0 0-130,-1 1 6,1 0 402,0 0-331,-2 1 318,0 0-477,-1 1-16,-2 0-16,-2 1-52,-1-1 0,-3-1 4,-1 1-67,-4-1 29,-2-1-43,-3 0 57,-4-1-84,-3-1 14,-2-2-75,-4-1-55,1 0 41,-4 0-61,1 1 77,-3 1-124,0 0 52,-2 1-103,-1 0 80,-2 0-112,-1 0 47,-1 1-83,2-1-156,-3 1 90,1-1-139,-3 1 159,4 0-104,-2-1 79,3 1 12,-2-1 150,5-1 164,-3 0 0,3-1 0</inkml:trace>
  <inkml:trace contextRef="#ctx0" brushRef="#br0" timeOffset="5">1148 1204 9817,'3'-4'455,"-2"3"-434,0-1 66,0 2 1175,-1-1-822,-1 1 868,-1-1-1216,-4 1 30,0 0-16,-3 0 29,0 0-44,-3 0 26,1 0-40,-5 0 54,-1-1-77,-1-1 11,-2-1-69,-2 0 6,-1-1-4,-3 0 9,-2 1 9,-1-1 11,-2 1 15,-1-1-6,0 1-50,-4-1-8,0 1-6,-3 1 16,1 0-126,-3-1 40,1 1-134,1 0-6,-2-1 71,3 0-49,1 2 62,0-3-239,4 2 44,-1 0-178,7 1 279,2-1 108,4 1 140,2-1 0,3-1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91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355 12 9502,'-3'0'827,"2"0"-686,0 0 44,1 0-38,-1 0 2,0 0-5,0 0-13,1 0 14,-1 0 612,1 0-364,-1 0 428,1-1-526,0 0-52,0 1 13,0-2-61,0 1-13,0 0 12,0 0 29,0 0-11,0 0 634,0 1-555,0-1 493,0 1-699,1 0 48,0 0-51,0 0 49,0 0 32,0 0-24,0 0 25,0 0-59,0 0 19,0 0-36,0 0 47,1 0-65,-1 0 52,1 0-48,-1 0 40,1 0-61,-1 0 57,1 0-48,0 0 63,1-1-77,-1 1-21,1 0-16,-1 0-63,1 0 62,0 0-69,0 0 13,0 0-4,1 0 23,-1 0 6,1 0-55,0 1 11,0-1-82,0 0 93,1 1-48,-1-1 23,1 0 0,0 0-26,0 0 86,0 0-33,0 1 73,-1-1-50,1 1 45,0-1-47,0 1 47,0-1 13,-1 1 2,1-1-1,0 0-6,0 1-15,0-1 21,-1 0-22,1 0-8,-1 1 12,1-1-8,0 0-66,-1 0-22,0 0-2,1 0 16,-1 0-58,1 0 27,-1 0-123,1 0 44,-1 0 12,0 0-5,0-1 35,0 1 80,0 0-37,-1 0 71,1 0-81,-2 0 97,2 0-8,-2 0 28,1 0-27,-1 0 82,0 0-14,0 0 134,0 0-81,1 0-1,-1 0-40,0 0-92,0 0 42,0 0-78,0 0 91,0 0-89,0 0-6,0 0-30,0 0 21,0 0 3,0 0-7,0-1-24,0 1 18,0 0 14,0 0 27,-1 0-30,1 0 71,-1 0 5,1 0 10,-1 0 44,0 0-32,-1 0 8,1 0-13,0 0-2,0 0 8,0 0 16,-1 0-15,1 0 3,0 0-28,-1 0 32,1 0-36,-1 0 32,1 0-25,-1 0 53,1 0-43,-1 0 25,0 0 15,1 0 33,-1 0 69,1 0 68,0 0-57,-1 0-9,1 0-74,-1 0-20,1 0-28,-1 0 24,0 0-52,1 0-12,-1 0 25,1 0-85,-1 1 64,0-1-37,1 1 42,-1 0 66,1 0-30,-1 0 29,0 1-47,1 0-6,-1 0 9,1 0 0,-1 0-42,0 1 31,1-1-33,-1 1 45,0 0-44,0 0 33,0 0-35,0 0-25,1 0 46,-1 0-60,0 0 70,0 1-37,0-1 26,0 1-34,0 0 6,0-1 8,1 1-11,-1 0 20,0 0 54,0 0-39,0 0 40,0 1-48,0-1 42,0 0 16,0-1-1,0 1 56,0-1-87,0 0 53,0 0-2,1-1 16,-1 0 5,0-1-5,0 0-72,1 0 62,-1-1-46,0 1-120,1-1 3,-1 0-112,1 0 88,0 0-413,0-1 118,-1 0-301,1-1-524,0 0 335,0 0-171,0-1 566,0-1 498,0 0 0,1-1 0</inkml:trace>
  <inkml:trace contextRef="#ctx0" brushRef="#br0" timeOffset="1">333 39 10194,'0'-2'841,"0"2"-549,0-1-40,0 1-99,0-1-31,1 0 25,-1 0 2,0 0 15,1 0-9,-1 0 5,1 0-29,-1 1-21,1-1 31,0 0-27,-1 1 32,1-1-21,-1 1 5,1-1 208,-1 1-156,1 0 65,-1 0-200,1 0-86,-1 1 71,0 0-76,1 1 58,-1 0-80,1 1 73,-1-1-60,1 1 41,-1 0-53,1 1 8,-1 0 28,1 0 3,-1 1 83,1 1-32,0-1 38,-1 1-65,0-1-36,1 1 29,-1 0-26,1-1 47,-1 1-177,1-1 36,0-1-120,-1-1 94,1 1-188,-1-1 68,1-1-149,-1 0-129,0-1 143,1 1-149,-1-2 208,0 1 81,-1-1 25,0-1-1,0 0 1</inkml:trace>
  <inkml:trace contextRef="#ctx0" brushRef="#br0" timeOffset="2">431 58 9502,'-3'-3'-1019,"1"2"971,1 0 89,0 0-29,0-1 67,1 1 12,0-1 14,0 1 119,0 0-75,0 1 121,1-1-108,0 1 20,0-1-76,1 1 24,0 0-34,-1 0-114,1 0 34,0 0-107,-1 0 65,0 0-7,-1 0 47,1 0 5,0 0 56,-1 0-34,2-1 25,-1 1 41,1-1-37,0 1 36,1 0-67,0-1-41,0 1 43,1 0-25,0-1 40,1 1-21,-1 0 26,0 0-20,0 0 115,-1 0-33,-1 0 74,0-1-81,0 1 87,-1 0-66,0 0 95,-1-1-154,0 1-15,-1-1-48,-1 1 47,-1 0-37,-2 0 15,0-1-35,-1 1-62,-2 0 79,1 0-90,-2 0 84,1 1 46,0-1 57,0 0-29,0 1 1,1-1 52,1 1-12,1 0 108,1-1-178,0 1 52,2-1-108,1 1 111,0-1-236,1 1 76,1-1-163,2 0 111,1 0 15,1 1 17,1-1-30,0 0-31,0 0 26,1 0-56,0 0 43,0 0 22,-1 0-11,1 0 42,0 0-28,-1 0 79,0 0-43,0 0 53,-1 1-55,-1-1 8,0 0 2,-1 1 7,-2-1-12,1 0 6,-2 1-16,0-1 75,-1 0-47,-2 0 46,-2 1-69,0 0 94,-2-1-27,0 1 86,0 0-22,0-1 4,0 1-18,-1 0-19,0-1-77,0 1-22,1-1 13,-1 0 65,1 0 9,0 0 34,2 0-62,0 0 125,1 0-31,0 0 115,2-1-116,1 1 44,0-1-36,1 1-1,1-1-73,1 1-76,3 0 32,0 0-1,2 0-68,2 0 11,0 0-101,1 0 86,-1 0-73,1 0 19,-1 0-60,-1 0 23,0 0 47,0 0-29,-2 1 10,0-1 30,-1 1 5,-1-1 28,-1 1 49,0-1 7,-2 0-19,0 1 87,-2-1-66,0 0 96,-3 0-50,0 0 21,-3 0-46,0 0 12,0 0 39,-1 1-55,0 0 60,0-1-69,0 2 69,0-1 10,0 0 13,1 0 61,0 0-66,1 1 65,1-1-63,1 1-35,1-1-4,0 0-30,1 1 54,1-1-202,0 1 56,1 0-134,0-1 11,1 1 79,0-1-88,2 1 121,0-1 9,2 1 57,-1-1-23,2 0-42,0 1-3,1-1-11,-1 0 28,1 0 16,0 0-4,-1 0 13,0-1 74,-1 1-52,0-1 58,-2 0-70,0 0 166,-1 0-38,-1 0 108,0 0-79,-2 0 84,0 0-24,-1 0 64,-2 0-17,-1 0-65,0 0 76,-1 0-98,-1 0 12,0 0-64,-1 0 20,1 0 6,-1 0-94,1 0 16,1 0-109,0 0 61,2 0 12,0 0 41,1 0-10,1 0-10,0 0 0,4 0-108,-1 1 61,4-1-99,0 1 97,2-1-62,1 0 39,1 1-16,1-1 17,0 1-17,0 0 49,0 0-61,0 0 53,0 0-9,-1 1-1,-1-1-2,0 0 50,-2 0-35,0 0 39,-2 0 5,0 0 12,-2 0 6,-1 0 56,0-1-18,-1 1 11,-2-1 59,-1 1-107,-2-1 59,-2 0-74,0 1 68,-2-1 9,-1 1 18,0 0-20,0-1-28,-1 0-19,2 0 21,0 1 25,1-1-13,2 0 19,0 0-27,3 0-13,1 0 26,1 0-175,1 0 49,2 0-125,4 0 81,0 0-63,3 0 37,0 0-64,2 0 66,1 0-25,-1 1 60,2 0-48,0 0 36,1 0-7,0 0-5,0-1 8,0 1 96,-1-1-68,-1 0 68,-1 0-60,-2 0 114,-3 0-9,0 0 100,-3 0 83,-1-1-55,0 1 80,-2 0-100,-1-1-28,0 0-27,-2 1-19,-2-1-83,0 1-24,-2-1 13,0 1 10,-1 0-32,0 0 10,0-1-97,-1 1 94,0 0-55,0-1 88,0 0-88,2 0 276,-1 0-84,3 0 163,-1 0-101,2 0 69,2 1-23,0-1 56,1 0-258,2 1-21,1-1-146,3 1 133,2 0-194,1 0 108,3 0-155,0 0 11,1 0 83,0 0-55,0 0 54,0 0 72,-1 0-72,-1 0 78,-1 0-127,-1 0 304,-2 0-107,-1 0 194,-2 0 156,-1 0-119,-1 0 187,-1 0-195,-2 0 3,-2 0-72,-1 0 60,-1 0-43,0 0-154,-1 0 14,0 0-136,-1 0-76,0 0 70,-1 0-94,0 0 96,-1-1-2,0 1-6,0-1-29,1 1 99,0-1-57,2 0 108,1 0-108,1 0 203,1 1-55,0-1 156,3 0-113,0 0 11,1 1-10,2-1-27,3 1-51,1-1-76,3 1 16,1 0 8,1 0 15,0 0-26,2 0-18,-1 0 50,0 0 11,0 0 36,-2 0-62,0 0 89,-2 0-8,-1 0 21,-2 0-21,-1 0 132,-2 0-23,-1-1 127,-2 1 54,-2-1-96,-2 1 96,-2-1-86,-2 1-124,0 0-24,-3-1-28,2 1-141,-2 0 94,1 0-143,-1 0 125,1 0-124,-1-1 82,1 1-106,0 0 32,0 0 12,2-1-1,1 1 40,1-1 84,1 1-31,2-1 46,2 1-94,0 0 38,4-1-21,0 1-21,4-1-16,1 1 5,3-1 10,0 1-49,1-1 13,1 1-90,0 0 91,1-1 55,-1 1 61,0 0-23,-1 0 80,-1 0-51,-1 0 24,-2 0-31,-1 0 210,-2 0-42,-2 0 181,0 0 56,-2-1-138,-2 1 126,-1 0-157,-2-1-120,-2 1-48,-1-1-1,-1 0 3,0 1-164,-1 0 25,-1-1-162,0 1-12,0 0 86,0-1-68,0 1 77,1 0 33,-2-1-10,3 1 28,-1-1 151,2 1 9,1-1 110,1 0-130,1 0 128,2 1-73,1-1 102,0 0-52,3 1-152,1-1 10,2 1-56,3-1-75,3 0 75,1 1-102,2-1 108,0 1-133,0-1 84,1 1-123,0-1 71,-1 1 13,0 0 35,-1 0-36,0 0 139,-3 0-39,0 0 57,-3 1 147,0-1-95,-3 0 175,-1 0 11,-3 0-47,-1 1 51,-4-2-88,0 1-15,-3-1-46,0 0 31,0 0-151,-2 0 17,1 0-39,0 0 34,-1 0-10,0 0 26,0 0-81,0 0-6,0 0-10,2 1-29,0-1 11,1 1 122,1 0 26,3-1 20,0 1-57,2 0-42,0 0-19,4 0-17,0 0-11,6 0-9,1 0 26,3 0-58,2 0 32,0 0-118,2 0 108,-1 0 5,0 0 32,0 0-36,-1 0 101,0 0-16,-1 0 58,-2 0-43,-2 0 60,-1 0-21,-2 0 122,-1 0 62,-3 0-50,-1 0 69,-2-1-87,-2 1 18,-3-1-69,-1 0 50,-3 0-95,0 0-55,-3 1-4,1-1-53,-2 1-11,0 0 35,1-1-43,-1 1 57,1 0-161,1 0 51,0 0-106,3 0 145,1 0 32,1 0 23,2 0-8,2 0-46,0 1 36,4-1-32,1 0 34,5 1-12,1-1 33,4 1-159,0-1 43,2 0-139,0 0 146,1 0-40,0 0 38,-1 0-39,-1 0 74,-1 0 46,-2 0 2,-2 0 6,-2 0 193,-2 0-24,-1 0 175,-1-1 19,-2 1-129,-1 0 106,-3-1-102,0 0-102,-2 0 7,0 0-27,-1 0-45,0 0 76,-2 0-63,1 0 47,0 0-31,-1 0 3,1 0-20,-1 0-26,1 0-23,0 1-18,0-1 6,0 1 14,2-1 88,-1 1-49,2 0 61,0 0-34,1 0-12,1 0 14,1 0-167,1 0 60,2 0-92,1 0 58,3 0 22,0 0 6,3 0-5,-1 0 107,0 0-60,0-1 53,0 1-85,-1-1-97,1 0-2,-3 0-92,1 1-416,-2 0 425,-1 0-327,-1 2 543,-1 1 0,0 0 0</inkml:trace>
  <inkml:trace contextRef="#ctx0" brushRef="#br0" timeOffset="3">50 495 12926,'0'3'919,"0"-1"-699,0-1 112,0 0-130,0 1 43,0-1-42,0-1 13,0 1-125,1-1-20,-1 1-103,0-1 115,1 0 74,-1 1 30,1-1 15,-1 0-27,1 0 17,-1 0 6,0 1-7,1 0-59,-1 0 99,0 0-37,0 1 141,0 0-172,0 0-17,0 0-73,0 0-94,0 1 73,0 0-77,0 0 94,0-1-100,0 2 55,0-2-111,0 2 78,0-1-16,0 1 16,0 0-12,1 0 21,-1 0 38,0 0 6,1 1 5,-1 0 10,0 0-23,1 0 28,-1 1-15,0-1-48,1 0 7,-1 1-17,0 0-23,1-1 18,-1 1-7,1-1 12,-1 1 64,1 0-21,0-1 13,0 1-28,-1 1-5,1-1 5,0 1 2,-1 0-63,0 0 48,0 0-49,0 0 2,0 1 41,0 0-46,0 1 59,0-1-31,0 1 20,0 0-31,0 1 32,0 0-33,0 0 23,-1 0-33,1 1-39,-1-2-31,-1 1 8,1 0 8,-1 0 71,1 0-6,-2 0 3,2-1 39,-1 0 11,1 0-9,0 1-4,0-1 10,0 0 23,0 0 5,0 1-14,1-1-4,-1 0 25,1 1 0,0-1 64,0 1-95,0-1 68,0 0-69,0 1-41,0 0 28,0-1-44,0 1 16,0 0-14,-1-1-2,1 1 5,-1-1 12,1 1 10,-1-1-14,0 0 11,0 0 2,0 0-7,-1-1 4,1 1-7,0-1 28,0 1-26,0-1 24,1 1 42,-1-1-40,1 1 54,0 0-58,0 0 5,0 1-3,-1 0 2,1-1-10,-1 1 8,1 0-6,-1-1 8,1 0-11,-1 0 9,0 0-9,0-1 8,0 1-54,0 0 35,1-1-38,-1 1 49,0-1 1,0 0-4,1 0 6,0 0-8,-1 0 6,1 0-5,0 0-21,0 0 15,0 0-16,0-1 21,0 0 43,0 0 10,0 0 5,0 0-11,0 0 37,0 0-55,0 0 61,0 0-44,0 0-10,0 0 16,0 1-61,0-1 27,0 0-23,0 1 38,0-1-37,-1 1-15,0 0-5,0-1 14,0 1-46,0-1 57,1-1-76,-1 0 81,1 0-11,-1 0 8,1-1-5,0 1 49,0-1-40,0 0 44,0 0-54,0 0 3,0 0 1,0 1 3,0-1-45,0 1-15,0-1 1,0 1 10,0-1 48,0 1-4,0-1-5,0 0 49,-1 0 6,1 0 2,0 0-9,0 0-4,0 0-26,-1 0 34,1 0-83,0 1 40,-1 0-35,1-1 66,-1 0-163,1 1 43,-1-1-146,0 0 123,0 0-41,1 0 86,-2-1-30,2 0 13,-1 0 90,1 1-21,0-2 35,0 1 55,0 0-27,0 0 11,0 0 10,0-1-76,0 1 15,0 0 6,0 0-80,0 0 70,0 0-68,0 0 69,0 0-18,0 0 8,0 0-11,0 0 67,0 1-44,0-1 36,0 0-55,0 0 51,0 0-33,0 0 44,0 0-89,0 1 30,-1-1-27,1 0 47,0 1-4,-1 0 8,1 0-5,0-1 0,0 1 60,0-1-45,0 1 46,0-2-67,0 1 17,0 0-13,0-1 15,1 1-22,-1-2 8,0 2 0,1-2 73,-1 1-43,1 0 52,-1 0-68,1 0 61,0 0-45,-1 0 48,1 0-57,0 0 56,-1 0-41,1 1 45,0-1-52,0 1-34,-1 0-17,1 0 8,-1 0-43,1 0 33,-1 0-6,1 0-53,0 0 28,-1 1-19,1-1 18,0-1 26,-1 2 23,1-2-58,0 1 45,0 0-69,0-1 60,1 1-46,-1 0 168,0 0-38,1-1 127,0 1-102,-1 0-30,1-1-35,0 1-17,0-1 7,0 1 3,1-1 0,-1 1 5,0-1 2,0 1-2,1 0 0,-1 0-7,1-1 71,0 1 8,0-1 2,-1 1 8,1-1-73,0 1 25,0-1-17,0 0-58,0 0 39,0-1-34,1 1 2,-1-1-7,1 0-12,-1 0 8,0 0 7,1 0 18,0 0-25,0-1 10,-1 1 16,1-1-29,0 1 23,1-1-2,-2 1 5,1-1-1,0 1-1,0-1-4,1 0 4,-1 1 2,0-1-42,0 1-7,0-1-6,0 0 10,0 1 103,-1-1-50,1 1 49,0-1-68,-1 1 15,1 0-15,-1-1 16,1 1-69,0-1 43,0 1-40,0-1 52,0-1 1,1 1-1,-1 0 4,0-1-31,1 0 24,-1 0-23,1 0 26,-1 1 18,1-1-21,-1 0 13,0 0-20,-1 1 55,1 0-35,0-1 43,0 1-26,-1 0-15,1 0 19,-1 0-18,0 1-23,0-1 19,1 1-16,-1-1-32,0 0-14,1 0-3,-1-1 11,1 1 53,-1-1-7,1 0-4,0 0-3,-1 0 69,1 0 25,0 0 0,0 0 32,0 0-101,0 1 36,-1-1-31,1 1-9,-1-1 23,1 1-15,0 0-44,-1 0 34,2-1-39,-2 1 54,2-1-35,-1 0 23,0 1-36,0-1 40,1 0 14,-1 0-12,0 0 5,1 0-17,-1 0 12,1 0-5,-1 0 17,1 0-3,-1 0-7,1 0 10,-1 0-16,0 0 1,1 1 2,-1-1 2,1 0 14,-1 0-13,1 1 10,-1-1-12,1 0-47,-1 0 34,0 1-37,0-1-24,1 0-19,-1 0-8,0 0 35,0 0 46,0 0 14,-1 0-28,1 0 50,0 0 3,0 0 10,-1 0-16,0 0 26,1 0-48,-1 0 53,0 0-53,1 0 65,-1 1-27,1-1 40,-1 0-87,1 0 16,0 0-14,-1 0-17,1 0 38,0 0-40,0 0 40,0 0 20,0-1-21,-1 0 17,1 1-30,-1-1 48,0 1-39,1-1 41,-1 1-43,1 0-6,-1 0 9,0 0-5,1 0-50,-1 0 42,0 0-40,1 0-5,-1 0-12,1 0-11,-1 0 15,0 0-20,1 0 52,0 0-56,0 0 50,-1 0 33,1 0-32,0 0 23,1 0-22,-2 0 61,1 0-42,0 0 50,-1 0-45,1 0-6,0 0 10,-1 0 0,0 0-11,0 0 19,1 1-14,-1-1-25,0 0 17,0 1-23,0-1 30,1 0 5,-1 0-4,0 0 0,0 0 16,0 0-19,0 0 20,1 0-24,-1 0 30,0 0-20,0 0 23,-1 0 5,1 0-24,0 0 31,-1 0-33,2 0 60,-2 0 10,1 0 10,-1 0-16,1 0 8,0 0-42,0 0 52,0 0-57,0-1-39,1 1 28,-1-1-26,0 1-15,1-1 47,-1-1-51,1 1 52,-1-1-47,0 0-15,1 0-13,-1 0 4,-1 0 45,1 0-15,0 0 4,-1 0 43,1 0-34,-1-1 46,1 1-45,-1 0 65,1-1 21,-1 1 2,0-1 38,1 0-96,-1 0 46,0 1-65,0-2 5,1 1-5,-1 0 12,0 0-46,0 0 47,0-1-49,0 0 54,0 0-7,-1 1-2,1-1-2,0-1-15,0 1 34,0-1-30,0 1 29,0-1 6,0 1-17,0-1 22,-1 1-27,1-1-24,0 0 18,0 0-14,-1 1-7,1-1 23,-1 0-25,1 0 29,-1 1 16,0-1-15,0 1 12,0 0-21,0-1 19,-1 1-14,1-1 14,-1 0-36,1 0 15,-1 0-13,1 0 19,-1 0-19,1 0 16,-1-1-16,1 1 42,-1-1-18,1 0 17,0 0-23,-1 0 13,1 1-10,-1-2 10,1 1-14,0 0 57,-1 0-38,1 0 46,0-1-70,0 2 19,0-2-18,-1 0 26,1 1 34,-1 0-22,1 0 25,-1 0-7,1 0-25,0 0 25,-1 0-27,1 0-41,-1 0-7,0-1-4,1 1 10,-1-2-35,0 2-16,1-1-14,-1-1 63,0 1 66,0-1 7,0 1-22,0-1 35,0 1-62,0-1 62,0 0 1,0 1-45,0-2 59,0 1-67,0 0 24,-1 0-14,1 0 34,-1 0-29,1-1-35,-1 1-34,0-1 2,1 1-38,-1-1 42,0 0-5,1 0 34,-1-1 13,0 1 21,1 0-41,-1-1 50,1 0-39,-1 0 41,0 0-47,1 0-11,-1 0 16,1 0-13,0-1 34,-1 1-64,1-1-1,-1 1-14,1 0-22,-1 0 71,1-1-33,-1 2 34,0-2 49,1 2-37,-1-2 31,1 2-36,0-1-15,0 1 17,0-1-8,-1 1 22,1-1-9,0 0 13,0 1-10,-1 0-4,1 0 9,-1-1-7,0 1-22,1 0 12,-1 0-16,0 0 17,1 0 32,-1 0-26,1 0 27,-1 0-17,1-1-7,-1 1 14,0-1-15,1 0-12,0 1 7,0-1-10,0 1 14,0-1 54,0 1 10,0 0 9,0 1 0,0 0-53,0-1 8,0 1-56,0-1 30,0 1-31,0-1 42,0 1 19,0-1-13,0 1 19,0-1-21,0 1-34,0 0 23,0 0-34,0 0 41,0 0-58,0 1-13,0-1-11,0 1-44,0-1 84,0 0-38,0 1 48,0-1 5,0 0-13,0 0 9,0 0 10,0 1-7,0-1 3,0 0-12,0 1 49,0-1 20,0 1 7,0 0-14,0 0 30,0-1 14,0 2 24,0-1 17,0 1-80,-1-1 19,1 1-21,0-1-25,0 1 22,0 0-10,-1 0-62,1-1-5,0 1-16,0-1 11,0 0-16,0 1 5,0-2-68,0 1 50,0 0-15,0 0 34,0 0-3,0 1 16,0-2 15,0 2-15,0-1 64,0 0-47,0 1 49,0-1-51,0 1 29,0 0-16,0 0 20,0-1-20,0 1-19,0 0 22,0 0-21,0-1 25,0 1-67,0 0 44,0 0-47,0 0-10,0-1 47,0 1-57,0-1 69,0 0-10,0 0 6,0 1-12,0-1 41,0 0-36,0 1 35,0-1-38,0 1 52,0 0-34,0 0 37,0 0-40,0 0 29,0 0-19,0 1 31,0 0 14,0-1-27,0 1 37,0 0-45,0-1-27,-1 1 22,1-1-28,0 1 24,0 0 3,-1 0-4,1-1 6,-1 1 14,0 0-12,0-1 11,1 1-15,-1 0-48,1 0 35,-1 1-37,1-1 24,0 0 14,0 0-16,0 0-25,0 1 3,0 0-18,0 0 25,0 0 15,0 0 6,0 1-12,0-1 8,0 1-67,0-1 51,0 1-57,0 0 63,0-1-39,0 0 27,0 0-23,0 0 19,0 0 9,0 0-15,0 1 64,0-1-39,0 0 39,0 0-47,0 1 88,0 0-20,-1-1 87,1 2-89,0-2-45,0 1-12,-1 0-19,1 0 56,0 0-83,0-1 22,-1 1-87,0 0 92,1-1-10,-1 1 42,0-1 31,1 1-5,-2 0 16,1-1-42,0 1 54,1-1-30,-1 1 88,0-1-49,0 1 18,0 0-26,0 0 3,0 0 11,0 0-86,0 1 69,0-1-71,0 1-8,0 1 40,0-1-58,0 0 60,-1 0-9,1 1 4,0-1-7,0 1-6,0-1 3,-1 0-5,1 0 13,0 0-27,0 1 19,-1-1-21,1 0 46,-1 0-14,1 1 13,-1-1-17,1 0 10,-1 0-7,1 1 9,0 0 38,-1-1-35,1 1 37,-1-1-49,1 1 43,-1-1 11,1 1 3,-1 0-1,0 0-23,0 0-1,1 0 11,-1 0-17,0 0-37,0 0 27,0 0-30,1 0-21,-1 0-21,0 0-2,0 0 42,0 0 32,0 0 24,-1 0-47,1 0 66,0 0-51,-1 0 48,0 0-52,1 0 19,-1 0-12,0 0 24,1 0-23,-1 0-9,0 0 7,0 0-2,0 0-2,0 0 19,0 0-19,0 0 51,-1 0-30,1 1 19,0-1-32,-1 1 15,1-1-9,-1 1 16,1-1-18,0 0-15,-1 1 11,1-1-6,0 0 13,0 0 5,-1 0-5,0 0 0,1 1 32,-1-1-20,0 0 21,0 1-41,0-1 7,0 1-14,0-1 16,-1 1-51,1 0-7,-1 0-2,0-1 11,0 1 0,0 0-17,0 0-2,0 0 7,-1 0 17,1 0 16,-1 0-33,1 0 56,0 0-30,-1 0 25,1 0-3,0 0-17,0 0 19,0 0-18,0 0 16,-1 0-2,1-1 7,0 1-1,-1 0 59,0-1-41,1 1 45,0 0-61,-1 0 16,1 0-8,-1 0 10,1 0-10,0 0-6,0 0 9,0 0-74,0-1 54,1 1-55,-1-1 66,0 1-18,0-1 9,0 0-12,0 1 9,0-1 13,0 1-20,0 0 16,0-1-22,1 1 3,-1 0 0,0 0 0,1 0 6,0 0 1,-1 0 1,1 0 21,-1 0-12,1 0 14,-1 0-18,1 0 8,-1 0-7,1 0 7,-1 0-10,0 0-47,0 0 33,0 0-34,0 0 4,0 0 32,1 0-33,-1 0 42,1 0-21,-1 0 7,0 0-13,1 0 37,-1 0-14,0 0 14,0 1-24,0-1 45,0 0 13,0 0 6,0 1-11,0-1 39,1 1-17,0 0 86,0-1-82,0 1-2,0-1-41,0 1 6,0-1-27,1 0 35,-1 1-33,0-1-74,1 1 18,-1-1-100,1 0 106,-1 0-33,1 0 80,-1 0-52,1 0 45,0 0 35,-1 0 26,1 0-9,0 0-9,0 0 28,0 0-9,1 0 85,-1 0-61,2 0-4,-1 0-34,0 0-58,0 0-19,1 0 17,-1 0 4,1 0 11,0 1-26,0-1-13,-1 0 15,1 0 48,-1 1-21,1-1 13,0 0-45,0 1 52,-1-1-40,1 1 39,0-1-89,-1 1-12,1-1 5,0 1-41,-1 0 54,0 0-13,0-1 6,1 1 70,-1 0-32,-1 0 27,1 0-52,0 0 128,0 0-43,0 0 112,0 1-64,0-1-34,0 0-9,1 0-94,-1 0 59,1 0-54,-1 0 77,1-1-65,0 1 49,-1 0-53,1 0 46,0 0 60,0 0 5,-1 0 9,1 0-32,0 1 12,-1 0-53,1 0 56,-1-1-38,1 1-9,0 0 29,-1 0-90,1 0-2,-1-1-16,1 1 29,-1 1 35,0-1 17,0 0-31,0-1 22,0 2 64,0-1 18,0 0 6,0 0-32,0 1-15,0-1 4,0 0 22,0 1-57,0-1 16,1 0-46,-1 0-16,1 0 40,0 0-46,0 0 66,0-1 32,0 1-27,0-1 17,0 1-27,0 0 6,0-1-6,0 1-2,1 0-6,-2 0 54,1 1-36,0-1 56,0 1-46,0 0 0,0 0 6,0 0 3,0 0-14,0 0 14,0 1-14,-1-1-21,2 0 13,-1 0-11,0 0 17,0 0 69,1 0-51,0 1 49,-1-1-60,1 0 10,0 1-3,0 0 5,0-1-80,0 1 50,0 0-50,0-1 8,-1 1-14,1-1-7,-1 0 8,1 0 35,0-1 4,-1 1-11,1 0-6,-1-1 96,1 0-4,0 0 24,0 1-28,0-1-4,-1 1-39,1-1 49,0 1-10,0-1-34,0 1 49,-1-1-90,1 0 5,0 1-16,0-1 18,0 1-32,0-1 49,0 0-55,0 0 52,-1 0-37,1 1-29,0-1 11,0 0-4,0 0 44,0 1-11,-1-1 7,1 0-1,0 0 3,-1 0-6,1 0 2,0 0-40,-1 0 31,1 0-26,-1 0 12,1 0 13,0-1-16,0 1 16,0 0 53,-1 0-37,1 0 38,0 0-48,0 0 25,-1 0-18,1 0 21,0 0-23,0 0-1,0 0 4,0-1 6,0 0-60,-1 1-6,1-1-11,0 0 77,0 0 3,-1 1 41,1-1-61,0 1 71,0-1 24,-1 1 5,1 0-18,0 0-51,0-1-9,0 1 21,0 0-55,0 0 40,0 0-35,0 0 53,0 0-54,0 0 1,0-1-15,0 0-89,0 1 60,0-2-109,0 1-1620,0-1 869,0 1-1144,1-1 1437,1 0 362,0-1 125,1-1 147,-1-1 0,1 0 0</inkml:trace>
  <inkml:trace contextRef="#ctx0" brushRef="#br0" timeOffset="4">458 1651 10143,'-7'0'917,"2"0"-730,0 1 66,-1 1-75,-1 0 6,-1 0-49,1 0 12,-2 0-64,1 0-11,-1 0-1,1-1 27,-1 0 40,0 0 9,-2 0-12,1-1-48,-3 0 34,1 0-34,-3-1 41,1 1 36,-2-1 7,2 0-13,-2 0-3,2-1-148,1 1 25,1 1-86,2 0-85,2-1 52,0 1-65,3 0 84,0 0-10,3 0 13,0 0-44,2-1-8,2 1 30,2-1-66,2 1 98,4-1-92,1 0 50,2 1-42,2-1 31,1 0 70,1 1 38,0-1-8,1 1-2,-1-1 78,1 1-22,-2 0 114,-2 0 102,0 0-53,-2 1 82,-1-1-121,-2 1-24,-1 0-7,-2 0 51,0-1-94,-3 1 55,0-1-96,-2 0 269,0 0-98,-2 0 186,-1-1-274,-2 0 37,-1-1-109,-2 0 63,-1 0-146,-2 0 23,0-1-104,-3 1 80,0-1-91,-2 0 38,0 1-76,-2-1 60,0 1 65,0-1 3,1 1-2,2-1 89,0 1-48,2 0 52,1 1-56,2-1 34,3 1 9,0 1 17,2-1-149,2 0-71,0 1-241,3 0 94,1 1-20,3 0 94,3 0 25,1-1 0,2 2-20,1-1 9,1-1 156,0 1-42,0-1 144,2 1-137,-1-1 102,0 0-97,0 1 143,-1-1 116,0 0-28,-2 1 113,0 0-148,-1-1 168,-2 1-66,-1 0 120,-2 0-122,-1 0-91,-2 0-10,0-1-25,-2 1 100,0-1-31,-3 0 80,-1 0-140,-2 1-13,-2-1-41,-2 0 2,-1 0 8,-2 0-38,-1 1 5,-3-1-10,0 0-117,-3 0 18,2 0-105,-1 0 115,1 0 63,1 0 9,2 0 23,1 0 27,1 0-17,2 0 18,0 0-41,2 0-2,3 0 9,1 0 12,1 0-212,2 0 54,3 0-138,2 0 87,3 0 40,4 1 39,2-1 19,3 2 5,1-1 37,3 1-99,0 1 69,2 0 37,1 0 51,1 1 0,0 0-14,1 1-1,-1 0 2,-1 0 70,-2 0-5,-3-1 6,-2 0-32,-3 0 25,-3-1-66,-3 0 27,-2-1-21,-3 0 67,-3 0-10,-3 0 62,-4-1-67,-3-1 44,-4 1-68,-1-1 38,-4 0-154,-2-1 24,-1 1-94,0-2 105,-1-1 111,1 0 25,0 0 85,1-1-93,0 1 57,1-1-30,3 1 1,2-1 16,2 2-84,3-1 30,4 1-18,2 0-67,3 1 8,4 1-22,3-1-278,4 1 117,4 0-206,3 0 200,4 0 3,1 0 64,2 1-70,0 0 92,1 0 36,-1 1 58,1 1-45,-2-1 161,0 1-104,-2 0 130,-2 0-74,-1 1 72,-2-2-29,-2 1 86,-2 0-77,-1 0-6,-2-1-42,-2 0 21,-2-1-124,-2 1 41,0-2-94,-2 1 76,-1-1 143,-2 0 7,-3 0 115,-1 0-68,-3 0-56,-2 0-9,0 1-59,-2-1 24,-1 1-18,0 0 23,0 1-19,0-1 70,3 0-49,-1 0 60,4 1-105,0-1-4,2 0-12,1 1-133,3-1 69,1 0-96,1 1 69,1-1-223,1 1 70,1 0-170,2 0 186,1 0-107,2 0 90,1 0-127,0 0 148,1-1-3,1 0 76,1 0-49,1 0 193,0-1-57,2 0 149,1 1-60,0-1-27,1-1 36,1 1-92,0-1 174,1 0-79,-1 0 110,1 0-50,0 0-20,-2 0-42,-2 1 31,-1 0-82,-3 0 31,-3 0-27,-2 0 10,-1 0 151,-3 0-36,-2 1 100,-3 0-50,-3 0-11,-4 0 32,-1 0-45,-3-1 23,-1 1-18,-2-1-25,0 0 57,-1 0-150,0 0 43,0 0-49,1 0-76,1 0 55,0-1-98,3 1 102,1-1-47,2-1 42,2 1-41,3 0 27,1-1-5,3 1 40,1 0-38,3 0-179,3 1 27,3-1-123,4 0 94,3 0 55,2 0 30,3 1 26,1 0-88,2-1 37,1 2-103,0-1 64,1 1 28,1 0 18,-1 2-21,1-1 129,-2 1-56,0-1 114,-1 1-82,-1-1 126,-2 1-58,-2 0 97,-4-1-63,-1 0-4,-4 0 4,-2 0-29,-2-1 21,-1-1-45,-4 1 16,-2-1 11,-3 0 29,-4 0 40,-2-1-17,-3 1-60,-1-2-72,-2 1-4,-1-1 12,0-1 42,0 1 5,0-1-15,0 0 10,2 1 60,2 0-42,1 0 51,2-1-99,1 2-12,4-1-1,1 0-1,2 1-98,2 0 25,2-1-118,2 1 14,3 0 42,3 0-46,3 0 114,3 0-124,1 0 79,3-1-110,1 1 51,1-1 115,1 1 27,0 0 5,0 1-19,-2-1 124,-1 1-33,-2 0 158,-3 0 64,-3 0-93,-2 0 126,-4 0-46,0 0-37,-4 0 4,-2 1-24,-5-1 86,-3 0-16,-3 0 62,-3 0-68,-1-1-86,-3 1 15,1-1-37,-3 0-159,1-1 35,-2 0-127,2 0 89,-1-1-15,3 1 37,0-1-71,3 0 96,1 0-33,2 1 61,2 0-42,3-1 8,2 1-14,1 1 12,3-1 9,2 1-144,2 0 26,3 0-91,4 0-97,3 0 93,3 1-110,2-1 110,3 1 17,0 0-14,2-1-2,-1 1 145,0 0-4,-2 0 131,1 0-131,-3 0 186,0 1-95,-3-1 136,-1 1-66,-2 0 29,-2 0 3,-1 0 48,-2 0-53,-2 0-20,0-1-38,-2 1 101,-1-1-39,-2 0 40,0 0-46,-4 0-68,0 0 10,-2 0-8,-2 0-66,-2 0-23,-2 0-2,-1 0 12,0 0 1,-2 0-13,0 0-5,0 0-50,0 0 41,1 0-7,2 0-5,0 0 89,3 0-55,1 0 42,3 0-61,1 0 34,3 0-17,0 0-170,2 0 42,3 0-126,3 0 100,1 0-188,4 0 69,1 0-161,2 0 136,2 0 57,1 0 8,0 0 64,2-1 106,-1 0 5,1 0 95,-1-1-47,1 1 18,-3 0-49,1-1-28,-4 0 188,-1 0-38,-2 1 169,-3-1-103,-2 1 214,-2 0-48,-2 0 156,-2-1-80,-4 1-136,-2 0 33,-4 1-64,-2-1 18,-2 1-5,-2 0 0,-2-1-32,0 1-33,0 0-16,-1 0 8,1 0-47,1 0 38,-1 0-41,3 0 36,-1 0-106,3 0 29,1 0-104,2 0-48,2 0 35,2 0-54,2 0 77,2 0-356,1 0 208,3 0-390,2 0 342,4 0-25,3 0 61,3 0 14,2 0 1,2 0-21,1 0 22,2 0 46,-1 0-36,1-1 62,0 0-68,0 0 131,-1-1-34,-1 1 94,-2 0 29,-2 0-25,-1 0 43,-4 0 134,-1 1-59,-3-1 120,-2 1 27,-4 0-90,-2 0 63,-5 0-98,-2 0 54,-3 0-15,-1 0 63,-1 0-20,-2 0-60,0 0-7,-1 0-11,1 0-208,-2 0 62,2 0-137,-1 0 64,3-1 88,1 0-24,2 0 69,2 0-58,2 0 46,2 0-51,2 1 43,1 0-189,1-1 53,2 1-130,2 0-21,3 1 70,2-1-58,4 1 74,2-1-1,3 2 14,2-1-32,0 0-38,3 0 30,0 0-67,0 0 33,0 0 116,-1-1-16,0 1 117,-3-1-72,0 0 118,-3 0-71,-2 0 137,-4 0 59,-1 0-23,-3 0 54,-2-1-100,-3 1 46,-2 0-28,-4-1 85,-3 1-25,-4 0-32,-2 0 47,-3 0-64,0 0-40,-3 1-37,3-1-37,-1 1 46,2-1 79,2 1-26,1-1 26,1 1-136,1 0-24,1 0-16,3 0 33,1 0-150,2-1 59,2 1-154,1 0-107,2 0 97,3 1-123,2-1 147,3 1 58,3-1 19,3 0-9,2 0-33,2-1 1,2 1-32,0 0 49,0-1 49,1 0 7,-1 0 21,-1 0-51,-1 1 160,-3 0-38,-1-1 135,-4 1-4,-1 1-43,-4-1 55,-1 0-88,-1 1 138,-3 0-73,-2-1 97,-3 1-52,-3 0-10,-3 0-5,0 0 15,-4-1-26,0 0-35,-2 0 25,0-1-26,0 1 23,2-1-8,2 0-11,1 0 96,1 0-30,2 0 119,0 0-113,3 0-129,0 0-37,3 0-121,1 0 128,1 0-208,3 0 112,1 0-149,3 1 81,3 0 68,2 1-24,3-1-22,0 1 29,3-1-54,0 2 38,-1-1 108,1 0-12,-3 0 100,0 1-76,-2-1 103,-2 0-56,-2 0 128,-2 0-120,-1-1 96,-2 0-88,-1 0 105,-1 0-30,0 0 34,-2 0-57,0-1 21,-1 1-31,0-1 46,-1 1-26,0-1-43,0 1-68,1-1 9,0 1 5,1-1-101,1 0 27,0 1-194,0-1 101,1 0 22,1 0 131,1 0 77,-1 0-17,1 0-14,0 0 31,-1-1-6,0 0 106,-1 1-134,0-1 38,-1 0-89,-1 1 86,0-1-92,-2 1 40,1 0-49,0 0 46,0 0 27,0 0 4,1 1-12,0-1-82,1 1-16,1 1-21,-1-1 24,2 0-12,-1 0-5,2 0-14,1 1 11,1-2 57,0 1 0,0 0 0,0 0-48,0-1 21,0 1-29,-2-1 13,0 1-49,0-1-9,-2 1-45,1 0 38,-1 0 30,-1 0 3,-1 0 87,-1 0 1,0 0 12,-1 1-19,-1-1-92,0 0 24,0 0-26,-2 1 45,0-1-89,-1 0 22,-1-1-85,1 1 87,0-1 109,2 0 19,0 0 88,1 0-38,1 0 3,1 0-50,0 0-13,1 0 178,0 0-244,1 0 213,1 0-307,2 1 97,1 0-21,1 0 98,2 0-63,1 0 50,0-1-108,2 1 167,0-1-79,1 0 154,1 0-34,0 0 6,0 0 4,-2 0-41,1 0-13,-1 0-42,0 0 35,-2 0-24,0 0 85,-2 0-64,-1 0 54,-2 0 32,0 0 137,-1 0-68,-1 0 56,-1 0-209,-2 0 24,1-1-15,-2 1 28,2-1-81,-1 0-16,-1 0 9,1-1 4,-1 1 2,1 0-10,-1-1-64,0 1 27,0 0 35,0 0-12,0 0 44,0 0-93,0 0-2,0 1-11,1-1 64,0 1 27,1-1 40,0 1-49,1-1 58,-1 1 13,1-1-141,1 1-51,-1 0-109,1-1 65,0 1 71,-1-1 65,0 0-39,-1 0 61,-1 0-42,-1-1 35,0 1-53,-1 0 73,0-1 2,-2 1 13,-1 0 2,0 0-16,-1-1 5,0 1 12,-1 0-100,2 0-4,0 0-71,1 0 72,2 0 110,1 1 19,2-2 91,0 2-166,1-1 41,1 1-107,2-1 74,2 0 36,3 0-25,1 0 27,1-1-37,1 0-12,0 0 11,1 0 1,1-1-16,-1 0 26,2 0-26,-2 1-47,1-2 48,-1 1-60,0 0 68,-2 0 153,0-1-31,-3 1 103,0 1-83,-2-1 179,-1 1-63,0 0 145,-2 1-131,0-1 6,-3 1-41,-1 0 41,-2 0-138,-2 0 15,-2 0-62,-1 0-12,-1 1 61,1-1-35,-1 1 51,0-1-114,-1 0 16,1 1-96,-1-1 48,0 0-123,-1-1 30,0 0-73,-1 1 149,1-1 21,0-1 67,1 1-51,2 1 212,1-1-55,2 1 150,1 0-197,2 1-51,1-1-56,1 1 54,1 0-172,2 0 76,1 0-148,2 0 122,3 0-220,2 1 77,2-1-165,1 1 21,1 0 120,2-1-99,-1 1 81,1-1 151,0 0-2,1 0 122,-2 1 86,1-1-58,-1 1 74,-1-1-68,0 1 65,-3 0-18,-1 0 50,-2 0-55,-1-1-31,-3 1 24,-1 0 4,-1-1 27,-2 1 42,-1-1-6,-3 0 35,0 1-129,-1-1-30,-2 1-38,1-1-59,-1 0 42,-1 0-8,0 0 15,0 0-1,-1 0-22,0 0-3,-1-1-7,-1 1 45,0-2-4,0 1-21,1 0 23,-1-1 69,2 1-6,1 0 69,1 0-22,1 1 12,2-1-34,2 1-101,0 0-56,2-1-10,2 1-201,2 0 132,4 0-167,1 0 122,3 0-173,1 0 62,1 0-152,1 0 170,0 0 148,1-1-3,-1 0 80,0-1-18,0 0 27,-2 0-10,0-1 223,-2 1-117,-1 0 163,-3 0-126,-1 0 235,-2 0-90,-1 1 203,-3 0-205,-1 0-9,-3 0-101,-3 0 61,-2 1-88,-2-1 116,-1 1-58,-1-1 91,0 1-63,0 0-7,1-1-36,1 2-71,1-1-18,0 1 0,2 0 9,-1 1-97,2-1 28,0 1-103,0-1 77,2 0-110,0-1 35,1 1-77,2-1 74,0 1-88,1-1-46,1 0-21,1 0 58,2 0 98,3 0 116,1 0-8,2 0 17,2 0-21,1 0-49,1 0 8,1 1 10,2-1 23,-1 1-102,0 0 21,-1 0-38,1 0-13,-2-1 47,0 1-16,-2-1 10,-1 0 63,-1 0-18,-2 0 0,-2 0 235,-1 0-74,-1 0 171,-2-1-114,-1 0 19,-1 0-12,-3-1 29,-2 1-21,-2 0-39,-2 1 34,-2-1-11,-3 1 27,1-1-5,-4 1 62,2 0-66,-1 1-41,1 0-24,0 0-38,0 1-159,0 1 46,1-1-148,0 1 94,1-1-61,0 0 39,3 0-86,0 0 117,2-1 27,1 0 44,1 0-14,1-1 68,1 1-30,1-1 37,2 0-55,-1 0 4,2 0-27,0 0 41,1 1-204,0-1 39,1 1-117,-1-1 106,1 1-62,0 0 44,1 0-74,0 0 72,1 1 65,1-1-4,1 0 5,0 0 82,0-1 49,0 1 57,1-1 31,0 0-31,0 1-27,-1-1 32,0 1 48,0-1-33,-1 1 56,-1-1-51,0 1 27,-1-1 10,0 0-5,-2 1-30,0-1 5,-2 0-51,-2 0 39,-1 0 12,-2 1 16,0-2 5,-3 1-17,0 0-106,0-1 43,-2 0-45,1 0 62,0 0 4,0 0 1,1 0 1,1 0 81,0 1-22,1 0 72,1-1-72,1 1-77,1 0-47,1 0-7,1 0-121,2 1 89,0 0-124,1 1 127,1 0-43,1 0 101,0 1-57,1-1 63,1 1-25,2-1 18,-1 1-41,1-1 27,-1 1-36,1-1 30,-1 0-14,0 0-60,-1-1-6,-1 0-9,0-1 34,0 0 95,-1 1 87,-1-1-60,0 0-23,-1-1-127,-2 1 3,0 0 15,-2 0 97,0-1-22,-2 1 23,0 0-24,0 0 2,0 0 2,0 0-1,0 1 116,2-1-30,0 2 102,1-1-115,1 0-17,1 0-51,1 1 26,0-1 33,1 0 1,1 0 8,0 0-14,2 0-7,1 0 6,1 0-4,0-1-1,0 1-83,1-1-11,-2 0-23,0 0-42,-1 0 94,0 0-33,-1 0 54,-2 0 87,1 0-108,-1 1 92,-1-1-128,-2 0 54,-1 1-62,0 0-4,-1 0-4,1-1 12,-1 1 88,1 0-29,0-1 31,0 1 58,0-1-19,1 0 85,-1 1-23,0-1-62,1 1 11,1-1-71,-1 1-40,2-1-15,0 1 22,0 0 0,0-1-13,1 1-33,1-1 0,-1 1 16,2-1 13,0 0-19,0 1-29,0-1 54,0 0 1,1 0 45,-1 0-66,0 0-43,0 0-41,-1 0 20,0 0-12,-1 0 92,1 1-21,-2 0 29,0 0-1,-2 1-5,0 0-11,-1 0-10,1 0-70,0-1 45,0 1-36,1 0-4,1-1-18,0 0-40,1-1-67,1 0 58,1 0-59,2 0-166,2 0 64,1-2-122,0 1 136,0-1-25,1 0 51,-1 1-44,0 0 189,-1 1 50,1 0 109,-1 1 0,1 0 0</inkml:trace>
  <inkml:trace contextRef="#ctx0" brushRef="#br0" timeOffset="5">169 1369 9502,'-3'-1'392,"3"0"-225,-1 0-13,1 0 10,0-1-29,0 1-3,0 0 18,0-1-15,0 1-25,0-1 12,0 0-27,0 1-35,0-1 68,0 1-63,0-1 81,0 1 101,0 0-29,0 0 103,0 0-103,0 0 97,0 0-78,0 1 93,0-1-123,0 0-14,0 1-48,0-1 84,0 0-13,0 0 68,0 1-95,0-1 201,0 0-86,-1 1 122,1-1-108,-1 1-9,1-1 114,0 1-172,-1 1 34,1-1-282,0 3-6,-1-1 59,1 2 8,0-1 21,-1 1-29,1 0-46,0 0 23,-1 0 20,1 0 23,-1 0-30,1 0 67,-1 0-20,1 0 31,-1 1 10,1-1-11,-1 0 41,1 0-23,-1 0-44,1 0-13,0 1-6,0-2-26,0 2-6,0-2-78,0 1 46,0-1-33,0 0 46,0 0-5,0 0-9,0-1-16,0 0-44,0 1 16,0-2-7,0 1 36,1-1 4,0 0-12,0 0-16,0 1 2,-1-1-10,1 0 12,-1 0 111,1 0-15,-1 0 64,-1 1-98,1 0 7,-1 0-48,0-1 25,-1 1-50,1 0 36,0 0-32,1-1-26,-1 1-7,1-1-16,-1 1 18,1-1 38,0 0 5,0 0-12,0 1 61,1-2-29,-1 1 20,1 0-43,1 0 59,0 0-37,-1-1 55,2 0-67,-1 0-3,0 0 5,0 0 5,1 0-55,-1 0 54,0 0-55,0 0 65,0 0 53,0 0-41,0 0 42,0 0-29,0 0-23,0 0 17,0 0-29,0 0 28,1 0-17,0 0 33,0 0-34,1 0-96,0 0 18,1 0-85,0 0 39,0 0-1,1 0 41,-1 0-2,1 0 88,1 0-47,-1 0 23,0 1 22,1-1 11,-1 1 11,1 0-10,-1 1-27,1-2-6,0 1 17,0 1 8,0-2-89,1 1 80,-1-1-77,0 0 82,0 1-44,0-1 28,-1 0-32,1 0 7,0 0 12,0 0-23,-1 0 1,1 0 6,0 0-8,0-1 14,0 1-62,1-1-18,-1 1-2,1 0 17,-2-1 33,2 0 16,-1 1-24,0 0-34,0 0 41,-1 0-55,1 0 11,-1 0-28,1 0 1,-1 0 1,1 0 89,-1 0-34,0-1 37,0 1-43,0 0 106,0 0-19,-1 0 93,0 0-87,0 0 124,0 0-71,-1 0 116,0 0-74,1 0-51,0 0 0,-1 0-56,1 0-85,0 0 17,0 0-87,0 0 28,0 0-9,0 0 28,-1 0 22,0 0 69,1 0-5,-2 0-20,0 0 0,0 0 102,0 0-11,-1 0 106,1 1-92,-1-1-19,0 0-39,0 0-49,0 0-15,0 0 27,-1 0-4,1 0-52,0 0 5,1 0-104,-1 0 106,0 0 11,0 0 49,1-1-24,-1 1 5,1-1 48,0 1 31,-1-1-5,1 0 42,0 1-64,-1-1 22,1 1-3,0-1-55,0 1 32,0-1-23,0 0 32,0 1-17,0-1 20,0 0-15,0 0 36,-1 1-30,0-1 17,0 1-27,0-1 104,-1 0-17,0 0 95,0 1-1,0-1-31,0 0 38,0 0-67,0 0 34,0-1-67,0 1 48,1 0-190,0-1 48,0 0-127,0 1 134,0 0-69,0-1 78,0 1-80,0 0 37,0 0-42,-1 0 12,1 0-41,-1 0 137,0 0-12,0 1 99,-1-1 19,0 1-40,1 0 66,-1-1-42,0 1-21,0-1-20,0 0-1,0 1-79,0-1 22,0 1-33,0-1 28,0-1 54,0 1-1,0-1 0,0 1 60,0-1 13,0 0-12,0 0-12,0 0 18,0-1-15,-1 0 99,1 1-132,-1-1 0,1 0-45,-1 1 29,1-1-101,0 0 37,0 1-128,0-1 122,0 1-74,0-1 71,0 1-104,0 0 41,0 0 24,0 0-9,1 0 23,-1-1-29,1 1-4,-1 0 22,1 0 58,0 0 25,0 0 4,-1 0-13,1 0-29,0-1-8,0 1 17,0 0-13,-1-1-49,1 1 35,0-1-39,-1 1 31,1-1 16,-1 1-19,0 0 20,0-1 42,0 1-33,0 0 32,0 0 30,0 0 20,0 0 3,0 1-16,0-1-98,0 0 24,0 0-11,0 0 27,0 0-55,0 0 38,0 1-39,0-2 56,0 2 2,0-1-5,0 1-6,0-1-5,-1 0-4,1 1 0,-1 0 3,0 0 1,1-1 0,-1 1-2,1 0-7,-1 1 7,1-1-60,0 0-110,-1 1 26,1-1-79,0 1 131,0-1 51,-1 1-2,0 0 27,1 0 77,-1-1-34,0 1 100,0 0-101,0 0 70,-1 0-59,1 0 75,0 0-49,0 0 50,-1 0-16,1 0 49,0 1-94,1-1-19,-2 0-26,1 0 6,0 0-52,0 0 14,-1 0-99,1 1 42,-1-1-16,0 0 50,-1 0-24,1 0 96,-2 1-54,1-1 46,0 0-50,-1 0 32,0 0-26,0 1 26,0-1 17,0 0-22,0 1 35,0-1-37,0 0 15,0 0-10,0 0 14,0-1-19,0 1-18,-1-1 7,1 1-13,-1-1-22,0 1 34,0-1-36,-1 1 39,1-1 49,-1 1-39,0 0 36,1 0 29,-1 0-54,0 0 57,1 0-68,-1 0 73,1 0-43,0 0 52,0 0-161,0 0 17,0 0-80,1 0 91,-2 0-55,1 0 25,0 0-17,-1 0 20,0 0-10,0 0-11,0 0-31,0 0 67,0 0 40,0 0 18,0 0-27,-1 0 46,0 0-56,0 0 66,0 0 85,0 0-36,0 0 113,0 1-77,1-1-17,0 1-38,0-1 18,2 0-21,-1 0-60,0 0 0,1 0-35,0 0-36,0 0 86,0 0-45,0 0 37,0 0 2,0 0-8,0 0-7,1 0 86,-1 0 0,1 0 18,-1 0-15,1 0 16,0 0-4,0 0 73,-1 1-46,1-1-103,0 0-28,0 1-34,0 0-99,0 0 91,1-1-116,-2 1 120,2-1-43,-1 0 45,0 0-34,0 0 90,0 0 28,-1 1 28,0-1-47,-1 0 1,1 0-43,0 1 47,1-1-27,-1 1-52,0-1 65,1 0-55,-1 1 24,1-1 13,0 0-22,0 0 33,0 0 7,0 0-8,0 1-10,0-1 49,0 0-3,1 0 14,-1 0-22,1 0-44,0 0 7,0 0 6,0 0 8,0-1 4,0 1-5,-1 0 10,0-1-40,0 1 31,0-1-34,0 0 47,0 1-10,0-1 6,0 0-13,0 0-52,1 0-7,-1 0-6,2 0 13,-1 0-149,1 1 44,-1-1-132,1 0 102,0 1-87,-1-1 50,0 1-84,0-1-142,1 1 80,-1 0-117,0-1-336,1 1 438,1 1-1111,0 0 1164,1 1-539,1 2 876,1 2 0,0 0 0</inkml:trace>
  <inkml:trace contextRef="#ctx0" brushRef="#br0" timeOffset="6">322 1362 9502,'0'-4'115,"0"2"29,0 1 58,0 0 24,0 0-86,1 0 30,-1 0-39,2 1-61,0-1-15,0 1 7,1 0-77,1 0 45,-1 0-24,1 0 19,-1 0 14,1 0 49,0 1-51,1 0 24,-1 0 16,2 0-50,1 1 46,0-1-56,0 1-3,1-1-9,1 0 8,-1 1-10,2-1-3,0 0-2,-1 1-13,1-1 57,0 0-22,0 0 20,-1 0 40,0 1-26,-1-1 18,-1 0 57,-1 0-30,-2 0 90,-1 0-72,-1 0 61,-1-1-77,0 1 44,-2-1-44,-1 1 41,-2 0-11,-2 0 32,0 0-72,-1 0 10,-1 0-17,0-1 14,-1 1-75,0 0 22,-2 0-86,0 0-31,-1 0 14,0 0-61,-1 0 94,-1 0-38,-1 0 62,0-1-22,0 1-2,1-1 144,0 0-55,1 1 118,1-1-28,1 0-60,1 1 6,0-1-64,1 1-166,2-1 37,0 0-101,2 0 37,1 0 72,1 0-43,2 0 23,0 0 3,1 0 25,1 0-20,3 0 84,1 0-86,1 0 49,3-1-18,0 1 8,2-1 34,1 0 12,1 1 18,1-1 43,1 1-29,-1 0 94,1-1-67,0 1 89,0 0-93,-1 0 52,1 0-35,-1 1 21,0-1-19,-1 1 23,-1 0-48,-2 1 60,-1-1-36,-2 1 3,-1-1 0,-1 0-5,-2 0-56,-1 0 38,-1-1-39,-2 1 111,-1 0-52,-2 0 53,-2 0-65,-2 0-45,-1 0-6,-2 0-5,0 1-53,-2-1 25,0 1-2,-1-1 2,-2 1-15,0-1 2,1 1-67,-1-1 58,2 0 88,0 0 34,1 0 19,2-1 34,1 1-102,0-1 49,2 1-62,2-1 87,0 0-20,3 0 89,1 0-84,1 0-93,1 0-22,3 0-69,4 0-30,2 1 47,2-1-71,3 1 90,1 0-59,2 0 22,-2 0 1,2 0 45,0 1 21,0-1 28,-2 1-96,0 0 196,-2 0-68,0 1 173,-3-1-120,-1 0 82,-3 0-57,-1-1 85,-1 0 44,-3 0-44,-1 0 45,-2-1-65,-2 0 49,-3 0-35,-2 0 72,-1 0-94,-1-1 8,0 1-41,-1-1 2,0 0-57,-1 1-9,0-1-15,0 0 32,-1 0-123,0 0 35,-1 0-115,0 0-46,1 0 84,-1 0-94,2 0 83,1-1 38,2 1 26,1-1 11,2 1-57,1 0-6,3 0-59,0 0 63,2 0-112,1 1 61,1-1-104,1 1 116,2-1-74,2 1 81,2 0-105,0 0 40,2 0 25,0 1-13,2 0 7,0 0 136,1 0-58,0 1 158,2-1 39,-1 2-45,0-2 50,0 1-71,0 0 179,-1-1-53,-2 0 156,1 1-161,-2 0 77,-1-1-79,-2 0 89,-2 0-127,0 0 13,-3-1 9,0 1 39,-4-1 6,0 1-35,-5-1-109,-1 0 33,-2 0-40,-1 0 55,0 0-28,-2 0 15,0 0-33,-1 0 33,-2 0-85,0-1 21,0 0-68,-2 0-2,3 0 60,-1-1-19,2 0 61,1 1 15,2-1-38,2 1 26,2-1-40,2 1 26,2 0-14,2 0 0,2 0-198,2 0 39,4 0-119,3-1 105,3 1-56,2 0 34,2-1-53,1 1 13,0 0 62,2 0-81,-1 1 88,0-1 28,0 1 71,0 0-14,-1 0 56,0 0-51,-3 0 11,-1 0 17,-4 0 116,-1 0 13,-2 0 99,-3 0-82,-1 0 167,-1-1-49,-2 1 126,-2-2-65,-3 1-105,-2-2 44,-3 1-59,-2 0-100,-3 0-33,1-1-18,-4 1-286,1 0 147,-2 0-208,0 0 179,-1 0-68,-1-1 46,2 0-71,1 0 46,3 0 153,2 0-56,3 0 89,2 1 73,1 0-35,3 1 100,1 0-115,1 0-92,2 0 6,1 1-21,2-1-176,2 1 72,2 0-155,3 0 131,1 0 8,1 0 30,2 1-49,1-1 25,0 1 79,1-1-41,0 1 68,1-1 161,0 1-53,0 0 120,-1-1 131,0 1-127,-2-1 182,0 0-177,-2 1 218,-2-1-109,-1 0 190,-3 0-185,-1-1 173,-2 1-109,-2-1 139,-2-1-118,-3 1-189,-2 0-19,-5-1-80,-1 1-22,-3-1 51,-2 1 14,0 0-2,0 1-48,-2-1 10,2 1-84,-2 0-160,1 0 75,0-1-155,0 1 169,2-1-107,2 1 81,2-1-110,2 0 90,2 0 0,2 1 61,1-1-22,2 1-156,1 0-73,1 0-38,2 0 14,0 0 176,4 0-23,1 0-12,1 0 21,2 1 2,1-1 35,1 0 157,-1 0-39,1 0 116,0 0 126,0-1-65,0 0 127,0 0-165,0 0 148,1 0-92,0 0 160,0 0-147,0 1 31,0-1-64,-2 0 87,1 0-177,-2 1 42,-2-1-137,-1 1 84,-3 0-33,-1 0 24,-2 0 3,-1 0-35,-4 0 122,-2 0-38,-3 0 37,-2 0 26,0 0-71,-2 0 32,1 0-106,-3-1 38,1 1-42,-2-2 72,0 1-62,0-1-7,0 0-10,2 0 16,2-1 191,1 1-31,2 0 114,3 0-136,1 0-60,2 1-34,1 0-24,2 1-179,2-1 57,2 1-146,4 0 45,2 0 21,4 1-24,2 0 5,1 0 81,3 0-10,1 1-10,0-1 38,1 2 49,0-2 83,0 1-45,-1 0 144,0 0-128,0 0 158,-1 0-98,-1 0 15,-1-1-27,0 0 26,-3 1 14,0-1 20,-3 0-18,-1 0-7,-2 0-6,-2-1-36,-2 1 48,-2-1 72,-3 0-7,-2 1 93,-6-1-117,0-1 2,-3 1-67,-2 0 12,0-1-137,-3 0 43,1 0-125,-2-1-5,1 1 40,0 0-68,0 0 133,3 0 25,0 0 48,4 1-21,0-1-10,3 1-80,2 0 12,1 0-35,1 0-26,2 0-5,2 0-44,1 0 52,3 0-38,4 0 53,2 0 8,4 0-66,2 0 36,1 0-12,2 0-13,1 0 108,0 0-76,1-1 61,0 1-74,-1 0 130,-3-1-33,0 1 92,-4-1 113,-2 1-59,-3-1 106,-2 1-98,-3 0 272,-1 0-91,-1 0 202,-2 0-211,-2-1-79,-2 1-67,-3-1 33,-1 1-160,-2-1 75,-1 1-128,-3-1 116,0 0-94,-2 0 88,0 0-105,-1-1-125,1 1 43,1-1-129,1 0 105,2 1 193,1-1-13,2 1 113,2 1-143,1-1-64,2 1-17,1-1 18,2 1-130,2 0 46,2 0-127,3 0 100,2 0 15,4 0-12,2 0 27,1 0 17,2 0 37,1 0 17,1 0-92,-1 0 192,0 0-91,-2 0 180,-2 0 96,-1 0-61,-3 0 104,-1 0-113,-2 1 93,-1-1-52,-2 1 89,-2 0-85,0 1 60,-2-1-28,-2 0 45,-1 0-120,-2 0 4,0 0-67,-2 0 54,-1 0-58,0 0-9,-1 0-6,0 0-5,-1 0-193,-2 0 36,0 0-146,-2 0-100,0 0 138,-2 0-151,1-1 173,-2 1 4,4-1 90,0 0-75,3 0 197,1 0-66,3 0 135,1 1-110,1 0-75,2 0-64,2 1 4,1-1-14,3 2 54,3-1 25,4 0 13,2 0-17,2 0-25,2-1-21,0 1-18,2-1 206,-1 0-78,0 0 141,-1 0 75,-1-1-51,-2 1 103,-2 0-106,-1 0 127,-2-1-59,-2 1 114,-3 0-116,0-1 1,-2 1-69,-1 0 61,-2 0-149,-2 0 103,-1 0-97,-3 1 84,-1 0-229,-3 0 38,-1 0-142,-2 0-85,-2-1-78,-2 0-84,-1 0 22,-2-1-105,0 0 164,-1 0-175,2-1 201,1 0 411,4 0-29,0 0 241,4 0-37,1 0-144,3 1 82,1 0-118,2 0 10,1 0-74,4 0-127,1 0-38,5 2-93,2-1 189,4 0-178,0 0 105,3-1-182,-1 1 79,1 0 98,0 0-84,1 0 94,-1 0 57,0 0 38,-1 0 110,1 1-117,-3-1 256,0 0-114,-2 0 204,-2 0-44,-3 0-59,-1 0 24,-1-1 142,-3 1-116,-1-1 142,-2 1-122,-4-1-35,-2 1-1,-2 0-40,-3 0-23,0 0-128,-2 0 8,0 0-78,-1 1 88,0-1-236,0 0 94,0 0-177,2 0 156,0 0 64,3 0 49,0 0-21,2 0-36,1 0-21,3 0-1,0 1-63,2-1 55,1 0-99,2 0 96,1 1-96,3-1 75,2 0-85,4-1 89,2 1 55,3-1 9,0 0 28,2 0-44,-1 0 35,3 0-29,-2 0 5,0 0 44,0 0 4,-2 0 23,-2 0 59,0 0-52,-3 0 29,0 1 2,-2 0 35,-2 1-14,-1-1 79,-2 0-100,-1 1 17,-1-1-54,-2 0 5,-2 1 0,-2-1-5,-1 0 8,-3 1 6,-1-1-75,0 0 14,-1-1-82,-1 0-65,0 1 29,0-1-87,0 0 110,1 0-35,1 0 74,-1 0-20,1 0 12,1 0-16,1 0-10,1 0-2,2-1-4,0 1 37,2 0-39,1 0 37,1 0-57,2 0 45,0 0-34,3 0 96,3 0 12,2 0 5,1 0-10,3 0 24,1-1 25,1 1-1,-1-1-13,1 1-3,-1-1 25,0 1 0,-2 0 199,-1-1-112,-1 1 162,-1 0-107,-1 0 21,-1 0-38,-1 1 60,-2-1-152,0 1 72,-2 0-97,0 0 58,-2-1-47,-1 1-25,-1-1-3,-2 0 21,-3 0-86,-1 0 31,-2 0-135,0 0-1,-3 0 8,0 0-35,-1 0 74,1 0-244,0 0 78,2 0-156,0 0 102,2 0 97,0 1-45,2-1 94,1 0 50,2 0 83,1 1-29,1 0-16,1 0 107,2-1-30,2 1 140,3-1 67,2 0-73,2 0 85,2 0-86,1 0-89,1-1 26,0-1-57,2 0-33,-1 0 16,-1-1-15,-1 1 43,-1-2 75,-2 2-5,-2-1-1,-1 0 58,-2 0-110,-2 1 55,-2-1-82,0 0-43,-2 1-27,-1 0 16,-2-1 19,-1 2-83,-1-1 37,-1 0-126,-1 1 62,1 0 47,0 0 18,-1 0 10,2 1 81,-1 0-68,1 0 39,0 0-61,1 0 63,1 0-54,0 0 80,1 0-102,1 1 29,1-1-18,1 1 70,0-1-23,1 0 39,2 0-155,2 0 31,1 0-107,1 0 90,1 0-34,-1-1 15,2 0 9,-1 0-16,1 0 55,-1 0-20,0-1 16,-1 0 52,0 1 18,-1 0 3,-1 0-17,-1 0 173,-1 0-47,-2 0 150,0-1 54,-2 1-89,-2 0 90,-2 0-106,-2 0 18,-1 0-20,0 1 72,-1-1-64,0 0-78,0 1-17,-1-1-52,0 1-130,1 0 66,0 0-114,1 0 97,1-1 6,1 1-7,3 0-11,-1 0-32,2 0-9,1 0 27,2 0-72,1 0 44,2 0-16,2-1 21,1 1-12,2-1 59,0 1-55,2-1 50,0 0 2,1 0-10,-1 0-18,-1-1 41,0 1-45,0-1 41,-2 0 66,-1 0-10,-1 0 84,-2 0-87,-2 0 233,0 1-99,-3-2 178,-1 2-125,-1-1-16,-3 0 0,-2 1-18,0 0-37,-1 0-15,0 0-39,1 1 82,2 0-5,1 0 13,1 0-15,1 0-76,1 0 17,1 0-25,2 0-91,1 0 24,4 0-114,0-1 114,2 1-367,-1 0 142,0 0-259,-1-1-509,-1 1 233,0 1-433,-3-1 487,0 3 379,-3 0 145,-1 3 164,-5 2 0,0 1 0</inkml:trace>
  <inkml:trace contextRef="#ctx0" brushRef="#br0" timeOffset="7">158 1663 9502,'0'-3'-1075,"0"1"1003,0 1 72,0 0 0,0-1 64,0 1 28,0-1 68,0 1 78,-1 0-35,1-1 51,-1 0-96,1 0 103,-1 0-69,0 0 100,1-1-110,0 1 10,0 0-53,-1-1 19,1 0-57,0 1-16,0-1-9,0 1 12,0-1-2,0 1-30,0 0 12,0 0-29,0-1 75,1 1-42,-1 0 41,1 0 67,-1 0 2,1 0 62,-1 0-86,0 0 178,0 1-67,0-1 114,0 1 68,0-1-122,0 1 83,0 0-100,-1 0-54,1 1 14,-1-1-66,1 1 37,-1 0-48,0 0 16,0 0-25,0 0-24,0 0-26,0 1 12,0 0-17,-1 1-47,1 0-25,-1 1 11,0-1-57,1 2 46,-1-1 0,0 0 16,1 1-86,0 0 27,-1 0-129,2 0 63,-1 0 0,0 1 34,0-1-8,1 1-40,-1 0 0,0-1-60,-1 1 62,1 1-22,0-1 49,0 0-10,1-1 32,-1 2 9,1-2-7,0 1-2,0-1 69,0 0 21,0 0 11,0-1 41,0 0-44,0 1 1,-1-2 5,1 1-29,-1-1-2,0 0 9,0 0-8,0 0-39,0 0 38,1-1-34,-1 1-19,1 0-19,-1-1-4,1 1 16,0-1-18,-1 1-10,1 0-21,0 0-34,0 0 24,0 0 9,0 0-11,1-1 10,-1 1 16,1-1-25,-1 0 35,2 0 58,-2 0-47,1 0 47,0-1 30,0 0-14,0 0 76,-1 1-71,1-1 39,-1 0-21,1 0 12,0 0-17,-1 0-25,1 0 3,-1 0-39,1 0-25,-1 0-51,1 0 35,0 0-6,-1 0 59,1 1-36,-1-1 93,0 0 7,1 0 18,0 1-17,0-1 20,-1 0-5,2 0 79,-1 0-52,1 0-31,0 0-9,-1 0-24,0 0-43,1 0-21,0 0-2,-1 0 11,0 0-9,1 0-17,-1 0-23,1 0 43,0 0 13,0 0 32,0 1-62,1-1 35,0 1-41,-1-1 40,1 1-42,0-1 32,0 0-21,0 1 29,1 0-43,-1-1 31,1 1-34,0-1 17,0 0 16,0 0-23,1 0 25,0 0 42,1 0-31,0 0 32,-1 0-45,1 0 1,1 0 0,-1 0 5,1 0-78,-1 1 19,1-1-69,-1 0 70,0 1-51,0-1 13,0 0 0,0 1 36,0-1 36,-1 1 7,0-1 49,1 0 5,-1 1 17,0-1-21,0 0 8,0 0 21,0 0 8,-1 0 5,1 0-65,0 0 26,0 0-14,0 0 35,1 0-85,-1 0 18,1 0-31,0 0-58,0 0 24,1 0-12,-1 0-31,0 0 32,1 1-52,0-1 21,0 1-27,-1-1 17,2 0 17,-2 0-18,2 1 84,-1-1-33,1 0 28,-1 0-36,1 1 23,0-1-22,0 0 23,0 0-74,0 0 49,0 1-54,0-1 64,-1 0-3,0 1 3,-1 0 2,0-1 87,-1 1-26,-1-1 83,1 1-88,-1-1 86,1 0-62,-2 1 87,1 0-88,0-1 59,0 0-87,-1 0 70,1 0-107,0 1 19,0-1-25,0 0 40,1 0-99,-1 0 33,0 0-123,0 0 72,-1 0 36,0 0 9,0 0 40,0 0 40,-1 0 29,1 0-13,-2 0-5,1 0 75,0 0-17,0 0 100,-1 0-14,0 0-40,1 0 47,-1 0-50,1-1-68,0 1-11,0 0-37,0 0-80,1 0 44,-1 0-97,1 0 103,-1 0-127,1 0 81,-1 0-106,0 0 69,1 0 26,-1 0 25,0 0-18,0-1 154,0 0-62,-1 1 133,1-1-117,-1 1 74,0-1-33,0 1 11,0-1 34,0 1-79,0 0 28,-1 0 9,1 0-4,0 0 21,0 0-10,-1 0-12,1-1 48,-1 1-40,1-1 39,0 0-13,-1 0 15,1-1 3,0 1 50,1 0-29,-1 0 1,-1-1 4,1 1 0,0 0 27,-1 0-2,1-1-3,-1 1-25,0 0-6,0 0 87,0-1-75,0 0 44,0 0-57,0 1-9,0-1-26,0-1 33,0 1-30,0-1 41,0 0-72,0 0-21,0 1-9,0-1 76,0 0 8,0 0 48,0 1-70,0-1-18,0 1 10,0 0-1,0 0 9,0 0-33,0 0-31,0 0 6,0 1-101,0-1 77,0 0-102,0 0 98,0 0-117,0 0 71,0 0-90,0 0 10,0-1 42,0 1-68,0-1 92,0 1 44,0 0 13,0-1 35,0 1-57,0-1 54,0 0 23,0 0 11,0 0-28,0 0-31,0 0-17,0 0 39,0 0-79,1 0 9,-1 1-23,0-1-63,1 1 68,-1 0-83,1 0 81,-1 0-106,0 0 63,0 1-119,1-1 108,-1 1-12,0-1 68,1 0-22,-1 1 111,0-1-32,0 1 100,0-1-94,1 0 106,-1 1-67,0-1 103,0 1-49,0 0-51,0 0 14,0-1-63,0 1 45,0 0-31,0 0 41,0 1-28,0-1-58,0 1-36,0-1-8,0 1-114,0-1 143,0 1-91,-1 0 93,1-1 23,0 1-31,-1-1 70,0 1-1,0-1 15,1 1-14,-1 0 32,0-1-52,0 1 57,0-1-53,-1 1 85,0 0 2,0 0 73,0-1-26,0 1-50,0 0 14,0 0-62,0-1-51,0 1-31,0 0 7,-1 0-53,1 0 52,0-1-11,-1 1 2,1 0 3,-1 0 25,1 0-36,-1 0 32,-1 0 16,1 0-44,0 0 33,-1 0 20,1 0 36,-1 0 3,-1 0-12,1 0 5,0 0 10,0 0 14,-1 0-18,1 0-23,0 0-12,1 0 16,-1 0-52,0 0 41,1 0-41,-1 0 45,1 0-12,-1 0 6,0 0-7,0 0-2,0 0 0,-1 0-4,1 0-3,-1 0 12,1 0-9,0 0 9,0 0-2,-1 0-1,2 0 5,-1 0-4,0 0 22,1 0-17,-1 0 17,1 0-20,-1 0 19,1 0-14,-1 0 17,0 0-61,0 1-10,-1-1-2,0 0 9,0 1 30,0-1 5,0 1-8,0-1-52,1 0 43,-1 0-51,0 1 61,1-1 19,-1 0-15,1 0 10,-1 0-20,1 0 47,0 0-32,0 0 40,0 0-12,0 0-22,0 0 26,0 0-24,-1 0-3,0 0 7,0 0-5,0 1 58,0-1 9,0 1 12,-1 0-17,1-1-101,1 1 36,-1 0-40,0-1 59,1 1-78,0-1-16,-1 1-11,1-1-43,1 1 108,-1-1-53,1 0 60,-1 0 50,1 0-39,0 1 31,0-1 18,0 0 10,0 0 14,0 0-10,0 0-55,1 0 11,-1 0-1,1 0 22,-1 0-83,1 0 14,-1 0-27,1 0-45,0 0 33,1 0-14,-1 0 53,1 0 23,0 0 30,-1 0-53,1 0 50,0 0-5,-1-1 17,1 1-17,0 0-14,-1 0-10,0-1 15,1 1 1,-1 0-28,1-1 35,-1 1-29,1-1-35,-1 1 35,0-1-46,1 1 60,-1-1 19,0 1-26,0-1 19,0 0 15,0 0 16,-1 1 3,0-1-11,1 1 5,-1-1 10,1 1 14,-1 0-15,1 0 0,-1 0-24,0 0 32,0 0 5,1 0-13,-1 0 14,1 0-24,-1 0-37,1 0 26,-1 0-26,1 0-12,-1 0-10,1 0-8,0 0 14,0 0-112,-1 0 36,1 0-101,0 0 75,0 1-54,0-1 28,0 0-55,0 0 45,0 0-1,0 0 39,0 1-24,0-1-13,0 0-8,0 0-50,0 0-265,0 1 84,0-1-173,0 2 202,0-1-251,1 0 136,0 1-191,1-1 269,-1 1-329,1 0 168,0 1-65,1-1 309,-1 1 317,2 1 0,0-1 0</inkml:trace>
  <inkml:trace contextRef="#ctx0" brushRef="#br0" timeOffset="8">134 1887 9502,'0'-2'33,"0"0"33,0 1 164,0 0-32,0 0 85,0 1-46,0-2 4,0 2-44,-1-1 2,1 0-1,0 1 26,0-1-15,0 1-15,0-1 81,0 1-108,0-1 108,0 1 37,-1-1-135,1 1 243,0-1-216,-1 0 91,1 1 89,0-1 212,0 1-177,0 0 10,-1 1-375,1 1-53,0 0 44,0 0-47,0 0 10,0 0-30,0 0 25,0 0-7,0-1 48,0 1-42,0 0 67,0 0-7,0 0 10,0 0-11,0 0 18,0 0-21,1 1 19,-1-1-25,0 1-3,0-1 6,0 1-6,0 0-39,0 0-10,0 0 5,0 0 5,0 0-20,0 1-31,0-1-1,0 1-47,0-1 56,-1 1-22,1-1 21,0 1-5,0-2 37,-1 2-45,1-1 64,0-1-24,0 1 24,0 0-23,0 0 36,0 0-25,0-1 25,0 1-26,0 0 49,-1-1-26,1 1 32,0-1-43,0 1-5,-1-1 6,1 0-2,0 1-52,0-1-17,0 0-4,0-1 15,0 1 29,0 0 14,0-1-22,1 1 28,-1-1-15,0 1 10,1 0-17,-1-1 21,1 0-17,-1 0 17,1 1-26,-1-1 0,1 0 0,-1 0 4,1 0 22,-1 0-8,1 0 13,0 0-7,-1 0-2,0 1-1,1-1-6,-1 1-63,1-1-18,-1 1-6,0-1 15,1 1 19,-1-1 30,1 1-33,-1-1 32,0 1-8,1-1 3,-1 0-13,1 1 69,-1-1-55,0 0 56,1-1-68,0 1 92,-1 0-20,1-1 81,-1 1 2,0-1-61,1 1 31,0-1-75,-1 1-39,1-1 28,-1 1-28,1 0 8,-1 0 33,1 0-36,-1 0 35,1-1-31,0 1 13,-1 0-19,1 0 7,-1 0-6,1 0-8,-1 0 5,1 0 2,0-1 13,-1 1-10,1-1 9,0 1 73,1-1 21,-1 0 10,1 1 38,0-1-101,0 0 39,0 0-44,1 0-19,-1 0 22,0 0-8,0 0-7,0 0 23,0 0-26,-1 0 30,1 0-8,0 0 2,0 0-4,-1 0-16,1 0 51,-1 0-45,1 0 46,0 0-53,0 0 11,0-1-2,0 1 5,1 0-31,0-1 22,0 1-21,1-1 32,-1 1 27,1-1-22,0 1 15,0-1-39,0 0 6,0 1-9,0-1 8,0 1-54,0-1-24,1 1 5,0-1-46,0 1 47,0-1-13,1 1 17,-1-1-23,0 1-12,0 0-26,0-1 33,0 1 33,-1 0 23,0 0-27,1 0 71,-2 0-1,1 0 17,0 0-16,0 0-1,0 0 24,0 0-4,0 0 70,0 0-62,0 0 67,0 0-62,0 0-10,1 0-31,-1 0 17,1 0 10,0 0-107,-1 0 19,1 0-109,1-1 37,-1 1-6,0 0 30,-1-1 21,2 1 68,-2 0-8,1 0 1,-1 0 49,0 0-67,0 0 66,0 0-73,0 0 81,0 0-11,0 1 68,0-1-7,0 0 3,0 0-9,0 0-22,1 0-65,0 0 10,-1 0-15,1 0 30,0 0-52,-1 0-21,0 0-11,0 0-33,0 0 78,0 0-31,0 0 31,-1 0 9,1 0-17,0 0 13,0 0-16,-1 0 40,1 0-31,0 0 31,1 0 6,-1 0-22,0 0 34,1 0-37,-1 0-7,1 0 5,-1 0-9,0 0-44,1 0 41,-1 1-45,0-1 57,0 0 62,-1 1-49,0-1 45,0 1-62,0-1 73,0 0-51,0 1 57,0-1-72,0 1 8,0-1-3,0 1 20,1-1-91,-1 0-6,1 1-17,0-1-20,-1 0 58,1 0-11,0 1 13,0-1 76,-1 0-33,1 0 20,-2 0-41,1 0 114,-1 0-15,0 1 114,-1-1-53,0 0 20,0 0-62,0 0 21,0 0-89,0 0 47,0 0-34,0 0-38,1 0-30,-1 0 6,1 0 10,-1 0-30,1 0 13,0 0-102,0 0 88,1 0-11,-1 0 56,0 0-26,1 0 60,-1 0-3,1 0 12,-1 1-6,1-1-30,0 0-3,-1 0 17,0 0-45,0 0 38,0 0-35,-1 0 55,1 0 10,-1 0-8,0 0 7,0 0-32,0 0 76,0 0 13,0-1 10,-1 1-10,1-1-72,0 1 14,0-1-10,-1 0-16,1 1 13,0-1-4,-1 1 58,1-1 25,-1 1-11,1-1-8,0 1-2,-1-1 4,1 0 7,-1 0-21,1-1 3,-1 1-21,1 0 34,0-1-78,-1 1 36,1-1-29,0 1 44,-1-1 51,1 1-35,0 0 32,-1-1 14,0 1-45,1-1 39,-1 0-61,1 1-22,-1-1 12,1 1-12,-1-1-37,1 0 48,0 0-45,-1 1 75,1-1-133,0 0 29,0 0-127,0 1 118,-1-1-37,1 1 29,-1-1 1,1 0 57,-1 1 10,1-1 36,-1 1-60,1-1 90,0 0-14,-1 0 95,1 0-48,0 0 0,0 0-37,-1-1 9,1 2-69,-1-2 53,0 1-47,0 0 53,0 0-73,0-1 6,0 1-22,0 0-26,0-1 32,0 1-17,0 0 16,0 0 85,0 0 19,0-1-4,0 1-12,0 1-25,0-1-17,0 1 35,0-1-47,0 0 20,0 1-17,0-1 25,0 0-63,0 0 56,0 0-54,1 0-26,-1-1 10,1 1-85,-1-1 84,1 1-47,0-1 36,-1 0-27,1 1 21,-1 0 20,0 0 18,0 0-19,0 1 74,0 0-55,0 0 60,0 0-63,-1 1-10,1-1 11,0 0-2,0 1-47,0-1 49,0 1-50,0-1 58,0 1-28,0-1 15,0 0-19,0 0 52,0 0-22,0 0 17,0 0-30,0 0 56,0 0 19,0 0 8,0 1-16,-1-1-1,1 0 11,0 1 21,-1-1 41,0 0-69,0 1 31,0-1-38,-1 1-41,1-1 39,0 1-38,-1 0-44,0-1 11,0 1-71,1-1 76,-1 1-69,0-1 89,0 1-70,1-1 76,-1 1 23,0-1-17,0 1 14,1 0 49,-1-1 9,0 1 16,0-1-16,0 1-48,-1-1-11,1 1 32,-1 0-69,0-1 42,0 1-25,1 0 40,-2 0-50,2 0-22,-1-1-15,0 1 5,0 0 33,0 0-2,0-1-7,0 1 1,0 0 16,0 0-15,0 0 12,1-1 0,-1 1 2,0-1 6,1 1-51,-2-1-10,2 0-3,-1 0 11,-1 1 13,1-1 18,-1 0-22,0 0 64,0 0 11,-1 0-6,1 1-7,0-1 47,-1 0-14,1 0 83,-1 1-48,1-2-26,-1 1-17,0 1-16,0-1-63,1 0 3,-1 0-3,0 0 10,0 0 39,0 0 1,1-1-21,-1 1 23,0 0-19,0 0 13,0 0-32,0 1 64,0-1-52,0 0 52,0 0-17,0 0-15,0 1 30,1-1-30,-1 1-66,1-1-22,-1 1-2,1-1 17,-1 1-23,1 0 18,0-1-96,-1 1 77,1 0-3,0 0 44,0 0-13,-1 0 71,1-1-64,-1 1 61,0 0 54,0-1-16,0 1 111,0 0-115,0 0 121,0-1-86,0 1 103,0 0-60,0 0-7,0 0-36,0-1 22,0 1-153,1 0 44,0-1-108,0 1 100,-1 0-105,2 0 70,-2 0-103,2 0 78,-1 0-27,-1 0 41,1 0-5,0 0 88,0 0-45,0 0 56,1 0-82,-1 0 143,0 0-29,0 0 121,1 0-72,0 0 6,0 0-34,1 0-22,-1-1-43,0 1 0,0 0 5,1 0-29,-1-1 6,0 1-19,1 0 7,-2 0 14,1 0 6,0 0-14,-1 0-3,1 0 53,-1 1-54,2-1 51,-1 1-91,1 0 44,0 0-35,1 0 47,-1-1-87,1 1 17,-1-1-80,1 1 29,-1-1-11,0 1 40,1-1-3,0 1 67,-1-1-29,0 1 22,1-1-37,-1 0 61,1 1-52,-1-1 51,1 0 13,-1 0-36,1 1 54,-1-1-63,0 1 26,-1-1-17,1 1 23,-1-1 26,-1 1-24,1 0 29,-2 0-38,1 0 78,0 0-12,0 0 73,1 0-80,-1 0 12,1-1-53,-1 1 15,2-1-54,-1 0-3,0 0-3,0 0 31,1 0-119,-2 0 37,1 0-141,0 0 125,0 0 15,0-1 45,0 0 10,0-1 7,1 0-8,-1 0 3,2 1-18,-1-1-312,2 0 81,0 1-208,-1 0-466,1 1 245,1-1-368,0 2 615,2 0 230,0 1 229,1 2 0,1 1 0</inkml:trace>
  <inkml:trace contextRef="#ctx0" brushRef="#br0" timeOffset="9">462 1943 9502,'16'0'0,"-8"-1"17,-1 1 5,-1-1 72,0 1 40,-1-1 60,-1 0-14,0 0-9,-1-1 82,-2 1-16,1 0 96,-2 0 50,0-1-70,0 0 40,-2 1-91,-2-1-18,0 1-9,-2 0-29,-2 0-27,-1 0 33,-1 0-20,-2 0 86,-1 1-130,0-1-7,-2 0-57,0 1 11,-1-1-13,0-1 51,-1 1-46,0-1 58,1 0-5,1 0-6,0 0 6,1-1-48,2 1 19,2 0-25,2 1 14,1-1-43,3 0-37,0 1 27,2 1-309,0-1 228,3 0-261,1 1 53,3 0 62,0 0-124,3 0 113,2 0-72,1 0 49,1 0-84,2 0 64,0 0 40,3 0 20,-2 0 18,3 0 147,-1 0-63,0 1 132,0 0-110,0 0 77,-2 1-49,0 0 70,-3-1 86,-1 1-25,-2-1 55,-1 1-63,-1-1-7,-2 0 9,-2 0 5,0 0 17,-2 0-22,0-1-10,-1 0-16,-1 0 18,-2 0-42,0 0 43,-2 0-9,-2 0 11,0 0-1,-3-1-7,0 0 1,-1 1-18,-2-1 25,0 0-16,-2 0 28,0 1-9,-1 0 25,-1 0-125,1 0 17,-2 1-86,2 0 82,-2 0-56,3 0 32,0 0-16,3 0-68,-1 0 58,4 0-73,0 0 57,2-1-52,1 0 68,2 0-36,1 1-85,2-1 44,2 0-132,2 0 40,4 0 32,3 0-42,3 0 97,2 0-25,2-1 58,1 0-24,2 0 73,0 0-53,0-1 62,0 1-77,1-1 94,-1 0-24,0 0 97,-2 0-82,-1 0-14,-3 0-34,-2 0-4,-2 0 70,-3 1-27,-2-1 32,-2 0-38,-1 1 196,-1-1-34,-2 0 128,-1 0 29,-3 0-101,-2 0 85,-1 1-92,-3-1 28,-1 1-37,-2 0 75,0 0-108,-2 1-23,1-1-75,-2 1 42,1 0-197,0 0 109,-1 0-153,1 0 70,0-1 65,-1 1-53,1-2 79,1 1-93,1 0 107,1-1-89,1 0 81,1 1 74,3 0 0,0 0 77,3 0-128,1 1 27,3-1-54,1 1-47,2 1 30,5 0-96,0 0 92,2 1-116,1-1 68,1 0-129,0 0 41,0 0 55,2-1-20,-1 0 34,0 0 30,0 0-66,0 0 79,-1 0-68,2 0 87,-1-2 0,1 1 22,-2-1 125,-1 1-78,-1 0 128,-2 0-129,-2 0 104,-2 1-21,-1-1 66,-2 1 23,-2 1-113,-4-1 21,-1 2-119,-4-1 67,1 1-60,-2-1 80,-1 1-86,0-1 13,-2 0-31,0 0 1,1 0 53,-1-1-29,0 0 21,1 0 25,0 0-16,0 0 22,0 0 90,2 0-31,0 0 115,3 1-95,1 0-204,2 0 4,1 0-130,2 1 109,1 0-65,2-1 50,1 2-95,2-1-15,3 0 42,2 0-53,2 0 69,1-1-23,3 1 4,0-1-31,2 0 117,-1 0-40,3 1 90,-2-1-98,2-1 100,-2 1-5,0 0 63,-1 0-30,-2 0 4,-2 0-13,-1 0 22,-3 0 36,-2 0-64,-1-1 31,-1 1-35,-3 0 65,0 0 1,-3-1 61,-1 1 40,-3-1-33,-1 1 70,-2-1-110,-1 0 133,-1 0-89,0 0 103,-1 0-63,0 0 14,0 0-54,0 0 36,0 1-73,0-1-53,1 0-34,0 0 14,1 1-42,2-1 61,0 0-15,2 1-76,1-1-43,1 1-39,2 0-47,0 1-170,2-1 65,1 1-130,1-1 167,2 1 47,3 1 62,1-1-8,3 0 127,2 0 0,1 1 66,1-1-93,1 0 77,1 0-59,-1 0 109,0 0-81,0 0 30,-1-1-69,0 0 79,-1 0-75,-1 0 77,-2-1-68,-1 1 26,-2-1-32,-2 0 3,-1 0 43,-2 0 36,-3 0-2,-1 0-4,-4 0 72,-1 0-30,-3 0 101,-1 0-47,-2 0-1,-1 0-35,-3 0 16,1 0-129,-3 0 73,1 0-69,0 0 94,1 0-21,2-1 13,0 1-17,2-1 31,2 0 8,1 0 2,2 1-3,2-1-99,2 1-10,1 0-11,1 0-247,2 0 106,1 0-171,3 0 134,1 0 70,2 0 3,2 0 25,0 0 25,2 0 10,1 1 17,1-1-60,1 1 156,1-1-70,1 1 158,-1 0-118,1 0 128,-2 0-70,0 0 92,-1 0 0,0 0-63,-3 0 79,-2 0-96,-1 0-45,-3 0-78,0-1 13,-2 0 111,-2 0 43,-2 1 78,-4-1-58,-1 0-2,-2 0-41,-1 0-12,-2 0-55,-1 1 18,-1-1-15,-3 1-97,0-1 27,-1 1-100,0-1 115,2 0 137,2 0 21,0 0 96,4 0-109,0 0-123,2 1-25,2-1-105,1 1 14,2 0 16,2 1-16,0-1 79,1 1-80,2 0 60,1 0-82,2 0-69,2 0 26,2-1-54,1 0 44,1 0 35,2 1-25,1-2-4,0 1 0,3-1 187,-2 0-19,2 0 130,-2 0-27,-1 0-62,0 0 58,-2 0-87,-1 0 74,-1 0-34,-2 0 34,-2-1-9,-1 1-36,-2-1 2,-1 1-19,-3-1 6,-1 1-20,-5 0-1,-1 0 22,-2 0-25,-1 0 25,0 0-34,-2 0 13,0 0-3,0 0 9,0 0 96,1 1-25,1-1 84,0 0-35,1 0 16,0 0-46,2 0 6,-1 1-90,2-1 43,0 1-36,1 1 63,1-1-132,1 1 45,1-1-113,0 2-132,2-1 62,0-1-115,1 2 123,1-1 21,0-1 5,3 1-22,0-1 140,2 0-19,2-1 115,0 1-84,2-1 69,-1 0-49,1 0 84,0 0-86,0 0 74,1 0-31,-2 0 48,0 0-76,-1 1 22,0-1-71,-2 0 77,0 0-69,-1 0 33,-1 0-41,-1 0 21,-1 0 57,-1 0-48,-1 0 48,-2-1 72,-2 0-22,-3 1 112,-1-1-115,-2 0 62,-2 1-108,-1 0 72,0 0-132,-1 0 70,0 0-64,0 0 116,0 0 1,3 0 9,-1 1-15,2-1 14,2 1 1,1 0 7,2 0-17,1 0-167,2-1 30,1 1-111,0 0-51,1-1 51,2 0-51,1 0 74,1 0-5,2 0 6,1 0-33,1 0 41,0 0 71,1-1 4,0 1 37,0-1 8,-1 0-51,0 0 18,-1 1-35,0 0 70,-1 0 27,0-1 30,0 1 6,-1 0-80,1 0 31,-1 0-43,-1 0 18,0 0-9,0 0-2,-1 0 5,0-1 53,-1 0 13,-1 1-1,0-1 44,-1 1-35,-1-1 6,-1 1-5,-2 0-16,-2 0-10,-2 1 19,-1 0-4,0 0 3,-1 1 10,0 1-7,1-1-21,0 0 2,2 0-3,0 0 8,2-1-14,1 1 6,1-1-19,1 0-67,1 0 9,2 0-69,1 0 75,2 0-61,2-1 15,3 0 0,1 0-2,3 0 24,0 0-42,2 0 17,1 0-69,-1 0 104,1 0-68,0 0 66,0 0 60,0 0 33,0 0-6,-1 0 81,-1 0-91,-2 0 100,-3 0-90,-2 0 66,-1 1-89,-2-1 66,-1 1-4,-2 0-25,0 0 28,-2 0-39,-2 0-2,-3 0 8,-1 0-6,-2-1-6,-2 1 31,-2-1-25,-1 0 31,-1 0-107,-1 0-16,-2 0-3,0 0 15,-1 0 134,2-1-50,-1 1 41,3-2-62,0 1 83,2 0-14,1 0 78,2 0-136,2 0-25,2 0-41,2 1 17,2-1-13,1 1-8,3-1-6,3 0-237,4 0 116,3 0-177,3 0 132,3 0 16,1 0 25,4 0-35,-2-1 31,3 1 229,-2 0-35,2 0 160,-3 1 3,2 0-91,-3-1 73,0 2-73,-2-1-32,0 2-7,-2-1 19,-2 1-104,-1 0 95,-3-1-101,0 1 109,-5-1-150,0 1 35,-2-2-125,-2 1 60,-2-1 128,-2 0 22,-4 1 51,-1-1 33,-4 0-48,-1-1 15,-3 1-22,-1-1-46,-1 0-12,-1 0 30,0 0 28,0-1 37,0 1-17,2-1 16,-1 1-105,3-1 56,2 1-55,1 0 39,2-1-18,3 1-10,0 0 4,3 0-45,1 0-7,3 0 0,1 1 10,2-1-197,3 1 52,4-1-177,2 1 145,2-1 29,3 1 70,1 0-28,3 0 184,0 0-58,2 0 122,-1 1-65,1-1 8,-2 1-53,1 0-11,-2 0 27,-2 1 7,-3-1 76,-3 0-9,-2 0 2,-2 0-35,-3-1 17,-2 1 1,-1-1-18,-3 1 22,-1-1-56,-3 0 75,-3 0 12,-2 0 6,-3 0-92,-1 0-80,-3 0-2,-1-1 34,-3 0-19,0-1 30,-1-1-82,1 0 73,-1 1 77,1-1 44,0 0 3,1 0-12,1 0-70,2 1-4,1-1-3,3 1-24,1 1 20,3-1-7,2 1-113,3 0 37,1 0-116,3 1 137,2-1-219,3 1 112,4 0-159,2-1 116,2 1 50,1-1-14,2 1-2,1-1 73,0 0 30,1 0 12,1 0 0,0 1 93,1-1-9,-2 0 107,0 1-83,-3-1 48,-1 1-35,-3 0 73,-1 0 12,-3 0-35,-1 0 83,-3 0-115,-1 0 84,-2 0-47,-2-1 17,-2 0 23,-3 0-84,-2 0 18,-3 0-31,-2 0-58,-1 0 43,-1 0-41,-2-1-28,1 1 15,-2-1-70,1 1 82,-2-1 14,2 1 31,-1-1-17,3 0 42,0 1-53,2-1 55,2 1-57,4 0-123,1 1 23,3-1-114,1 1 18,3 0 40,2 0-34,5 0 103,3 0-133,4 1 80,2-1-113,3 1 63,1-1 45,2 1 8,2 0-5,-1 0 159,2 0-67,-1 1 132,1 0-119,-1-1 103,-1 1-64,-3 0 117,0 0-67,-3 0-40,-2 0-17,-2 0-11,-4-1-54,-1 1 66,-4-2-62,-2 1 65,-2-1 87,-3 0-18,-4 0 82,-3 0 0,-3 0-29,-3 0 40,-2 0-91,-3-1-50,0 0-57,-2 0 19,-1-1 8,1-1 88,1 1-36,1 0 37,0 0-94,0-1-2,3 2-8,1-2-7,2 2 62,2-1-42,4 0 24,1 1-17,2 0 20,3 0-2,2 0 0,2 1-272,3-1 60,3 1-179,4 0 142,2 0 15,4 0 37,0 0-32,3 0 86,1 0-10,1 0 38,0 0-38,0 0 96,-1 0-6,0 0 33,-1 0 31,-1 0-97,-2 0 43,-1-1 5,-3 1 6,-3 0 79,-2-1-57,-2 1 183,-2-1-94,-3 0 119,-1 0-87,-4 0 31,-2 0-32,-3-1 73,-3 2-107,-2-1 56,-1 0-51,-1 1 32,-2-1 16,1 1-30,0-1-1,0 1-2,2-1-76,0 1 1,2 0-15,1 0-84,2 0 63,1 0-103,3 0 95,1 0-172,2 0 97,1 0-121,1 0 84,1 0-147,3 0 54,1 0-121,3 0 71,3 0 45,1 0-25,2 0 43,2-1 131,0 0-5,2 1 106,0-1-117,0 1 106,0-1-82,0 0 111,-1 1 106,0-1-52,-2 1 109,-1-1-91,-2 1 14,-2 0-26,-3 0 31,-1 0 4,-2 0-7,-1 0 49,-2 0-77,-2 0 64,-4-1-105,-1 1 59,-3 0-57,-2-1-73,0 0-16,-1 1-14,-1-1-33,0 0 57,0-1-5,-1 0 11,1 0-137,0-1 29,0 0-117,0 0 52,0 0 157,3 0-92,1-1 128,2 2 147,1 0-22,3 0 150,0 1-120,2 0-157,1 1-29,2 0-27,0 0-231,4 0 136,1 1-169,3 1 143,1 0-28,3 0 42,2 0-70,0 0 8,3-1 35,0 1-52,1-1 39,-1 0 223,1 0-38,0 0 153,-2 1-107,-1-1 174,-2 0-59,-2 1 166,-2-1-89,-2 2-56,-1-2 36,-3 1-31,-1 0-178,-1 0 28,-2 0-155,-1 0 58,-2 0 49,-2-1 6,-2 1 18,-2-1-25,-1-1-24,0 1 7,-1-1-23,1 0 99,-1 0-40,1 0 48,-1 0-18,1 0-33,0 0 16,0-1-9,1 1-32,0 0 21,0-1-21,2 0-53,1 1 23,1 0-86,2 0-114,1-1 47,3 1-89,1 1 72,5-1 46,2 0 8,2 1 35,3 0-35,1-1-6,2 1-29,0-1 21,1 1 91,-2 0 31,2-1-18,-2 1 197,0 0-93,-1 0 140,-1 0-77,0 0 14,-1 0-5,-2 1 45,-2-1-69,-2 0 18,-2 0-51,-2 0 5,-2 1-3,-3-2 95,-2 1-3,-4 0 74,-3 0-60,-3 0-9,-2-1-30,0 1 47,-2 0-76,0-1 43,0 0-58,0 0-34,0 1-3,2-1 16,0 0 3,2 0-55,2 0 2,-1 0-99,4 0-32,0 0 18,3 1-64,1-1 98,2 1-93,0-1 65,3 1-98,-1 0-64,2 0 50,1 1-66,3 0 81,1 0 87,3-1-20,2 1 42,1-1-20,3 1 39,-1-1-17,3 0 30,-1 0 68,1 0-24,-1 0 110,-1-1-84,-2 1 88,-1-1-54,-3 1 70,-1-1-17,-4 0-71,0 1 30,-2-1 70,-3 0-3,-1 0 109,-4 0-93,-2 0 84,-2 0-58,-2 0 85,0 1-66,-2-1-39,-1 1-21,-1 0-40,-1 0-86,-2-1 14,2 1-63,-1-1 149,2 0-25,3 1 80,1-1-90,1 1-44,2 0 23,2-1-26,2 1 34,1 0-154,2 0 10,2 0-90,2 0-78,3 0 94,3 0-96,2 1 98,4-2-49,0 1 38,2 0-69,0 0 161,0-1-49,-1 0 99,-2 1-103,-1-1 153,-2 0-55,-2 0 138,-2 1-106,0-1 42,-3 0-16,0 0-15,-2 0 101,0 0-81,-1 0 118,-1 0-102,-3 0 140,1 0-94,-2 1 99,0-1-18,-1 0-38,1 0 33,-1 1-58,0 0-80,-1 0-26,2 1-14,-2-1 21,1 1-108,0 0 31,0 0-106,-1 0 42,0 0 49,0 0-38,0 0 24,-1 0 66,1-1-39,0 1 73,1-1-1,1 0 35,1 0-8,1 0-9,1 1-97,0-1-1,2-1 10,0 1 7,2-1 94,1 1-41,3-1 45,0 1-113,4-1-11,-1 0-10,4 0 3,-1 0 25,2 1 1,-1-1-11,0 0 54,0 0-8,-2 0 18,0 0-31,-2 0 121,0 0-21,-4 0 117,0 0-121,-2 0 211,-1 0-38,-2 0 111,0 0-69,-2 0-106,-3 0-18,0 0-130,-2 0 33,-1 0-110,-1 0 23,-2 0 28,0 0-36,-2 0 72,0 0-141,-2 0 44,1-1-97,1 0 40,0-1 294,2 0-64,1 1 182,1-1-94,2 2-106,2-1 28,2 0-225,0 1 43,3 0-127,2-1-88,5 1 79,0 0-84,5-1 103,-1 1 42,3-1-9,-1 0-5,0 0-6,-1 0 158,0 0-33,-2 1 68,-1-1 70,-3 1-105,0 0 110,-2 0-67,-1 0 47,-2 0 127,0 0-11,0 0 81,-1 0-141,0 1-33,0 0-14,-1-1-42,1 1 86,0-1-79,1 0 69,0 1-48,1-1 5,0 0 5,1 0-20,-2 0-56,2 0 43,-1 0-41,0 0 70,-1 0-20,0 0 6,0-1-8,0 1 9,-1-1 48,1 1-175,-1 0 59,0-1-188,1 1 82,0 0 40,-1 0 31,2 0 36,-1 0-22,0 0-3,2 0-8,-1 0 78,1 0 27,0 0-14,1 0-8,-1-1 51,0 1-17,0-1 125,-1 0-120,1 1 57,-1-1-50,-1 1 31,1-1-63,-2 0 10,1 1-55,-1-1 7,0 0-10,-1 0-3,-1 0 14,0 0-14,-1 0-13,0-1-22,0 0 24,-1 0 43,1 0 0,0 0-13,-1 0 79,2 0-34,-1 1 100,0 0-88,2 0-62,-1 1-64,0 0 2,0 0 29,1 1-21,-1 1 25,1 1-80,0 1 0,0 0 16,1 1-25,-1 0 40,1-1-101,1 1 24,0 0-95,0-1 127,1 0-4,1 0 53,0 0-11,0-2 19,0 1 34,0-2 4,-1 0 11,0 0 9,1-1-28,-1 0 38,0 0-71,1-1 25,-1 0-17,1-1 27,1 0-56,-1-1-1,0 1-11,1-1-62,0-1 23,0 1-24,0-1 27,0 0 32,0-1 26,0 0-30,-1 1 24,0-1 289,-2 1-57,0 0 193,0 1 134,-1 1-151,-1 0 165,-1 0-180,0 1-24,0 1-29,-2 0 19,1 1-51,-1 1-82,0 0 11,1 2-53,0 0-177,0 1 34,1 0-122,0 0 125,1 0-240,0 0 50,0 0-173,1-1 80,0 0 135,1-1-44,0 0 61,0-1-17,0-1 51,0 0-31,0 0 171,-1-1-59,1 0 122,-1-1-87,1 0 50,-1-2-45,1 0 18,0-1 15,1 0-17,0-1 62,0 0-46,0-1 144,1 0-79,-1 0 104,0 0-76,0 1 208,-1-1-69,0 2 155,0-1-171,-1 2 7,0 1-104,0-1 71,0 2-427,-1 1 106,1 0-233,-2 0 201,0 2-122,1 0 90,0 2-115,0 0-621,0 0 246,1 2-557,0 0 533,-1 1-776,1 0 992,0 1-640,0 0 1090,1 0 0,-1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01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37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63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7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8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41 9502,'4'-1'-1147,"-3"-1"1720,0 0-105,0 0 498,0-1-404,-1 0-43,2 1-148,-1-2 75,-1 2-87,1-2-38,0 2-16,-1 0-19,1-1-35,-1 1 18,0 1-59,0 0 48,0-1-55,0 1-6,0 1 59,-1-1-109,-1 1 51,-1 1-67,0 1-51,-2 2-12,-1 2 14,-2 2 43,1 2 70,-2 2-13,1 2-11,-1 2 6,1 1-20,0 3 24,2 1-7,1 0-36,0 1 21,2-1-28,1-1-45,2 0-25,-1-3 11,2-1 0,1-2-149,1-1 41,2-2-121,0-2 99,2-2-108,0-3 25,1 0-96,0-3 84,-1 1 104,1-2-38,-1-2 144,1-1-98,1-2 93,-1-2-84,0-3-15,0-1 23,0-2-17,0-1 50,-1 0-62,0-2 17,-2 1-25,-1-1 89,-2 0-14,0 0 44,-2 1-63,0 1 58,-1 0 19,-2 2-8,0 1 35,-1 2-54,0 2 13,-1 1 5,1 2-302,0 1 71,0 1-173,1 1 145,0 0-478,0 1 135,1 0-372,0 0 385,1 1-122,0 1 196,0 0-124,1 0 322,1 1 115,0 0 139,0 0 0,1 0 0</inkml:trace>
  <inkml:trace contextRef="#ctx0" brushRef="#br0" timeOffset="1">280 33 9502,'4'-6'-1110,"-3"3"1388,0 0-45,1 1 321,-1-1-197,0 0 66,1 1-87,0 0 73,-1 0-113,0 0 151,0 1-61,0 0 96,0 1-33,0 0-134,-1-1 37,2 2-25,-2 1-61,1 1 41,0 2-95,-1 2 82,0 3-81,0 2 96,0 2-95,0 3 30,0 0-30,-1 2-15,-1-1-13,0 2-96,0-1 6,1 0-13,-1-1-91,0-2 53,1 1-98,-1-3-81,1 0 60,-1-2-75,1-1 103,-1-1-365,1-2 83,-1-1-248,1-1 221,0-1-256,-1-3 108,2 1-737,0-2 679,-1-2-591,1-2 694,1-4-184,0 0 360,1-4 131,2-1 151,0-1 0,1-2 0</inkml:trace>
  <inkml:trace contextRef="#ctx0" brushRef="#br0" timeOffset="2">805 23 9502,'-5'-3'-677,"2"2"1034,1 0 425,0 0-4,-1 1-244,-1 0 135,0 0-274,0 0 149,0 1-148,-2 1 135,1-1-149,-1 2 28,1-1-52,-1 0 28,-1 1-91,1 0-43,-1-1-33,1 2-62,-1-2-57,0 2-16,-1-1 11,1 2-4,-1-1 6,0 1-11,0 1 21,1 0-24,2-1-10,-1 1-1,1-1-17,2 2-146,0-1-1,1 0-111,1 1-71,0-2 113,1 2-100,1 0-23,-1 0 76,3 1-64,1 0 55,1 1 33,1 0-2,2 1 35,-1-2-15,1 2 18,-1-1-81,1 1 56,-2-1 23,-1 1 83,-1-1-12,-2 0 3,-1-1 216,-1 1-56,-1-1 171,-2 0 154,-3 0-135,-1-1 169,-2 0-184,-2-1 3,-1 0-30,-1-1 35,0 0-36,0-1-259,-1-1 60,1-2-153,1 1 150,1-2-244,2 0 102,2 0-187,2-2-601,1 0 262,3-3-541,2 0 700,3-4 190,4 0 290,3-3 0,3-1 0</inkml:trace>
  <inkml:trace contextRef="#ctx0" brushRef="#br0" timeOffset="3">900 118 9502,'6'-10'-1075,"-4"5"1310,1 0 53,0-1 207,0 1-153,-1-1 60,1 1-95,1-1 92,-1 1 71,0-1-104,-1 2 83,0 1-129,0 0 75,0 1-46,-1 1 49,0 0-35,0 0 10,0 1-92,0 1 103,-1 1-232,1 3 66,-2 1-87,0 1 20,-3 3-14,1 1 29,-2 2-15,-1 1-1,-1 2-3,1 1-16,-1 3-69,0-2-2,1 0-12,1 0-126,1-2 80,2-1-99,0-1 47,2-1-28,0-3-4,1-1-51,2-2 77,1-1-37,2-1 60,2-2-11,1-1-10,1-2-44,1 0-33,1-1-49,1-1-389,-1 0 108,1-2-267,-1 1 300,-2 1 227,0-1 90,-1 1 111,0 0 0,0-1 0</inkml:trace>
  <inkml:trace contextRef="#ctx0" brushRef="#br0" timeOffset="4">327 110 9502,'7'-12'-874,"-4"7"965,1-1 54,0 1 247,-1 0-92,1 1-26,0-1-21,1 0 7,0 1-79,1 0 65,-1 0-36,1 0 26,1 1-22,0 0-64,0 0-1,0 2-4,0-1 42,0 2 25,-2 2-15,1 0 77,-1 3-74,-1 1 94,0 2-102,-2 0 92,-1 1-84,0-1 82,-1 2-94,-1-2 130,-1 2-89,-1-2 120,-3 1 89,-1-1-73,-2 1 80,0-1-114,0 0-144,0-1 11,0 0-86,1-2 19,-1 0-107,2-1 42,0 0-106,2-2-426,1-1 100,1 0-377,2 0 446,1-2 104,2-1 193,3-1 0,2-2 0</inkml:trace>
  <inkml:trace contextRef="#ctx0" brushRef="#br0" timeOffset="5">1222 91 9502,'1'-5'652,"0"2"-216,0 2-83,0-1 83,-1 1-125,2-1 64,-1 1-65,0 0 56,-1 1-44,2-1-75,-1 0 49,-1 2-87,1 1 2,-1 1-59,1 4 6,-2 1-27,-1 3-62,-1 2 62,-1 2-58,-1 1 113,-1 2-5,0 0 0,-1 1-9,1-1-82,-1 0-24,2-1 11,1-2-221,-1-1 97,1-2-141,1-3 134,1 0-152,0-2 69,1-3-130,-1-1-39,2-1 143,0-3-259,1-2 178,1-4-102,1-1 91,1-2 70,1-3 12,1 1 34,0-4 59,1 0-7,1-3 22,1 1-22,1-2 59,-2 2-23,2-1 96,0 1-75,-1 1 180,0 2-77,-1 2 123,-2 3 12,1 2-88,-3 3 81,1 2-78,-2 2 145,0 1-57,0 3 112,-2 3-58,1 2-44,-1 4 37,-1 1-31,1 3-35,-1 1-16,1 2-36,-1 0-9,0 2-118,0-1 38,1-1-126,1-2-240,0 0 61,1-3-172,1-1 211,0-2-142,-1-2 74,0-2-132,0-2-420,-1-1 234,-1-1-848,0-2 704,-2-1-155,-1-1 653,-2-3 123,0 0 124,-2-3 0,0 0 0,0-2 0,-1 0 0,1 0 0,-1-1 65,1 0-41,0 0 51,1 0 122,1 1-69,1 1 163,1 2-162,1 1 434,1 2-155,-1 1 331,2 0-302,0 1-10,1 1-131,2 2 42,1-1-206,0 2-32,1 0-60,1 0 33,0-1-323,1 0 107,2-1-255,-1-1-282,2 0 245,0-1-334,0-2 319,0-1 14,1-2 66,-1-1 97,1 0 108,0-1 165,-1-1 0,0 1 0,0 0 0,0 0 0,-1 0 0,0 1 0,-2 0-27,0 1 3,-2 1 16,-1 2 471,-2 0-53,-1 2 272,-1 0-246,0 1 71,-1 1-94,-1 3 97,-1 2-154,0 0-67,0 2-70,-1 1-16,-1 1 2,0 1-19,1 2 66,-1 0-61,0 1 23,0 0-16,2 0-15,-2 1-105,2-2-17,-2 1-69,2-2 84,0-1-139,-1-1 66,1-1-100,0-2 53,0 0-95,-1-3 20,2-1-65,-1-1 88,0-1-27,1 0-6,0-2-66,0-2-118,1-3 39,0-1-65,0-2-70,1-4 112,1 0-118,2-3 116,0-1-6,2-2 51,0-2-16,0 0 70,2 0 108,0-1 10,0 0 91,1 2 89,0 2-54,1 2 52,-1 4-87,-1 2 68,0 3-8,-2 2 63,0 3 267,-1 2-134,-1 1 246,-1 4-236,0 2 139,-1 3-119,0 2 150,-1 2-140,0 2-22,-1 0-24,1 2-54,-1 0-15,1 2-170,-1-3 43,2 2-108,0-3-193,1-1 62,-1-2-142,1 0 177,-1-3-155,1-1 88,-1-2-138,-1 0-408,-1-3 213,0-1-382,1-1 536,-2-1 163,0-1 224,-3-1 0,0 0 0</inkml:trace>
  <inkml:trace contextRef="#ctx0" brushRef="#br0" timeOffset="6">2648 94 9502,'5'-1'1040,"-2"1"-752,-1 0 6,0 0-100,0 0 71,1 0-57,0 1 61,0 1-71,0 1 45,0 2-24,-1 1 0,-1 1 44,1 1-117,-2 3 47,1 0-62,-2 3 39,0 1-30,-1 1 45,-1 1-91,0-1 1,0 0-15,-1 0 11,2-2-89,-1 0 37,1-3-125,0-1 135,1-1-286,-1-3 130,2 0-217,-2-3 58,2-1 91,-1 0-51,0-2 76,0 0-18,0 0-6,0-2-1,-1-2 25,0 0 31,1-2 29,0-2-14,1 0 18,-1-4-18,1 1 17,1-3 9,-1-1 34,2 0-9,1-1 10,1 0 110,0 1-30,-1 1 124,1 2 88,-1 2-54,0 2 74,-1 2-119,0 2-55,0 2 147,-2 1-46,2 1 118,-2 2-47,1 3-33,0 3 38,0 2-20,0 3-75,0 2 6,1 0-58,-1 2-58,2 0 62,1 1-66,0-3-7,2 1 13,1-2-53,1-1 44,2-2-63,2-2 23,1-3-71,0-1 58,1-3-33,0 0 64,0-4-40,-1-1 58,1-5-40,-2-1 19,1-4-28,-2 0-16,-1-3 25,0-1-20,-2-1 32,0-1-253,-1 1 50,-1-2-163,-2 2-207,1 1 165,-3 1-228,0 1 259,-1 2-432,0 2 210,-1 1-118,0 2 364,0 2 325,-1 1 0,1-1 0</inkml:trace>
  <inkml:trace contextRef="#ctx0" brushRef="#br0" timeOffset="7">2573 87 9502,'3'-4'-574,"-2"1"912,0 2-1,1 0 293,-1 0-253,-1 0 253,1 1-231,0 0 228,-1 2-286,1 3-116,-2 1 15,0 4-53,-1 2-1,-1 2-34,-1 3-27,-1 1-17,0 1 23,1 0-45,-2 1-11,1-1 14,0-1 1,1-1-147,0-1 13,0-3-125,1 0-257,-1-3 155,1 0-248,0-3 260,1-2-383,0-2 181,1 0-337,-1-2 467,2-1 113,-1-2 218,-1-4 0,0-1 0</inkml:trace>
  <inkml:trace contextRef="#ctx0" brushRef="#br0" timeOffset="8">1798 114 9502,'-5'1'857,"4"1"-158,-2 1-292,1 2-32,0 2-97,-1 3 80,1 1-142,-2 2 133,1 2-114,-1 1 121,1 2-81,-2-1 12,3 1-80,-1-2-4,0 1-149,2-2 20,-1-1-67,1-2-70,-1-2 38,1-2-52,0-3 77,1 0-84,-1-2 26,1-2-85,-1-2-155,1-1 92,0-5-165,1-1 10,0-3 61,1-2-40,2-1 88,0-3-84,1-1 44,1-2-79,-1-1 57,1 0 117,0 0-11,-1 1 77,1 3 181,-2 1-45,0 5 99,-1 0-91,0 5 244,-1 1-49,0 2 176,-1 1 71,1 1-172,-2 2 164,1 2-199,0 3 131,1 1-103,-2 1 129,1 3-48,0 1-77,1 0 38,-1 2-121,1 1 72,2 0-76,0 0 89,2 0-95,1-1 130,2-1-89,2-2 113,1-2-180,2-2-13,1-2-76,0-2 24,-1-1-67,0-2 26,-1-2-89,-1-3-120,-1-1 44,0-2-86,-2-2 102,-1-2-191,-1-1 49,-1-1-146,-1-1 126,0 0 25,-1-1 6,-2 1-5,-1 0-261,0 1 105,-1 1-169,1 3 199,-1 1-256,-1 2 147,1 1-52,-2 3 262,-1 1 255,-1 2 0,-1 1 0</inkml:trace>
  <inkml:trace contextRef="#ctx0" brushRef="#br0" timeOffset="9">1543 222 9502,'1'-5'-294,"1"4"824,2 1-88,1 0 342,2 0-246,1 0-195,0 0-6,2 1-128,1-1-257,0 0-10,0 0-150,0 0-419,0-2 208,0 0-338,-1-1 450,-1-1 174,1-1 133,-1 0 0,0 0 0</inkml:trace>
  <inkml:trace contextRef="#ctx0" brushRef="#br0" timeOffset="10">14 599 9502,'0'-6'122,"0"2"8,0 2 49,2-2 16,-2 1-22,1 1 61,1-2-37,-1 2 76,0-1-33,1 1 17,-1 0-54,0 1-3,0-1-26,0 1-33,-1 0 315,1 0-254,-1 3 225,1 1-292,-1 4 0,1 4-7,-1 1-7,0 5-36,0 0 48,0 3-53,0-1 60,-1 1-109,1-1 27,-1 1-85,1-2 96,0-2-139,0-2 83,1-3-143,0-1 84,0-3-26,1-1 84,0-3-45,1 0 17,0-2-10,-1 0-10,1-2 82,-1 0-13,2-3 17,-1 0-35,1-4-56,-1 0 43,1-2-29,0-1 45,1 0-41,-1 0 29,0 0-30,-1 1 107,0 2 21,-2 1 2,1 1-20,-1 2-57,0 2-7,0 1 6,0 1 16,-1 2-11,1 3 20,-1 1-20,1 3-48,0 2-20,1 2 7,0-1 17,2 2 10,-1-2-20,2 1-7,0-1-39,1-2 63,0 0-39,1-3 31,1 0-2,-1-3 7,1-1-2,0-1 75,-1-1 15,1-2 5,-2 0-9,1-3-37,0-2-7,-1-2 16,1-2-14,0-2 39,1-2 28,-1-1-8,1-2 47,-1 0-37,0 0 13,-1 0-14,-1 1-11,0 1-29,-2 1 34,-2 2-218,1 2 43,-1 1-125,-1 2 87,1 2-316,-1 0 85,0 2-218,0 1-300,0 1 458,0 2-249,0 1 522,0 5 134,0 0 0,0 3 0</inkml:trace>
  <inkml:trace contextRef="#ctx0" brushRef="#br0" timeOffset="11">2626 562 12843,'0'16'1219,"0"-6"-989,0 1-90,0 3 42,-1 1-121,0 2 29,-1 2-79,-2 1 73,-1 1-45,0-1 93,0 0-52,0-1 66,1-1-155,-1-3 35,3 1-124,-1-3-213,1-1 64,1-3-161,0 0 177,0-3-361,1-1 124,-1-2-280,1-1 15,0-1 230,0-1-103,2-1 339,-1-4 123,2-2 144,1-3 0,1-1 0</inkml:trace>
  <inkml:trace contextRef="#ctx0" brushRef="#br0" timeOffset="12">512 648 9502,'0'-7'452,"0"4"-68,0 1-112,0 0 441,0 1-369,0 2 324,-1 1-548,1 5 13,-1 0-46,-1 3 102,0 1-4,-1 2 0,-1 1-10,0 2 13,0 0-43,0 1 44,0-2-58,0 1-66,0-1 64,1-2-59,1 0 75,-1-2-88,1-1 16,1-3-66,-1 0 1,0-2 16,1-1-43,0-2-159,1 0-26,-1-3-102,1-2 96,0-4 54,0 0 10,2-4-9,0-2-17,2-1-41,2-2 37,0-1-50,0-3 50,0 2 83,0-2 31,-1 3 11,2-1 140,-1 2-96,0 0 133,1 2-121,-1 2 88,0 2-70,0 2 93,0 2-62,-1 2 44,1 1-31,-2 3 42,0 1-29,-1 3 48,1 3-50,-2 4 21,0 2 18,0 2-66,0 2 65,-1 1-92,0 1-18,-1 0 10,1 0-1,-1 0-139,1-3 47,0 0-123,-1-2 88,1-1-343,0-3 82,0 0-249,0-2 259,-1-2-286,1-1 439,-1-2-266,0 0 476,0-1 0,0 0 0</inkml:trace>
  <inkml:trace contextRef="#ctx0" brushRef="#br0" timeOffset="13">790 646 9502,'0'-5'0,"-1"3"237,1 0-29,0 1 625,0 0-450,-1 2 345,1 0-494,-1 3 39,0 1-51,0 3 13,0 1-55,0 2 3,-1 0-13,0 2-30,-1 0 31,1 1-26,-1 0 43,0-1-29,-1 0 25,2-2-138,-1 1 22,0-3-60,1 0 74,-1-2-22,2-2 17,-1-1-23,1-2-7,0 0 47,0-1-12,0-1 12,0-1-136,-1 0 11,2-3-112,-1-1 120,1-3-57,-1 0 71,1-3-64,0 0-51,0-2 34,0 1-82,1-2 116,0-1-104,2 0 86,1 1-91,1 0 85,1 0-14,0 2 51,0 0-35,1 3 75,0 0 4,1 2 14,0 3-8,0 0-35,0 2 0,-1 0 7,1 2 8,-1 0-14,0 1 20,-1 1-4,0 1-41,-1 1-6,0 1-14,-2-1-32,-1 2 18,0-1-4,-1 0 6,-1 0 14,0-1 21,-1 2-27,-2-2 20,0 2 47,-1-1 15,0 0 6,-2 1 105,1 0-72,0-1 101,0 1-94,0 0 48,1 0-46,1 0 56,1 0 59,0 2-29,1 0 52,1 0-52,0 1 6,1 0-42,1 0 28,0 0-51,3 0-117,-1-1 19,0 0-118,0 0 123,1-1-240,-1 0 116,0-1-187,0-1-163,0 0 116,0-1-164,1-1 174,-1-1-41,0-1 55,0 0-58,0-1-190,1-1 382,-1 0-190,0-3 402,0-2 0,1-1 0</inkml:trace>
  <inkml:trace contextRef="#ctx0" brushRef="#br0" timeOffset="14">1029 652 9502,'-2'-4'1498,"1"5"-996,1 0-224,-1 4 20,0 0-38,1 3 65,0 1-121,-1 1 8,0 2-78,0 1 9,-1 1-78,0 1 65,0 0-61,0 0 77,-1 0-239,2-3 56,0 1-140,-1-3-44,2-1-119,-1-2-42,1-2-64,0 0-28,0-3-176,0-1 8,0-2-13,0-1 304,0-5 91,0 0 30,0-3 46,1 0 5,0-2 76,1-1 37,0-1 36,1-1 25,0 0 3,-1 0-2,2-1 4,-2 1 0,1 0 0,-1 0 0,1 3 0,-2 0 305,1 3-72,-1 2 217,-1 2-212,1 2 528,-1 0-457,0 4 475,0 1-548,0 5-20,0 0 41,0 2-29,0 1-15,0 1-17,0 1-65,0-1 14,0 1-10,0-1-14,0 0 4,1-1-18,0-1 38,2-1-137,-1-2 42,3 0-114,-1-4-99,1 1 56,-1-3-84,1 1 40,0-2 91,1-1-74,0-2 108,-1-2-107,2-1 85,-1-1-93,1-1 41,1-1-60,-1 0 28,1-2-63,0 0 72,0 0-28,1-1 60,-1 1-9,0 1 128,0 1-18,-2 3 82,0 1 124,-2 2-57,-1 1 96,-1 3-93,0 0 12,-2 3-5,1 2 47,-1 2-45,-1 3 45,0 0-14,-1 3 48,1-1-2,-2 2-102,1 0 17,0 0-83,-1 0-98,2-1 44,-1 0-108,1-1-74,0-2 49,0 0-70,0-2 93,1-1-295,0-2 75,0-1-206,0-1 202,0-1-321,0-1 293,0-1-200,2 0 411,0-2 125,0 0 0,2-2 0</inkml:trace>
  <inkml:trace contextRef="#ctx0" brushRef="#br0" timeOffset="15">2414 652 9502,'-1'-7'665,"1"4"-448,-2 0 75,2 0-83,-1 1 90,0-1-88,0 0 225,0 0-103,0 0 141,1 1-9,-2 0-127,1 0 73,0 0-47,-2 1-80,1 1 44,0-1-122,-2 0 20,1 2-72,-1 0 15,-1 2-23,1 2 6,-2 2-16,0 3 17,-1 2-8,0 2-7,0 2 9,0 1-12,1 1-4,1 1-54,0 0 2,1-1-12,1-1-218,2-1 93,-1-2-175,2-1-41,-1-3 97,2-2-106,1-2 106,2-1 29,0-2 14,2-1 0,-1-2 2,2-2 151,0-1-28,2-3 124,-2-2-36,2-1-64,-1-4 0,1 0 4,0-1 7,0-1 42,-1 0-26,0-2 32,-2 1-10,-1 0 26,-2 0-23,0 2-8,-2 0-30,-1 1 19,-1 3-21,-1 1-175,-1 3 38,-1 1-118,0 1-307,-1 2 130,1 1-238,0 1-25,1 1 215,1 1-127,0 0 224,1 3 189,2-1 67,1 1 100,2 0 0,2 0 0</inkml:trace>
  <inkml:trace contextRef="#ctx0" brushRef="#br0" timeOffset="16">2640 624 9502,'-9'-5'796,"6"3"-142,-1 1-247,2 0 536,0 1-532,2 0 560,0 1-688,2 1 60,2 0-209,1 1-9,3-1-143,1 0 91,1-1-418,0 0 147,1-1-267,2 0 19,-3 0 216,1 0-191,-2 0 233,1 0-623,-3-1 229,0 1-184,-3-1 400,0 0 366,-2 0 0,0 0 0</inkml:trace>
  <inkml:trace contextRef="#ctx0" brushRef="#br0" timeOffset="17">1298 628 9502,'-8'-1'967,"4"1"-420,2 0-150,0 0 126,1 1-169,0 0-56,0 2-22,1 0-10,0 0 9,2 1-46,-1 0 29,2 0-79,0 0-55,1 0-64,1 0 11,0-1 0,1 1-152,0-2 53,1 0-117,2-1-188,-1-1 124,2 0-184,0 0 151,0-1-68,0 0 28,-1-1-73,0 1 6,-2-1 111,1 1-75,-2 0 63,0 0-81,-1 0 53,1-1-58,-1 0 131,-1-1-67,2 0 79,-2-1-87,0 1 160,0-1 17,-1 0 55,-1 0-16,0 1 205,-1 0-83,-1 2 625,0-1-274,-1 2 213,0 1-269,-2 1 21,1 2-36,-1 1 62,1 2-44,-1 2 12,0 1-32,0 3 31,-1 1-143,1 2-39,-2 3-55,1-3 1,-1 3-14,0-3 25,1 1-20,0-3-397,2 0 92,0-1-264,0 0 250,1-4-255,0 0 92,1-2-211,0-2 201,0-1 225,0-2 32,0 0 113,2-2 0,0-1 0</inkml:trace>
  <inkml:trace contextRef="#ctx0" brushRef="#br0" timeOffset="18">1624 625 9899,'-6'8'2249,"2"-2"-1818,1 1-102,-1 2 33,0 0-82,0 2-14,0 0-31,0 2 33,1 0-34,0 0-49,1 0-3,1 1-159,0-1 28,1 0-95,0-2 123,0-2 51,0 0 28,2-3 23,1-1-50,1 0-115,1-2 41,0-2-105,1 0-205,1-1 56,-1 0-162,1 0 166,1-1-290,-1 1 120,0-1-254,1 1 88,-1-1 125,0 1-44,0 0 118,-1 0-218,1-1 111,-2 0-160,0-1 233,0 0 196,0-2 68,0-1 100,-1-1 0,1 0 0</inkml:trace>
  <inkml:trace contextRef="#ctx0" brushRef="#br0" timeOffset="19">1661 731 9502,'0'-7'1254,"0"4"-895,0 0-61,1 0-68,-1 1 31,2 0-39,0-1-41,0 0-8,0 0-42,1 1-103,1 0 27,-1-1-76,1 1-194,-1 0 91,1-1-144,-1 1 156,0 0-361,-2 1 114,1-2-303,-2 1 65,1 1 146,-1-2-67,-1 1 272,1 0 111,-2-1 135,0 0 0,-1 1 0,0 0 0,0-1 0,0 2 0,0-2 121,-1 2-14,2-1 78,-2 1-98,1 1 608,1-1-199,-1 1 484,2 0 306,0 0-562,0 1 380,2-1-708,1 2-117,3-1-142,1 0-24,2-1-31,0 1 2,3-1-283,0-1 71,2 1-215,0-2 237,2-1-574,0-1 134,1 1-209,-2-1 359,2 0 396,-1 1 0,0 0 0</inkml:trace>
  <inkml:trace contextRef="#ctx0" brushRef="#br0" timeOffset="20">2658 686 9502,'-15'11'663,"9"-5"-121,2 0-77,2-1-145,3 0 21,1-1-85,4-1-214,2-1 18,2-1-121,3 0-462,0-1 174,0-1-223,1 0 332,-1-2 240,0-1 0,-1-1 0</inkml:trace>
  <inkml:trace contextRef="#ctx0" brushRef="#br0" timeOffset="21">547 735 9502,'-9'4'726,"6"-2"-126,1 2-235,1 0 58,0 0-87,2 0 69,1-1-99,2-1-187,0 0-29,3-1-35,1 0-533,-1-1 209,2 0-360,0-1 385,-1 0 152,2-3 92,0 0 0,0-2 0</inkml:trace>
  <inkml:trace contextRef="#ctx0" brushRef="#br0" timeOffset="22">443 1029 9502,'7'-14'-906,"-4"8"1247,1-1 8,-1 1 398,1 0-295,-1 0 78,0 2-138,-1-1 115,0 1-140,-1 2 52,0 0 337,0 1-233,-1 2 118,0 0-415,-2 6-89,0 1 18,-1 4-88,-1 2 63,-1 2-59,1 0 75,0 4-112,-1-3 24,0 2-84,1 0 111,0-1-235,-1-1 112,2-1-200,-1 0-156,1-2 96,-1 0-147,2-2 173,-1 0-199,0-3 80,0 0-166,1-2-119,0-2 185,2 0-137,-1-3-149,1 0 507,0-4-217,1 0 487,0-5 0,1-2 0</inkml:trace>
  <inkml:trace contextRef="#ctx0" brushRef="#br0" timeOffset="23">751 1163 9502,'4'-10'288,"-2"5"-51,1 0 205,-2-1 128,1 1-146,-1 0 160,0-1-230,1 2 212,-2 0-147,0 0 166,1 0-14,-1 2-153,0-1 66,-1 2-132,1 1-74,-2 0-66,-1 1-12,0 2-55,-1 4-19,-1 1 16,1 4-20,-1 0 26,1 2-13,0 2 28,1 0-97,1 0-5,1 0-15,0-1 17,1 0-196,1-3 70,2-1-205,1-3 182,2-1-240,1-2 114,1-2-193,1-2 197,0-2-5,1-2 70,-1-2-60,1-2 61,-1-3-23,0-1 36,0-1 26,-1-1 0,-1-1 26,0 0-27,-2-2 8,0 1-11,-3 0 42,0 0-30,-1 1 38,0 0-24,-2 2 10,-1 0-18,-1 2-154,-2 2 27,1 2-107,-1 2-198,-1 2 116,1 2-177,1 0-183,0 2 201,2 2-17,0 2 297,1 1 284,1 0 0,0 2 0</inkml:trace>
  <inkml:trace contextRef="#ctx0" brushRef="#br0" timeOffset="24">1424 1086 9502,'1'-7'292,"-1"4"-43,0 0 205,0 1-132,0 0 32,1 0 347,-1 1-244,0 2 163,0 1-350,-1 4-118,1 3 61,-1 4-17,-1 2 18,-1 3-1,-1 4-2,0 2-8,-1 0 28,-1 2-15,2-2-17,-1 1-273,0-2 65,2-2-138,-1-2-221,1-2 124,1-3-204,0-1 219,0-3-242,0 0 99,0-4-203,1 0-40,0-3 196,0-2-129,1-1 308,0-2 100,1-4 140,1-2 0,1-2 0</inkml:trace>
  <inkml:trace contextRef="#ctx0" brushRef="#br0" timeOffset="25">1023 1096 9502,'2'-10'636,"-1"6"37,0 0-175,1 1 320,-1 0-344,0 1 440,-1 0-524,0 3 413,0 2-630,0 4-7,-2 1-47,0 5 23,-1 1-26,-1 4 15,1 2-46,-1 1 3,2 1-10,0 0-170,1-1 80,1-2-121,0 0 91,2-3-257,1-2 66,2-3-213,1-1 222,1-3-78,0-3 99,0-1-111,1-1 92,0-1-13,-1-3 68,1-1-43,0-2 69,0-3-44,0-2 35,0-2 58,1-2 40,-1-1 17,1-2-24,1-1 43,-2 1-24,0 1 99,-2 1-91,0 0 206,-2 5-104,-1 0 140,-1 4 59,0 1-32,-2 3 151,0 3-102,-2 3-33,-1 6-77,0 0-85,0 4 13,0 0-30,0 1 19,1 1-77,0 0-6,1-1-89,0-1 97,1-1-455,0-1 154,0-3-335,2 0-374,0-2 673,1-2-428,3 0 747,0-1 0,1-1 0</inkml:trace>
  <inkml:trace contextRef="#ctx0" brushRef="#br0" timeOffset="26">1796 1072 9502,'4'0'732,"-3"1"-285,-1-1-62,0 2-94,0-1 53,0 1 42,0 0-98,0 1 69,0-1-102,-2 2 0,1-1-14,-1 1 17,-1 1-65,0 0-61,-1 2-48,0-1 0,0 2 24,-1-1-17,0 2 44,0 0-48,0 1 95,0-1 13,1 1 14,0-1 47,0 1-22,2-2-16,-1 1-16,2 0-29,-1-1 25,1 0-11,1-1 1,0 0-130,0-1 18,0-1-63,0-1-3,0 0 21,1-1-32,1 0 72,1-2-29,0 0 4,2 0 24,0 0-155,1 0 95,1 1-119,0-1 62,1 1-44,0-1 31,0 0-72,0 1 103,-1 1-354,1-2 136,0 2-234,-1-2 215,0 1-319,-2 0 144,2-2-250,-1 2-216,0-2 258,-1 0-252,0 0 516,0-2 175,-1 0 210,0-3 0,1 0 0</inkml:trace>
  <inkml:trace contextRef="#ctx0" brushRef="#br0" timeOffset="27">1819 1092 9502,'-4'-5'851,"2"4"-162,2 0-266,2 0 108,2 0-134,1 0 129,3 0-271,1 0-61,0 0-101,2 1 39,0-1-586,1 1 380,-1 0-452,0 1 526,0 0 0,-1 1 0</inkml:trace>
  <inkml:trace contextRef="#ctx0" brushRef="#br0" timeOffset="28">406 1176 9502,'-5'2'1148,"4"-1"-797,2-1 226,0 1-161,4-1-107,0-1 27,3-1-113,1-1-53,2-1-44,0-2-4,2-1 13,1 0 19,0-1-20,-1 1 6,1 0-77,0 1-3,-3 1-11,1 0 29,-2 1-291,-1 0 79,0 2-252,-1-2-167,-1 1 169,-2 0-226,0 1 282,-1-1 62,-2 2 58,0 0-152,-2-1 61,0 2-68,-2-1 104,-2 2 81,-1 0 207,-2 2-1,1 1 121,-2 1 24,1 1-80,0-1 61,-1 2-51,1 0 260,0 0-20,0 0 176,2 2 103,1-1-197,0 1 154,1 1-226,1 0-50,1 0-53,1 1-41,0 1-14,1 0-109,0 1-27,1-2 12,1 2-77,0-2 84,0 0-68,0 0 91,0-1-78,0-1 46,0-1-88,-1-1-248,1-1 78,-1-1-182,0 0 165,0-2-428,0-1 114,0-1-281,0 0-151,1-2 627,-2 0-261,3-4 590,-1-1 0,2-3 0</inkml:trace>
  <inkml:trace contextRef="#ctx0" brushRef="#br0" timeOffset="29">1432 1126 10699,'3'-3'1296,"-1"2"-1067,0 1 21,1-1-44,0 1-15,1-1-12,0 1 4,1 0-38,1-1 39,0 1-101,0 0-13,1 1 1,0 0 26,1 2-25,-1 1-5,2 3-15,-1 0-87,0 3 73,-1 0-82,1 1 50,-1 3 5,-1-1 29,0 1 5,-2 0-3,0 0-2,-1 0-4,-2-2-6,1 1 75,-3-2 10,0 1 6,-2-2-2,-1 0 14,-1 0 32,-2-2-7,0-1-208,-1 1-23,0-2-119,-1 0 102,1-2-294,-1-1 89,2-2-226,0 0 255,1-3-556,2-1 219,1-4-193,3-3 424,2-4 372,2-2 0,2-2 0</inkml:trace>
  <inkml:trace contextRef="#ctx0" brushRef="#br0" timeOffset="30">1753 1197 9502,'-3'-9'618,"2"5"-104,0 1 125,1 1-161,1-1 138,0 1-229,1 0 24,2 0-100,1 1 85,2 0-114,0 0 134,2 0-80,-1 0 88,0 1-228,0 0-11,0-1-105,0 1-213,0 0 55,-1 0-174,1 0 156,-1 0-409,-2 0 99,1 0-273,-1 0 250,-1 0-411,-2 0 153,1-1-336,-2 1 576,-1-1 210,1-2 237,0 0 0,-1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1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179 48 9502,'1'-11'160,"0"6"-11,1 1 148,-1 0 37,0 0-48,0 1 86,0 0-150,0 1 136,-1 0-120,0 0 227,0 1-162,-1 1 16,0-1-130,-2 1 2,-1 1 15,0 1 0,-1 2-1,0 3-24,-2 2 22,0 3-14,0 2 36,-2 3-34,2 1 14,-1 3-22,0 1 4,2 1-4,1 0 0,0 1-123,3-2 2,1-1-111,2-3 125,1-1-80,2-2 74,2-2-69,3-2 57,1-2-146,0-3 40,1-2-95,1-1 21,1-3 70,0-1-76,1-4 47,-1-2-51,2-4 73,-2-2-17,2-3 1,-2 0-33,1-3 12,-1 0 10,-1 0-15,-3-1 14,0 0-77,-3 1 66,-1 0 30,-4 1 1,1 1 33,-2 1-89,-2 0-18,-1 1 6,-2 3-127,0 1 93,-1 2-109,1 1 105,-1 2-278,-1 2 123,1 1-186,0 2 165,1 0-194,-2 2 100,3 2 1,-1 2 221,0 3 221,0 1 0,0 1 0</inkml:trace>
  <inkml:trace contextRef="#ctx0" brushRef="#br0" timeOffset="1">510 75 9502,'4'-14'-627,"-2"8"895,0 1-25,0-1 249,1 1-135,0 0-97,0 1-5,0 0-66,1 1 38,0-1-83,0 1 36,1 0-49,0 1 44,1 1-33,-1 0 48,1 0 2,1 1 25,-1 0-15,0 2-13,0 0-101,0 2 48,0 0-44,-1 2 54,0-1-9,-1 1-4,-1 0 5,-1 1 46,0 1-39,-2 0 40,-2-1-53,1 0 11,-4 1-9,-2 0 24,-1-1-60,-1 0 1,-1-1-14,1 0 9,-1-1-152,1 0 54,-1-1-136,1-1 108,0 0-267,1-1 84,2-1-200,-1 0-259,3-1 191,0 0-291,1 0 337,2 0-329,-1-1 511,3 0-289,1-2 544,2 0 0,1-2 0</inkml:trace>
  <inkml:trace contextRef="#ctx0" brushRef="#br0" timeOffset="2">446 48 9502,'5'-9'65,"-3"5"319,-1 2-52,1 0 251,0 1-73,-1 1-162,0 1 32,0 2-101,-1 3-6,1 3-75,-1 1 20,0 3-87,0 1 77,0 2-18,-2 1 82,0 2-88,-1-1 0,-1 1-53,1-1 0,0 1-144,0-2 51,1 0-137,0-3-36,0 0 30,1-2-49,0-1 91,0-2-222,0 0 57,1-3-163,-1 0 150,0-3-137,1 0-212,0-2-215,0-1 21,1-2 175,0-2 340,1-2 124,1-2 145,1-2 0,0-1 0</inkml:trace>
  <inkml:trace contextRef="#ctx0" brushRef="#br0" timeOffset="3">811 47 9502,'1'-8'740,"0"6"-130,-1 0-240,0 1 102,-1-1-101,0 1 97,-1 1-144,-1-1-79,0 1-62,0 0-10,-1 0 19,0 1-46,-1-1 47,0 2-62,0 0 68,-1 2-51,0 0 66,-1 2-60,1 0-3,-1 0 0,1 0-20,1 1-53,1 1 55,-1 0-51,2-1-72,1 1 18,0-1-92,2 1 74,0-1-90,0-1 36,0 2-85,1-2 70,1 1-121,1 0 49,1 0-94,1 1 47,0-1 35,1 1-36,0 1 32,1-1-82,-2 0 24,1 0-67,-1 0 46,-2-1 60,0 1 2,0-2 61,-2 1 86,-1-1-3,-1 0 86,-1 0-97,-2-1 139,-1 0-83,-3 0 110,0 0-155,0-2-33,-1 0-42,1 0 49,0-2-145,0 0 62,2-1-160,2 0-324,0-2 124,2-1-253,1-2 422,1-2 142,2-2 178,2 0 0,2-2 0</inkml:trace>
  <inkml:trace contextRef="#ctx0" brushRef="#br0" timeOffset="4">1199 75 9502,'0'-4'1242,"0"2"-886,0 3 668,0 1-624,0 3 75,-1 2-146,0 2 11,-1 2-60,-1 1 45,-1 2 13,-1 2-33,-1 1 46,-1 2-122,0 0-89,-1 0-24,2 0-42,-1-2 71,2-1-104,1-1 34,0-1-96,1-3 93,1-1-207,0-2 76,1-2-134,0-2-162,1-2 46,-1 0-71,1-3-178,0-1 256,1-4-205,0-1 8,2-4 108,1-1-71,2-2 141,0-2-25,3-1 61,-1-1-54,2-3 128,-1 0-69,2-1 127,-1 1-62,1 0 161,0 1-19,-1 2 68,0 1 85,0 4-43,-1 1 62,-2 4-86,0 2 361,-2 1-105,0 3 287,-1 1-287,1 1 271,-2 3-159,-1 3 263,0 2-257,-1 3 66,-1 2-131,1 2 57,-1 2-85,-1 1-36,-1 4-44,-1 0-1,1-1-182,-1 0 37,2-1-106,0-1-262,1-1 105,0-2-181,1-1 243,0-3-496,1-2 182,-1-1-433,1-3-84,0-1 249,-2-2-32,1-1 336,-2-2 301,-1 0-1,-3-2 1</inkml:trace>
  <inkml:trace contextRef="#ctx0" brushRef="#br0" timeOffset="5">905 90 9502,'13'-11'434,"-6"7"-65,-2 0-97,1 0 144,-2 1-76,0 0 103,-1 1-13,0 1-112,-1-1 56,-1 2-85,0 1 3,-1 1-26,-1 3 31,0 2-16,-2 2-34,-1 1 40,-1 3-98,0 0-30,0 1-36,-1 2-21,0 0-60,1 0 38,1 0-90,-1 0 101,2 0-48,1-3 77,1-1-32,1-1 57,0 1-91,0-4-9,1 2-27,2-2 58,0-1 80,2-1-14,1-1-7,1-2-252,1-1 44,0-1-128,0 0-251,0-1 151,2-1-229,-2 0 260,2-2-472,-1 0 192,2-2-354,-2 1 372,1-1-202,0 0 189,-1-1-22,0 1 290,-1-2 277,0 0 0,1 0 0</inkml:trace>
  <inkml:trace contextRef="#ctx0" brushRef="#br0" timeOffset="6">1536 84 12020,'0'17'1456,"0"-6"-1106,-3 2-141,-1 1 119,0 4-97,-3 0 132,-1 2-145,0 1-30,-1 1-63,-1-1-18,1-1-38,0-1-1,2-2-10,1-2 26,0-1-158,2-4 52,0-1-114,2-2-29,-1-2 107,2-2-158,0-1-58,0-3 38,2-1-82,0-4-61,2-2 76,3-3-83,1-3 126,2-1 8,1-2 41,1-2-45,0-1 66,2-2 42,0 0 11,1-1 15,-1 1 94,0 1-37,0 2 108,-2 3-108,0 2 238,-2 5-120,-2 1 199,-1 5 187,-2 0-104,-1 5 180,0 0-201,-2 5-3,0 3-47,-1 3 42,0 3-55,0 1-142,0 3 54,0 1-76,-2 2 53,-1 0-43,1-1-27,-1 1 0,0-1-268,1-2 104,2-2-185,0-2-392,0 0 208,0-3-326,0 0 329,0-4-229,0 1 155,0-5-205,-1 0 423,0-2 150,-2-1 166,-1-1 0,-1-1 0</inkml:trace>
  <inkml:trace contextRef="#ctx0" brushRef="#br0" timeOffset="7">1512 290 9502,'-2'-12'673,"1"7"-265,1 2-54,0 0 51,1 2-112,2 1-43,0 0 16,2 0-61,1 0-2,1 1-148,2 0 20,0 0-65,3 1-223,0-2 76,1 1-146,-1-2 200,2 0-385,0-2 160,-1 0-382,0-2 338,0-1-251,0 0 210,-1-1-157,0 0 324,0 0 124,-1-1 102,-1 0 0,1 0 0,-3 1 0,1 0 0,-1 0 34,-1 1-41,-2 0 22,-1 0-38,0 2 585,-1 1-71,-2 1 1170,0 1-888,-2 2 382,0 1-803,-1 5-103,-1 0 20,-2 4-40,2 0 4,-2 2-39,0 1 3,-1 2-8,1 1 25,-1 0-16,1-1-12,0 1-131,1-2 34,1-1-77,-1 0-223,3-3 70,-1 0-184,0-3 212,1-3-51,0 0 83,1-3-179,-1 0 117,1-3-66,0-1 74,0-3-8,0-1-23,1-4 48,1-1-26,1-2 94,1-1-31,2-3 34,0 0 0,2-2-61,-1 2 61,0-1-60,0 1 168,-1 3-34,-1 1 98,0 5 218,-2 1-84,0 3 159,-1 1-186,0 3 160,-1 2-86,0 3 170,0 3-185,0 3-115,-1 1-8,2 1-70,0 0-21,0 0-33,2 0 1,0-1 17,2 0 18,1-1 38,0-2-37,3-1-23,-1-2-17,2-1-55,0-3 46,0 0 1,0-1 47,0-2-40,0 0 23,0-3-56,-1-1 52,1-2-34,0-2 34,0-1 7,0-2-13,-1-1 22,1-1-150,-2-1 34,0-1-136,-3 0-48,0 0 57,-2 1-70,-1 1 94,-1 1-545,-2 2 149,1 2-386,-2 1 539,-1 3 163,-3 0 224,0 3 0,-3-1 0</inkml:trace>
  <inkml:trace contextRef="#ctx0" brushRef="#br0" timeOffset="8">1200 259 9502,'-2'-6'831,"2"3"-149,2 2 0,1 0-214,3 1 107,2-1-230,2 1-193,2 0-67,2-1-24,2 0 6,1-1-593,2 0 133,0-2-296,4-1 392,-1 0 297,4-3 0,0 0 0</inkml:trace>
  <inkml:trace contextRef="#ctx0" brushRef="#br0" timeOffset="9">787 597 9502,'7'-8'182,"-5"5"143,1-1-56,-1 1 124,1 0-116,-1 1 0,0 0-34,-1 0 49,0 2 71,0-2-74,0 3 85,-1 1-126,1 3 13,-2 2-67,-1 3-1,-1 1-110,-2 3-10,0 1-1,-2 2-110,0 0 71,0 1-108,-1-2 121,0 0-315,2 0 122,-1-2-207,1 0 158,1-2-77,0-1 27,1-1-82,1-2-228,0-2 150,1-1-207,1-1 228,0-2 193,1-1 81,1-2 111,1 0 0,2-3 0</inkml:trace>
  <inkml:trace contextRef="#ctx0" brushRef="#br0" timeOffset="10">938 597 9502,'1'-5'1571,"-1"3"-1172,0 3 312,0 2-422,-2 3-97,0 2 52,0 3-19,-1 0-11,0 1-4,-1 2-160,0 0 21,0 2-71,-1 0 95,1 0-126,-2 0 84,2-1-124,-1-1-117,1 0 49,1-2-122,0-3 138,0 0-133,2-2 88,-1-2-134,1-2 122,1-1 1,-1 0 33,1-3-17,-1-1 36,1-2 18,2-2 23,-1-2 8,2-2 1,2-2-4,0-1 61,1-2 17,1-1 9,-1-1-15,0-1 126,0 0-41,0 1 121,-1 1 134,-1 2-97,-1 3 131,-1 2-146,0 3 53,-1 1 53,0 3 28,0 3 103,-1 2-156,0 8 39,0-2-166,0 6-58,0-2-24,2 2-47,0 0 42,2 0-13,1-1 10,1 0-74,2-1 35,1-1-120,1-2 87,2-1-80,1-3 36,1-1-63,-1-1 91,1-3 4,-2 0 36,1-2-1,-2-1 34,1-1-20,-4-3 38,2-1-121,-2-2-23,-2-1-1,0-1 14,-1-1-201,-1-1 56,-1 1-181,0-1 139,-2-1-324,0 1 111,0 0-261,-2 1-167,0 0 240,0 2-19,-1 1 344,-1 0 308,-1 1 0,-2 0 0</inkml:trace>
  <inkml:trace contextRef="#ctx0" brushRef="#br0" timeOffset="11">39 1085 9502,'3'-21'-575,"-2"11"807,1 1 266,-2 2-29,0 1-140,0 1 43,0 0-98,-1 2 112,0 1-69,0 1 84,-1-1 120,2 2-218,0-1 107,2 1-229,3 0-70,0 0 20,4 0-53,-1 1 1,3-1-11,-1 1 25,1 0 10,0 0 21,2 1-20,-2 0-56,0 1-12,-1 0-80,-1 2 22,0 0-96,-2 0 51,0 0-93,-2 2-18,-2-1 41,0 1-38,-2 0 73,-2 0 50,0 0 11,-4 1 6,-2 0 81,0 1-73,-2 0 70,0 0-78,0 0-54,0 0 44,1-1-43,0 0-6,2-2-21,1 1-3,1-3 19,1 1-45,2-2 24,1-1-114,0 0 113,3-1 41,1 0 28,2 0 3,1-1 49,2 1-5,1 1 27,1 1-30,-1 0-15,0 1-31,1-1 43,-2 2-38,-1 0-3,-1 1 15,-2 1-4,-1 0 4,-1 0-4,-2 0-1,-2 1 8,0-1 162,-3 1-40,-1-1 103,-3 0 13,0 0-76,-3 1 83,0-2-104,-1 0 87,-1 0-67,-1 0 78,0-2-14,-1 0-53,1-1 23,0-2-39,1 1-93,0-2-6,2 0-24,1 0 10,2-2-343,1 1 63,3-3-263,1 0-316,2-3 263,2 1-346,2 0 543,2-1 161,3-1 229,0 0 0,3 0 0</inkml:trace>
  <inkml:trace contextRef="#ctx0" brushRef="#br0" timeOffset="12">89 1027 9614,'0'-5'988,"0"4"-633,0 2 231,0 3-274,0 2-48,-1 3 29,1 3-106,-3 2 35,0 2-33,0 2 13,-2 0-5,-1 1-47,1 0-2,-1-1-17,0 0-191,2-1 62,-2-1-129,2-2-153,-1-1 98,1-2-155,0-2 158,1 0-218,0-2 95,0-1-219,-1-1-43,2-2 123,0-1-105,0-1 183,1 0 0,0-2 73,1-1 61,0-1 101,0-5 128,-1-2 0,0-2 0</inkml:trace>
  <inkml:trace contextRef="#ctx0" brushRef="#br0" timeOffset="13">322 1112 9502,'8'-24'100,"-5"13"27,1 3 57,-1 0 4,0 3 27,0 2-10,0 0 55,0 2-13,0 1 6,0 1-24,0 0-28,0 4-12,0 0-47,1 3 33,1 0-94,0 0 3,0 2-11,1 0 24,1 0-26,-1 1-13,2 1-1,0 1-166,0 1 93,0-1-136,-1 2 85,0-1-146,-1 1 59,-1 0-119,0-1 106,-2-1-74,0 0 47,-2-2-67,0 0-126,0-1 54,-1 0-104,1-2 123,-2-1 178,0-1 36,-1 0 100,-1-1 0,-2 1 0</inkml:trace>
  <inkml:trace contextRef="#ctx0" brushRef="#br0" timeOffset="14">310 1102 9502,'10'-12'333,"-7"7"-202,0 2 233,-1 0 47,-1 2 102,0 2-90,-2 2-126,0 5-104,0 1 69,-1 3-43,-1 1-1,0 2 4,-1 2-71,0 1 4,-1 2-9,-1 0-108,1 0 23,-2 2-80,2-3 106,-1 2-223,1-4 112,0 0-191,1-1-200,0-2 101,1-2-175,0-2 197,1-1-12,0-3 29,1-1-45,0-2-515,1-1 430,-1-4-298,2-1 556,0-6 147,0-1 0,2-3 0</inkml:trace>
  <inkml:trace contextRef="#ctx0" brushRef="#br0" timeOffset="15">1856 1194 9502,'-13'-2'424,"8"2"-63,1-2-93,1 2-33,1-1 60,0 1-84,3 0 43,0-1-171,3-1 50,1 1-53,2-2 51,-1 1-75,1-1 34,0 0-77,1 0 19,0-2-1,0 2 8,0 0-5,0 0 152,0 0-56,-1 0 121,1 1-102,0 0 6,0 1-53,0 1 31,1-1-72,1 1 9,0 1-24,1-1 36,-1 3-70,1 0 48,-2 0-117,0 2 92,0 0-94,-1 1 43,-2-1-83,1 1 139,-3 1 21,0 1 31,0 0-5,-2 1-37,-1 1-2,-1 0 36,-1 1-190,0 0 46,-1-1-109,-1 0 85,-2 0-13,0-1 28,0 0-43,0-1-4,1-1-12,-1-1 3,0 0 32,0-2 27,1 0 29,0-2-58,1 0-18,0-1-53,0-1 26,1-1 13,0-1-54,1-2 32,1-2-95,-1-2 103,2-2 24,-1-1 36,1-2 8,2 0 22,1-1 12,1-1-17,0 2-35,0 0 299,0 2-80,0 1 244,0 2 105,0 2-170,-1 2 195,1 1-225,-1 2 44,0-1-93,0 4 77,-1-1-86,1 4-19,0 1-41,-1 1-13,2 2-63,-2 1-11,2 1 0,0-1 26,0 1-25,1 0 12,0 0-72,1-2-45,1 0 29,0-3-63,1 0 94,1-2-3,1-2 48,-1-1-18,1-1 5,0-2 125,0-1-24,1-2 121,-1-3-94,0 0-28,-2-1-37,1-1 0,-1-2-81,-2 0 17,1 0-31,-2-3-59,-1 1 70,0-2-54,-3 0 67,1 1-301,-3-1 92,1 4-239,-1 0-212,-1 3 141,0 2-242,-1 2 279,-2 2-459,1 2 239,-2 0-119,2 2 401,-2 2 368,0 2 0,-1 1 0</inkml:trace>
  <inkml:trace contextRef="#ctx0" brushRef="#br0" timeOffset="16">947 1148 9502,'-5'-4'1365,"4"2"-991,0 1 63,2-1-116,0 1 77,3-1-85,0 0-29,3 1-59,0-2-6,2 0-152,0-1-14,1 1-1,1 0 30,-1 0-424,0 1 129,0 1-251,-1 0 283,0 0 181,0 1 0,0-1 0</inkml:trace>
  <inkml:trace contextRef="#ctx0" brushRef="#br0" timeOffset="17">1236 1119 10180,'-1'-4'680,"1"3"-428,0 0-30,0 0 664,0-1-419,0 4 388,0 1-523,0 7-99,-1-1-38,-1 6-52,-2 0-12,0 2-31,-2 1-23,1 1 12,-1 0-3,1-2-1,-2 2-10,2-2 13,0 0-153,1-2 92,0-1-142,0-2 78,1-1-96,1-2 27,-1-1-51,1-2 82,1-2 44,-1-1 32,1-2-19,0 0-38,0-1-31,1-2 7,-1-2 18,1-1-46,0-3 25,0-2-90,1-1 37,0-1-11,2-2 47,1-1-5,1-1 89,-1 0-59,3-1 45,-1-1 62,1 1-5,0 1 88,2 0-104,-1 2 110,1 1-72,-1 3 100,1 2-59,0 1 10,-1 3-46,0 0 42,-1 3-137,0 0 17,-1 2-32,0 0 30,0 3-7,-2 0-17,1 1-6,-2 2-66,-1-1 43,0 0-36,-1 2 31,0-1-17,-2 0 9,0 1-30,-1 0 26,-3 1-28,-1 0 58,-1 1-66,0 0 151,-1 0-32,0 1 87,0 0-72,2 1 115,0 0-60,1 0 120,1-1-60,2 1 11,1-2-42,0 0-28,1-1 39,1 0-19,0-3 75,2 1-24,2-2-222,0-2 37,1 0-150,0-1-194,1-1 130,0-1-200,-1 0 217,2-1-357,-1-1 139,1-2-257,0-1 141,1-2 87,-1-1 175,0-1 56,0-1 269,0-1 0,1-2 0</inkml:trace>
  <inkml:trace contextRef="#ctx0" brushRef="#br0" timeOffset="18">483 1121 9502,'-11'-3'850,"6"2"-154,1 0-282,0 1-13,0-1-89,2 1 34,-1 0 177,3 0-179,-2 1 147,2 0-203,1 0-103,0 1-57,2 0-9,1 1-20,1-1-59,1 1 35,1 0-98,0 0 94,0 0-203,1-1 109,0 1-164,1 0 122,0-1-202,1 1 72,-1-1-163,1-1-32,0 1 84,-1-1-80,1-1 114,-1 0-87,-1 0 46,0 0-94,0 0 107,-1 0 44,-2-1 15,0-1 50,0-1-51,-1 1 81,-1-1-37,0 0 53,-1 0 102,0-1-22,0 1 62,0 0 41,-2 0-51,2 0 80,-2 0-122,0 1 198,1 0-97,-2 0 169,0 1 112,-1 0-77,0 1 107,-1 0-135,0 1 42,-2 2-35,2 1 55,-1 2-57,0 2 120,-1 2-44,0 1 105,-1 2-134,0 1-72,-1 4-40,-1-1-30,0 4-75,0-2 34,0 3-76,-1-2 85,2-1-185,1-1 79,1-1-132,2-1-166,-1-2 81,2-2-148,1-1 148,0-3-36,-1 0 29,2-2-56,0-1-348,-1-2 161,1-1-85,0-1 285,1-2 273,1-1 0,1-1 0</inkml:trace>
  <inkml:trace contextRef="#ctx0" brushRef="#br0" timeOffset="19">1685 1141 9502,'3'-4'-586,"-3"3"766,1-1 239,-1 2-8,0-1-129,0 0 100,0 0 96,0 0 778,0 1-610,1 1 468,-1 1-954,1 5-21,-1 1 22,0 3-14,-1 1-12,0 2 12,0 1-16,1 1-67,0 0-15,-1 2 13,1-1 6,0-1-60,0 2 15,0-2-122,0 0 25,0-1 28,-1-1-39,0 0 56,-2-3 1,-1 0 20,-2-1 22,-1-2 76,0 0-40,-2-2 38,0-1-65,-1-2 6,0-1 1,-2-1 29,1-1-24,0-1-196,1-1 37,1-1-132,1-2-338,2-1 156,2-1-270,1 1 283,2-1-140,3 0 129,1 0-9,5-1 222,2-1 223,2 0 0,2 0 0</inkml:trace>
  <inkml:trace contextRef="#ctx0" brushRef="#br0" timeOffset="20">674 1175 9502,'-9'3'470,"5"-1"-231,2 0 175,-1 0-103,3 0 43,-1 0-51,1-1 48,1 0-58,0 1-104,2 0 14,1-1-72,2-1-73,1 2 18,-1-2-50,3 1-94,0-1 59,0 0-75,1 0 88,2 0-149,-2 0 30,2 0-109,-1 0 83,-1 0-51,0-1 5,-1-1-87,0-1-131,-2 1 63,-1-1-83,-1 0 112,0 1 35,-2-1 20,0 1-10,-1-1 147,-1 0 6,1 0 107,-1 0-76,-1 0 101,0 1-57,0-1 78,-1 1 162,-1 1-70,-1 0 127,-1 1-130,-1 1 56,0 0-30,0 2 61,0 2-45,0 2 207,0 2-20,1 1 134,0 1-107,0 2-128,0 1 5,0 1-80,-1 0-33,1 1-59,0 0 11,-1 0-182,0-1 82,1-1-110,0-1 97,0 0-302,1-2 72,0-1-210,0-2 195,2-1-118,-1-1 240,2 0-146,0-2 283,-1 0 0,1 0 0</inkml:trace>
  <inkml:trace contextRef="#ctx0" brushRef="#br0" timeOffset="21">1853 1163 9502,'-2'8'769,"1"-3"-341,0-2-110,0 2 91,-1 1-106,-1 1-47,0 1-45,0 2-4,-1 0-35,0 0 21,-1 1-16,1 1-8,-1 0 2,1 0 25,0 0-12,1-1 3,0 0-30,2-1-19,0-1 20,1 0-91,0-1 10,1-2-58,0 0 63,3-1-117,0-1 69,2-1-79,1 0-204,0-1 91,0-2-170,1 1 158,0-1-280,1 0 88,-1-1-243,0-1-47,-1-1 178,0-2-106,-1 0 224,0 0 7,-1 1 90,-1-1-68,0 0 184,-1 2 29,-1-2 114,0 2 0,0-2 0</inkml:trace>
  <inkml:trace contextRef="#ctx0" brushRef="#br0" timeOffset="22">1467 1184 9502,'3'-6'814,"-1"4"-540,-2 0-7,1 0-18,0 1 248,0 0-55,-1 1 51,1 1-24,0 0-197,-1 5 76,1 0-140,-2 2 36,1 2-51,-3 2 15,-1 1-53,0 0-17,0 2-36,-1 0 29,1 1-329,-1-1 96,2 1-215,-1-4 236,1 1-227,2-2 121,-1-2-248,1-1-278,0-1 118,0-2-242,1-2 45,-1-1 121,1 0 180,1-4 119,0 0 372,2-4 0,1-1 0</inkml:trace>
  <inkml:trace contextRef="#ctx0" brushRef="#br0" timeOffset="23">932 1233 9502,'-15'4'573,"10"-2"-94,0 0-142,2 0 8,2 0-56,0-1 54,1 1-68,2-1-66,1 0-9,1 0-55,2-1-110,2 0 36,-1 0-102,1-1-191,-1 1 80,1-2-122,-2-1 150,1 1-284,-2-1 96,0 0-271,0 0-71,-1 0 118,-1 1-126,1-1 335,-3 0 158,1-1 159,1 0 0,-1-1 0</inkml:trace>
  <inkml:trace contextRef="#ctx0" brushRef="#br0" timeOffset="24">329 1226 9502,'-1'0'1944,"4"1"-1553,4-1 62,0 1-140,3 0-150,-1 0-23,0 0-41,1-1-184,0 1 94,-1-1-128,2 0 102,-2 0-409,1 0 121,0 0-286,-1 0 46,0-2 211,0 1-19,-1-2 195,0-1 158,0 0 0,0-3 0</inkml:trace>
  <inkml:trace contextRef="#ctx0" brushRef="#br0" timeOffset="25">933 1231 9502,'1'-7'450,"0"4"-167,0 1-36,0-1 94,-1 2 450,1 0-411,-1 2 342,0 0-523,-1 5-48,-1-1-14,0 3 15,0-1-7,-1 1-80,0 1 63,-1 1-66,0-1 69,-1 2 35,1-1-12,0 1 16,1-1-12,1-1-23,0 1 9,1-1-12,0-2-104,0 1 11,1-1-94,1-1-134,0-1 64,1-1-99,2-2 123,0 1-111,2-2 60,0 0-111,1-1 99,1 0-109,0 0 46,0 0-92,1-2-4,1 1 44,-1-1-32,0 0 48,-1-1-205,0 0 83,0 0-140,-2-1 297,0 0 101,-1-1 127,0-1 0,0 0 0</inkml:trace>
  <inkml:trace contextRef="#ctx0" brushRef="#br0" timeOffset="26">1834 1296 9502,'-5'-8'681,"3"5"-118,0 0-216,2 1 0,0 0-88,0 1 70,1 0-128,1 0-32,1 0-28,1 0-24,0 0-60,1 1 8,0-1-78,0 0 89,2 1-193,-1 0 83,0 0-130,1-1-294,-1 1 157,-1-1-241,1 0 236,-1 1-235,-1-2 109,0 2-226,-1-1 263,0-1 195,-1 0 86,-1-1 114,0-1 0,-1-1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43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4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6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7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88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1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8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0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2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4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1173 89 9502,'-23'-23'273,"9"13"-64,-2 1-14,-2 0 15,-2 2 6,-1 0 11,-2 2 123,-3-1-103,-1 3 97,-3-1-73,-2 2 36,-2 0-31,-2 1 56,-1 1-124,-2 1 26,-1 1-78,-1 3 20,-2 3-28,2 1-17,-2 4 3,0 2-3,1 4-47,0 4 35,1 5-35,1 5 47,2 4-102,-1 7 26,3 3-76,-1 7-14,3 2 40,1 6-86,4 2 104,0 8 120,5-1 38,3 5 97,4-3-15,4 5-50,6-5 39,4 5-78,5-4-5,6-1-22,7-5-9,7-2-150,6-5 20,5-2-106,3-5 134,3-7-106,4-3 79,2-7-113,2-5 73,3-6 94,0-5 12,0-6-10,1-6 78,-1-4-67,3-6 47,-2-3-15,3-7-96,-3-6 50,2-8-41,-2-5-190,1-8 45,-4-5-140,-2-6 128,-4-3-161,-4-6 64,-5-1-154,-4-6 175,-6 0 13,-4-5 36,-5 0-59,-4-4 29,-3 3-5,-4-4 45,-1 5-20,-2 1-35,-2 5-8,-4 7-34,-3 5-73,-4 2 46,-3 8-69,-5 3 93,-2 5-372,-3 4 407,-3 4-274,-3 2 492,-1 3 0,-2 1 0</inkml:trace>
  <inkml:trace contextRef="#ctx0" brushRef="#br0" timeOffset="1">636 395 9502,'1'-14'235,"2"8"-16,-2 1 159,3-1-89,-1 2 73,1-2-56,-2 2 65,2-1-83,-2 2 59,1-1-40,0 2 41,-1-1-44,0 1-55,0 0 23,0 1-74,0 0 16,1 1-31,-1-1-1,0 3-1,0 2-47,-1 5 7,-3 5-10,-3 8-95,-6 6 24,-5 7-70,-6 5 12,-3 4 35,-2 4-33,-1 0 27,0 1 38,3-3-10,2-3 40,4-4-39,4-2-10,4-5-14,3-3 7,4-3-117,2-4 35,2-4-117,2-3 125,2-4-135,3-2 99,1-4-105,3-2 47,1-2 1,2-2-16,3-2-18,2-3 21,1-3-6,2-1 20,2-2 4,1 0 29,1-1 10,2-1 8,-1 1-25,1-2 25,-2 2-23,0-2 36,-1 1-58,0-1 39,-2 2-50,-2-2 48,-1 3 91,-2 0-18,-4 2 86,-3 3 112,-3 2-57,-1 1 97,-3 2 124,-2 0-98,-1 5 131,-3 1-147,-1 6 130,-5 6-62,-2 5 115,-4 5-119,-1 4-9,-2 3-40,0 2 53,0 1-40,3 0-55,-1 0-11,5-4-72,0-2-154,3-3 54,1-3-107,3-4-260,0-3 112,2-3-209,0-3 218,1-3-568,0-1 193,0-4-1338,0 0 1279,-1-1-471,-1-4 1120,-1 0 0,-3-3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1191 139 9502,'-35'-23'1620,"16"12"-1190,-1 0-158,-1 2-82,2 0-39,-1 2 18,-1-1-65,0 0 56,-2 1-51,-2-1 62,0 0-16,-5 0 13,2 2-37,-6 0 26,1 2-4,-3 1 8,-1 1 36,-1 2-53,-1 2 39,0 2-52,-2 5 65,1 3 2,-1 5 11,0 3-80,1 2-65,-1 6-1,1 2 29,0 4-15,2 0-4,0 4-15,3 0 11,0 4-9,3 1 16,3 3-67,3 3 29,4 2 18,4 2-24,4 1 49,4 1 99,5 0-14,4 1 105,3-1-106,4 0-58,6 0-52,3-1 21,3-2-173,3-3 100,2-1-130,2-6 89,3-1-75,2-3 45,0-4-84,1-1 89,0-5 4,3 0 42,1-5-68,5-1 191,-1-4-90,4-2 156,1-3-120,2-3 99,4-4-62,2-1 106,3-5-158,0-3-26,2-4-30,0-5 4,0-5-153,-2-3 34,-2-4-167,-3-2-33,-2-4 92,-6-2-83,-1-5 101,-6-2 48,-2-5-7,-5-4-6,-4-7-38,-5-6 106,-4-6-28,-5-1 64,-3-3 123,-5 2-71,-3-1 116,-3 2-74,-5 1 188,-5 4-58,-1 5 150,-5 3-315,1 9-10,-4 0-176,1 9 152,-1 3-699,1 7 227,2 4-494,0 5 594,3 5 203,0 3 229,1 3 0,0 1 0</inkml:trace>
  <inkml:trace contextRef="#ctx0" brushRef="#br0" timeOffset="1">620 468 10231,'6'0'1715,"-4"1"-1097,-1 1-329,-1 2-56,0 2 2,-2 2-45,0 1-43,-2 2-24,-1 1-24,-2 4 32,-1 0-48,0 2 36,-1 1-21,0 0 37,-1 0 19,1-1-21,1-1 7,0-1-73,1-2 61,2-2-79,1-2 85,2-2-147,0-2 43,2-2-102,-1-1 57,1-1 43,2-1 0,1-1-10,3-1 13,1-1-18,3-2 9,-2-1-15,3-1-58,-1 1 29,1 1-58,1 0 48,0 2-14,1 0 17,1 2-7,1 1 39,0 2-42,0 3-5,0 3-22,-2 2 2,0 1-7,-2 2 44,-1 1-9,-1 1 1,-2 1 2,-1-1-29,-3 2 17,-1-1-19,-1 2 29,-3-1 4,-2-1-5,-4 0 2,-3 0 78,-3 0-15,-2-1 68,-1 0 54,-1-1-29,-1-2 76,1 0-99,1-3-75,-1-1-54,4-2-13,0-1 36,3-2-157,1-1 59,2-1-140,2-1-469,0-1 171,3-1-357,0 0 503,1-2 201,0-4 196,0-1 0,0-3 0</inkml:trace>
  <inkml:trace contextRef="#ctx0" brushRef="#br0" timeOffset="2">723 566 9502,'-22'-30'522,"12"18"-101,0 5 362,3 0-287,2 4-159,2 1 169,2 1-259,3 1 148,2 0-277,6 2 10,2 0-9,5 1-280,3 0 67,4 0-181,5 0-346,1-1 169,5-1-300,0 0 295,2-1 276,-2 0 66,0 0 115,-2 0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1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1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1827 10 8933,'0'-4'213,"0"3"-77,0 0-7,0 0 135,-1 0 330,1 0-293,0 2 226,0-1-397,0 4-58,0-1 62,0 0-13,0 0 28,0 1 2,0 0-45,0 0 33,0 2-34,0-1 33,0 0-26,0 1 20,0-1-28,0 2-42,0 0 31,0 0-19,0 1 19,0 0 19,0 0-22,0 1 10,0 1 32,-1 0-14,1 0 16,-1 2 26,1 0 0,-2 1 3,1 0-11,0 1-84,-1 1 31,0 0-25,0 1 39,0 0-94,0 0 18,0 0-76,0 0 34,0 0-1,0 0 33,-1-1-10,1-1 81,0 1-43,1-2 36,-1 0-4,0-1-16,1-1 13,-1-1-21,0-1-36,0 1 32,0-3-15,0 0 22,0 0-70,0 0 16,0-1-72,1-1 11,0 1-14,0-1 13,0 0 24,0-1 3,0 1 38,0-1-49,1 0 33,-1 1-9,0-2 4,0 1 2,0 0 5,0-1-1,-1 1 2,0-1 7,1 1-60,0-1 47,0 0-49,0 0-7,0 0 43,1-1-53,-1 1 64,0-1 34,1 1 15,0-1-5,-1 0 0,1 0-48,-1 0 11,1-1-5,0 0-40,-1 0-8,0 0-27,1 0 27,-1-1-13,0 2 28,1-2 25,0 1-18,-1 0 54,1 0-29,0 0 20,0 0-30,0-1 23,0 1 410,0 0-279,1 0 288,-1 0-384,2-1-43,-1 0 56,2 0-57,-1 0 43,0 0-47,1 0-22,0 0-18,0 0-14,1 0 7,0 0 26,0 0-29,2 0 13,-2 0-19,1 0 88,0 0-44,0 0 41,-1 0-5,2 0-14,-1 0 20,-1 0-28,1 0-20,1 0 16,-1 0-10,0 0 82,1 2-41,-1-2 44,1 2-58,0-1 38,0 0-24,0 0 26,1 1-3,0 0-22,-1 1 26,2 0-30,0 0-45,1 1-12,0 1 2,0-1 11,2 1-40,-2 0 17,2 0-83,-2 0 141,0 0-47,0 1 89,0-1-81,-1 0 86,0 1 3,-1-1 19,0 0-21,-1 0-19,0 0 19,0 0 0,-1 1 53,-1-2-85,-1 1 66,1-1-26,-3 1-46,0-2 48,0 1-67,-1 0 33,0 1 3,-1-1-15,-1 0 15,-1 0-66,-1 0 46,0 0-56,-2-1 64,0 1-66,0 0 47,-1 0-47,0-1 36,-1 1 11,-1-2-12,0 1 11,-1-1-67,0 0 42,-2-1-47,0 1-49,0-1 29,-2 0-116,1-1 114,0 0-89,-1 0 82,0 0-95,0 0 89,0 0-65,0 0 46,0 0-36,1 0 53,1 0 5,-1 0 37,3 0-52,-1 0 17,0 1-16,2-1 17,-1 0 12,2 0-4,0 0 3,2 0 1,0-1 96,1 0-13,1-2 94,1 1 71,0-2-39,1 1 64,0-1-84,1 0 2,0 0 9,0 0-4,1 0-32,0 1-75,0-1 7,0 1-1,1-1-29,2 1 13,-2 0-27,3 1 16,0-1-95,0 1 13,-1 0-86,2-1 54,-2 1-36,2 0 7,-2 0-61,1-1 150,0 1 30,1 0 39,0 0-3,0 0 107,1 1-24,0 0 125,1 1-6,0-1-64,0 1 74,0 0-83,0 0-41,-1 0 2,0 0-51,-1 0 93,1 1-120,-1-1 47,0 1-62,-1 0-21,1 0 26,-1 0-12,1 0 14,-1 0-11,1 2-7,-1-1-28,1 0-40,-1 0 3,2 0 11,-3 1 12,3-1-29,-2 0 19,1 1-79,0 0 67,1-1 2,-1 1 42,0-1-26,1 1 74,0 0-15,1 0 21,0 1-27,0-1 118,2 1-35,-2 1 111,1-1-11,-1 0-64,0 1 81,0-1-105,-1 0 91,1 0-47,-1 0 31,-1 0-21,0-1-125,-1 0 40,0 0-48,-1-1 19,1 1-8,-2-1 0,0-1-13,-1 1-25,0-1-10,0 0-65,-1 0 1,0 0-6,1-1 17,-1 2 28,0-1 106,0 0-31,0 1 29,0 1-55,0-1 90,0 2-12,0-1 99,0 1-40,-1-1-31,1 1 0,-1-1-52,0 1-21,-2-1 9,-1 0-16,0 0 1,0 0 26,-2-1-22,1 0 25,0 1-31,-1-1 4,1-1-9,-1 2-2,0-1 86,-1 0-68,0 0 67,-1-1-119,0 0 47,-1 0-36,-1 0 52,1-1-148,0 0 30,-1 0-99,1 1 30,-1-1 48,1 0-38,0 0 45,-1 0-43,0 0 20,1 0-47,-1 0 10,0 0 38,1 0-17,-1 1 57,2-1 22,-1 1 22,2 0 6,-1 1-16,1-2 32,0 1 16,0 0 21,1 0 25,-1-1-23,1 0-14,1 1 11,0-1-75,-1 0 28,1 0-27,1 0 32,-1 0-43,1 0 40,-1 0-36,1 0-39,0-1 3,1 1-64,-1-1 52,2 0-40,0 0 70,0-1-48,1 0 96,0 0 5,0 0-2,1 0 0,0 0-59,0-1 17,0 1-14,1 0 17,0 1-6,3-1 9,-1 0 5,1 0 26,0 1-11,1 0 13,0 0 25,0 0 13,-1 0-1,2 0-9,-2 0 55,1-1-19,-2 1 101,1 0-102,0 0 99,-1 1-78,1-2 114,0 1-93,-1 0-5,1 0-47,-1 0 7,1 1-73,0 0 75,1 0-75,0 0 81,1 0-51,-1 0 28,1 0-32,1 0-35,-1 2 52,1 0-71,-2 1 74,2-1 17,0 1-16,-1 0 24,0 0-2,0 0-19,0 0 28,0-1-32,-1 1 69,1 0 12,-1-1 14,0 1-22,1-1-33,-1 1-17,0-1 29,-1 0-13,1 0 9,-1 1-6,0-1 1,1 1 38,0 0-19,-1 0 23,2 0-30,-2 1-88,1-1 59,0 1-61,-1-1 12,1 0-19,-1 1-9,0-1-57,0 0 31,-1 1 1,1-1 6,-1 0 1,1 1 33,-1 0-44,1 0 41,0 0 63,0 1-62,0-1 57,-1 1-68,-2-1 136,1 0-32,-2 1 115,1-2-27,-1 1 4,0 0-27,-1-1-31,0 1-99,-1 0 22,-2-1-9,0 1-43,-2-1 35,0-1-89,-1 2 71,-1-2-31,0 1 17,-1-1-18,0 1 24,-1 0 3,1-1 30,-2 1-42,2-1 36,-2 1-31,1-1 30,-1 1-15,-1-1-84,1-1 24,-1 1-82,-1-2-26,1 0 33,0 0-70,0 0 109,1 0-76,0 0 106,0 0-78,2-1 141,0 0-3,1-1 22,1 0-33,1 0 3,0-1-43,1 1 48,1 0-30,0-2 59,2 2 12,-1-1 47,1 0-3,1 0 1,0 0-13,0-1-21,1 1 28,0 0 3,0 0 16,0 1 24,0 0-77,1 0 25,1 0-30,0 1-75,1 0 57,0 0-54,0 0 27,1 1-8,-2-1-3,1 0 4,0 1-4,0-1-23,-1 0 2,1-1-17,0 1 97,0-1-14,1 1 23,0 0 96,1-1-58,0 1 107,0 0-110,1 1 57,0 0-41,-1 0 30,0 0-24,0 0-69,1 0 15,-2 0-11,1 0-13,-2 0 2,2 0-18,-1 0 14,0 0-51,1 0 6,-1 0-81,1 0 46,1 0-2,0 0 27,0 0 11,1 1 84,-1 0-37,2 2 47,-1-1-68,2 1 31,-2 1-18,2 0 34,-1 0 32,1 0-36,-1 0 43,2 1-51,0-1-10,-1 1 16,0-1-13,-1 1-50,0-1 36,0 0-42,-2 0 53,0 0-31,-1-1 16,0 1-21,0-1 74,-1 0 16,0 0 3,1 1-13,-2 0-51,1 0 5,0 0-5,0 0 8,0 0-36,-1-1 27,0 2-22,-1-2-35,1 1 54,-1-1-56,0 1 68,-1-2 7,0 1-17,0 0 11,0 0 45,1 0 22,-2 1 0,1-1-14,-1 1-4,0 0-38,0 0 55,0 0-57,0-1-39,-1 1 28,-1-1-24,-2 0 1,-1 0 0,-1 0-12,0-1 11,-1 1 16,-1-1-1,0 1-8,-1-1-16,-1 0 25,-1 0-29,0 0 27,-2 0-134,0-1 35,0 1-116,-1 0 112,0 0-110,1-1 74,-1 1-106,1-1 62,-1 0-10,1 1 33,-1-2 18,1 1 41,1-1 11,0 0-9,0 0 35,2 0-18,-1 0 26,2 0-10,2-1 55,0 1 1,0-1 70,1 0-59,0-2 6,0 1-33,0-1-1,1-1-57,-1 0-23,1 0-1,1 0 12,1 0 12,0 0 22,1-1-32,1 1 79,0-1-4,0 1 13,1 0-26,2-1 15,0 1 4,2 0 9,1 2-10,2 0 115,0 1-18,1-1 100,-1 2-28,1-1-32,-2 0 1,2 1-112,-3 0-57,1-1-29,-1 0 34,0 1-28,-1-1 26,0 0-90,1 1 73,0-1 34,-1 0 4,2 0 29,-1 1-60,1-1 66,0 0-12,0 1 12,1 0 148,-1 1-81,1 0 118,0 1-44,-1 0-64,0-1 29,0 1-66,0 1-37,0-1 19,0 0-22,-1-1 41,1 1-59,0-1-25,-1 1-14,2 0 24,0 0 1,0 0 1,1 1-31,1 0 73,0 1 32,2 0 18,-2 0-18,1 1 5,-1 0 14,1-1 3,-1 1 43,-1 1-33,0-1 16,-1 1-15,-1-1 36,0 0-60,-1-1 74,-1 2-70,-2-3-54,0 2-22,-1-1-5,-1 0-54,0 0 106,0 1-48,-2-1 43,1 1-59,-3 0 27,0 0-40,1 0 20,-2 0-9,2-1-16,-1 1 15,1 0-82,-1 1 35,0-2-112,0 1 99,0 0-20,0-1 61,0 0-8,-1-1 86,0 1 18,0-1-1,-1 1 31,0-2-52,-1 1 11,0-1-1,0 0-56,-2 0 30,1 0-20,-1-1 51,0 0-109,0 0 12,0 0-33,0 0 21,1-1 41,0 1 8,0-1-17,0 1 27,1-1-5,0 0-5,1 0-6,0 0 3,1 0 2,0 0 12,1-1-41,0 0 27,1 0-26,0-1 40,1 0-65,0 0-10,0-1-10,1 1 7,0-2-67,-1 2 16,2-1-107,-2 0-418,1 0 120,0 0-296,-1-1 464,1 1 164,-2-1 198,-1 0 0,0-2 0</inkml:trace>
  <inkml:trace contextRef="#ctx0" brushRef="#br0" timeOffset="1">2634 355 9502,'9'0'291,"-4"0"-75,-1 0-65,-1 0-95,0 0-10,-1 0 13,-1 0 479,1 0-311,-1 0 338,-1-1-389,-1 0-20,0-1 17,-1 2-54,-1-1 9,-1 0 5,-1 1 2,0 0-45,-1 0 28,1 0-41,-2 0 54,0 0 2,-1 0-2,-1 1-5,0 0-68,-2 0-26,-1 0 3,-2 1 16,-2-2-69,-2 1 25,-2-1-124,-1 0 109,-5-1-44,-1-1 66,-4-1-56,0-1-77,-3-1 30,1 0-75,-4 0 68,0 0-14,-1 0 7,-1-1-25,-3 1 54,2 0 66,-3 0 55,1 0-8,-2 0 39,3 1-51,-2-1 21,1 1-16,-2 1-79,1-1-20,-1 0 13,1 1-62,1-1 41,1 1-15,-1 0 14,2 1 33,1-1 3,2 2-13,0 0-11,2-1 66,-1 1-32,4-1 36,0 2 17,3-2-11,2 2 5,1 0-11,4 0 30,1 0 17,3 0 23,2 0 28,2 0-75,2 0 21,1 1-27,2 0-35,2 1 30,1 0-30,1 0 28,2 0-39,1 1 29,2-1-31,-1 1-68,1 0 21,1 0-100,0 1 102,2-1-99,0 1 78,0-1-116,1 0-4,1 0 8,-1 0-37,0 0 70,1 0-71,-1 0 53,1 1-87,-1-2 102,-1 0-121,0-1 72,0 0-92,-1 0 38,0 0 14,-1-1 112,0-1 31,0 0 119,-1-1 0,0 0 0,0 0 93,0 0-55,0 0 66,1 0-82,0 1 415,1 0-104,0 0 315,0 0 18,0 0-161,0 1 108,0-1-232,-1 0-15,0 0-98,0 0 70,-1 1-114,0-1-29,-1-1-44,-1 1-6,-1-1-79,-1 1-6,0-1-15,-1 1 18,0 1-4,1-1-2,-1 2-11,1 0 83,-1 2 6,2 2 45,-1 3-113,2 1-3,-1 2-16,1 1-1,1 4 33,0 0-2,0 4 12,1 0 30,1 4 31,-1 1 36,3 0-29,-1 1 12,2 1-27,-1 0 2,0-1 3,0-1-85,0 1-29,0-3-6,0 1 29,-1-1-18,0-2-8,-1 0-21,1-2-86,-2 0 80,0-2-83,1 0 67,-1-1-98,0-2 38,0-1-102,0-2 76,0 0-294,0-2 92,0 0-185,-1-3-303,1 0 225,0-3-270,-2 0 335,0-1 278,0-1 84,-2-2 136,0-3 0,0-1 0</inkml:trace>
  <inkml:trace contextRef="#ctx0" brushRef="#br0" timeOffset="2">2666 365 10752,'-1'6'370,"1"-2"-259,0 0 64,0 1-52,-1 2-14,1 0 33,-1 1-42,1 2 63,-2 2 15,2 1-132,-1 1 82,0 2-97,0 2 95,0 1-89,0 0 71,0 1-65,0 0 71,-1 1-5,0 0 7,0-1-12,0 1 18,0 1-17,0-1 6,1 2 10,-1 0-33,1 1 31,0 1-26,1-1-31,0 1-4,0-1 5,0 1 3,0-1-20,0 0 31,0-1-47,0 1-7,0-2-4,-1 2-26,1-2 27,-1 0-10,1-1 43,0 2-49,0-2 60,0 1-20,0-2 18,0 0-18,0-2-50,0 1 36,0-2-34,0 1 51,1-2-42,0 0-15,-1 1-4,1-3-34,0 1 67,-1-1-32,2-1 22,-1 0 74,0-1-61,1-1 61,0 0-89,0-1 11,1 0-11,-1-1 16,0-2-79,1 0 19,-1 0-78,0-2 84,1 0-309,-1-2 111,-1 0-221,0-1-130,0 0 132,-1-1-152,0 0 214,1 0 29,-1 1 89,0-1-70,-1 1 193,0-1 32,-3 1 126,1 0 0,-2 1 0</inkml:trace>
  <inkml:trace contextRef="#ctx0" brushRef="#br0" timeOffset="3">2605 1483 9502,'5'0'145,"-3"0"-65,-2 0-225,0-1 246,0 0-41,0 0 5,0-1 5,-1 0-2,0 1-43,0 0 223,0 1-132,1 0 226,-1 1-142,0 2-49,1-1-10,0 2 15,0 1 4,0 0 89,0 1-82,0 0-17,0 1-43,0 1-10,1 0 9,-1 1 14,1-1-10,-1 1 10,0 0-58,0 0 31,0 0-24,0 0-8,0 0 1,0 1-31,-1-1 19,0-1-22,0 0 47,-1 1-51,-1-1 78,0 1-25,0-2 24,-1 1-15,1-1-63,-3 0-12,2-2-8,-3 1 5,1-2-11,-1 0 47,-1-1-51,-2 0 11,0-1-17,-1 1-16,-1-2 19,-1 2 77,0-2-20,-2 1 10,1 0 46,-3 0-68,0 0 69,-2 0-71,-1 1-30,-1 0 32,0-2-30,-2 2 46,0-1-90,-3-1 31,0 1-83,0-2 25,-4 0 44,2 1-14,-5-1 58,2-1-65,-3 1-22,1-2 0,-1 0-17,-1-1 69,-1 0-13,0-1-3,-2-1 60,0 2-49,-1-1 56,0 1-53,1-1-87,0 2 15,1-1-78,2 1 86,-1 1-67,3 0 26,0-1-18,3 1-4,2 0 68,1 0-6,2 0-12,3 0 97,0 1-85,4 0 75,2-1 22,0 1-16,3 0 98,1 0-95,1 1 98,2-1-74,1 0 119,2 1 16,0 0-7,3 0 45,0-1-86,1 2 123,0-2-68,1 2 82,1-2-239,0 1-10,0-1-149,0-1 71,0-3-39,0 3 60,0-3-42,0 1 118,-1 1-45,1 0 44,0-1-40,-1 1 19,1-1-6,-1 1 12,0-1-7,0 0-8,0 0 12,-1-1-9,1 1-47,0-2-16,0 1-4,0-1 9,0-1 102,0 1-42,0-1 44,1-1-12,-1 0 13,0-1 0,1-1-9,0-1 17,0-1-38,0 0 46,0-2-48,0 1 40,0-3-13,0 1 20,0-1 54,0-1-30,0 0 92,0-1-76,0 0 1,0 0-44,-1 1 1,0-1-160,1 3 38,-1-1-100,-1 3 78,1 0-2,0 2 14,1 1-33,-1 1 49,1 0 77,-1 2 40,1 1-13,0 0 38,1 1-82,-1-1 28,1 1-27,-1 0 29,1 2-25,0-1 40,-1 1-188,1-1 25,-1 1-123,0 0 145,0 1-174,0-1 108,-1 0-150,0 0-77,-2 1 66,1-1-87,0 1 103,-1 0-231,1 0 103,-2 1-26,1 0 231,0 0 232,-1-1 0,-1 0 0</inkml:trace>
  <inkml:trace contextRef="#ctx0" brushRef="#br0" timeOffset="4">1034 938 9342,'0'-5'-268,"1"2"362,0 2 50,0-1 105,1 2 153,-1-1-72,1 0 117,0 0-130,-1 1 6,1 0 402,0 0-331,-2 1 318,0 0-477,-1 1-16,-2 0-16,-2 1-52,-1-1 0,-3-1 4,-1 1-67,-4-1 29,-2-1-43,-3 0 57,-4-1-84,-3-1 14,-2-2-75,-4-1-55,1 0 41,-4 0-61,1 1 77,-3 1-124,0 0 52,-2 1-103,-1 0 80,-2 0-112,-1 0 47,-1 1-83,2-1-156,-3 1 90,1-1-139,-3 1 159,4 0-104,-2-1 79,3 1 12,-2-1 150,5-1 164,-3 0 0,3-1 0</inkml:trace>
  <inkml:trace contextRef="#ctx0" brushRef="#br0" timeOffset="5">1148 1204 9817,'3'-4'455,"-2"3"-434,0-1 66,0 2 1175,-1-1-822,-1 1 868,-1-1-1216,-4 1 30,0 0-16,-3 0 29,0 0-44,-3 0 26,1 0-40,-5 0 54,-1-1-77,-1-1 11,-2-1-69,-2 0 6,-1-1-4,-3 0 9,-2 1 9,-1-1 11,-2 1 15,-1-1-6,0 1-50,-4-1-8,0 1-6,-3 1 16,1 0-126,-3-1 40,1 1-134,1 0-6,-2-1 71,3 0-49,1 2 62,0-3-239,4 2 44,-1 0-178,7 1 279,2-1 108,4 1 140,2-1 0,3-1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2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355 12 9502,'-3'0'827,"2"0"-686,0 0 44,1 0-38,-1 0 2,0 0-5,0 0-13,1 0 14,-1 0 612,1 0-364,-1 0 428,1-1-526,0 0-52,0 1 13,0-2-61,0 1-13,0 0 12,0 0 29,0 0-11,0 0 634,0 1-555,0-1 493,0 1-699,1 0 48,0 0-51,0 0 49,0 0 32,0 0-24,0 0 25,0 0-59,0 0 19,0 0-36,0 0 47,1 0-65,-1 0 52,1 0-48,-1 0 40,1 0-61,-1 0 57,1 0-48,0 0 63,1-1-77,-1 1-21,1 0-16,-1 0-63,1 0 62,0 0-69,0 0 13,0 0-4,1 0 23,-1 0 6,1 0-55,0 1 11,0-1-82,0 0 93,1 1-48,-1-1 23,1 0 0,0 0-26,0 0 86,0 0-33,0 1 73,-1-1-50,1 1 45,0-1-47,0 1 47,0-1 13,-1 1 2,1-1-1,0 0-6,0 1-15,0-1 21,-1 0-22,1 0-8,-1 1 12,1-1-8,0 0-66,-1 0-22,0 0-2,1 0 16,-1 0-58,1 0 27,-1 0-123,1 0 44,-1 0 12,0 0-5,0-1 35,0 1 80,0 0-37,-1 0 71,1 0-81,-2 0 97,2 0-8,-2 0 28,1 0-27,-1 0 82,0 0-14,0 0 134,0 0-81,1 0-1,-1 0-40,0 0-92,0 0 42,0 0-78,0 0 91,0 0-89,0 0-6,0 0-30,0 0 21,0 0 3,0 0-7,0-1-24,0 1 18,0 0 14,0 0 27,-1 0-30,1 0 71,-1 0 5,1 0 10,-1 0 44,0 0-32,-1 0 8,1 0-13,0 0-2,0 0 8,0 0 16,-1 0-15,1 0 3,0 0-28,-1 0 32,1 0-36,-1 0 32,1 0-25,-1 0 53,1 0-43,-1 0 25,0 0 15,1 0 33,-1 0 69,1 0 68,0 0-57,-1 0-9,1 0-74,-1 0-20,1 0-28,-1 0 24,0 0-52,1 0-12,-1 0 25,1 0-85,-1 1 64,0-1-37,1 1 42,-1 0 66,1 0-30,-1 0 29,0 1-47,1 0-6,-1 0 9,1 0 0,-1 0-42,0 1 31,1-1-33,-1 1 45,0 0-44,0 0 33,0 0-35,0 0-25,1 0 46,-1 0-60,0 0 70,0 1-37,0-1 26,0 1-34,0 0 6,0-1 8,1 1-11,-1 0 20,0 0 54,0 0-39,0 0 40,0 1-48,0-1 42,0 0 16,0-1-1,0 1 56,0-1-87,0 0 53,0 0-2,1-1 16,-1 0 5,0-1-5,0 0-72,1 0 62,-1-1-46,0 1-120,1-1 3,-1 0-112,1 0 88,0 0-413,0-1 118,-1 0-301,1-1-524,0 0 335,0 0-171,0-1 566,0-1 498,0 0 0,1-1 0</inkml:trace>
  <inkml:trace contextRef="#ctx0" brushRef="#br0" timeOffset="1">333 39 10194,'0'-2'841,"0"2"-549,0-1-40,0 1-99,0-1-31,1 0 25,-1 0 2,0 0 15,1 0-9,-1 0 5,1 0-29,-1 1-21,1-1 31,0 0-27,-1 1 32,1-1-21,-1 1 5,1-1 208,-1 1-156,1 0 65,-1 0-200,1 0-86,-1 1 71,0 0-76,1 1 58,-1 0-80,1 1 73,-1-1-60,1 1 41,-1 0-53,1 1 8,-1 0 28,1 0 3,-1 1 83,1 1-32,0-1 38,-1 1-65,0-1-36,1 1 29,-1 0-26,1-1 47,-1 1-177,1-1 36,0-1-120,-1-1 94,1 1-188,-1-1 68,1-1-149,-1 0-129,0-1 143,1 1-149,-1-2 208,0 1 81,-1-1 25,0-1-1,0 0 1</inkml:trace>
  <inkml:trace contextRef="#ctx0" brushRef="#br0" timeOffset="2">431 58 9502,'-3'-3'-1019,"1"2"971,1 0 89,0 0-29,0-1 67,1 1 12,0-1 14,0 1 119,0 0-75,0 1 121,1-1-108,0 1 20,0-1-76,1 1 24,0 0-34,-1 0-114,1 0 34,0 0-107,-1 0 65,0 0-7,-1 0 47,1 0 5,0 0 56,-1 0-34,2-1 25,-1 1 41,1-1-37,0 1 36,1 0-67,0-1-41,0 1 43,1 0-25,0-1 40,1 1-21,-1 0 26,0 0-20,0 0 115,-1 0-33,-1 0 74,0-1-81,0 1 87,-1 0-66,0 0 95,-1-1-154,0 1-15,-1-1-48,-1 1 47,-1 0-37,-2 0 15,0-1-35,-1 1-62,-2 0 79,1 0-90,-2 0 84,1 1 46,0-1 57,0 0-29,0 1 1,1-1 52,1 1-12,1 0 108,1-1-178,0 1 52,2-1-108,1 1 111,0-1-236,1 1 76,1-1-163,2 0 111,1 0 15,1 1 17,1-1-30,0 0-31,0 0 26,1 0-56,0 0 43,0 0 22,-1 0-11,1 0 42,0 0-28,-1 0 79,0 0-43,0 0 53,-1 1-55,-1-1 8,0 0 2,-1 1 7,-2-1-12,1 0 6,-2 1-16,0-1 75,-1 0-47,-2 0 46,-2 1-69,0 0 94,-2-1-27,0 1 86,0 0-22,0-1 4,0 1-18,-1 0-19,0-1-77,0 1-22,1-1 13,-1 0 65,1 0 9,0 0 34,2 0-62,0 0 125,1 0-31,0 0 115,2-1-116,1 1 44,0-1-36,1 1-1,1-1-73,1 1-76,3 0 32,0 0-1,2 0-68,2 0 11,0 0-101,1 0 86,-1 0-73,1 0 19,-1 0-60,-1 0 23,0 0 47,0 0-29,-2 1 10,0-1 30,-1 1 5,-1-1 28,-1 1 49,0-1 7,-2 0-19,0 1 87,-2-1-66,0 0 96,-3 0-50,0 0 21,-3 0-46,0 0 12,0 0 39,-1 1-55,0 0 60,0-1-69,0 2 69,0-1 10,0 0 13,1 0 61,0 0-66,1 1 65,1-1-63,1 1-35,1-1-4,0 0-30,1 1 54,1-1-202,0 1 56,1 0-134,0-1 11,1 1 79,0-1-88,2 1 121,0-1 9,2 1 57,-1-1-23,2 0-42,0 1-3,1-1-11,-1 0 28,1 0 16,0 0-4,-1 0 13,0-1 74,-1 1-52,0-1 58,-2 0-70,0 0 166,-1 0-38,-1 0 108,0 0-79,-2 0 84,0 0-24,-1 0 64,-2 0-17,-1 0-65,0 0 76,-1 0-98,-1 0 12,0 0-64,-1 0 20,1 0 6,-1 0-94,1 0 16,1 0-109,0 0 61,2 0 12,0 0 41,1 0-10,1 0-10,0 0 0,4 0-108,-1 1 61,4-1-99,0 1 97,2-1-62,1 0 39,1 1-16,1-1 17,0 1-17,0 0 49,0 0-61,0 0 53,0 0-9,-1 1-1,-1-1-2,0 0 50,-2 0-35,0 0 39,-2 0 5,0 0 12,-2 0 6,-1 0 56,0-1-18,-1 1 11,-2-1 59,-1 1-107,-2-1 59,-2 0-74,0 1 68,-2-1 9,-1 1 18,0 0-20,0-1-28,-1 0-19,2 0 21,0 1 25,1-1-13,2 0 19,0 0-27,3 0-13,1 0 26,1 0-175,1 0 49,2 0-125,4 0 81,0 0-63,3 0 37,0 0-64,2 0 66,1 0-25,-1 1 60,2 0-48,0 0 36,1 0-7,0 0-5,0-1 8,0 1 96,-1-1-68,-1 0 68,-1 0-60,-2 0 114,-3 0-9,0 0 100,-3 0 83,-1-1-55,0 1 80,-2 0-100,-1-1-28,0 0-27,-2 1-19,-2-1-83,0 1-24,-2-1 13,0 1 10,-1 0-32,0 0 10,0-1-97,-1 1 94,0 0-55,0-1 88,0 0-88,2 0 276,-1 0-84,3 0 163,-1 0-101,2 0 69,2 1-23,0-1 56,1 0-258,2 1-21,1-1-146,3 1 133,2 0-194,1 0 108,3 0-155,0 0 11,1 0 83,0 0-55,0 0 54,0 0 72,-1 0-72,-1 0 78,-1 0-127,-1 0 304,-2 0-107,-1 0 194,-2 0 156,-1 0-119,-1 0 187,-1 0-195,-2 0 3,-2 0-72,-1 0 60,-1 0-43,0 0-154,-1 0 14,0 0-136,-1 0-76,0 0 70,-1 0-94,0 0 96,-1-1-2,0 1-6,0-1-29,1 1 99,0-1-57,2 0 108,1 0-108,1 0 203,1 1-55,0-1 156,3 0-113,0 0 11,1 1-10,2-1-27,3 1-51,1-1-76,3 1 16,1 0 8,1 0 15,0 0-26,2 0-18,-1 0 50,0 0 11,0 0 36,-2 0-62,0 0 89,-2 0-8,-1 0 21,-2 0-21,-1 0 132,-2 0-23,-1-1 127,-2 1 54,-2-1-96,-2 1 96,-2-1-86,-2 1-124,0 0-24,-3-1-28,2 1-141,-2 0 94,1 0-143,-1 0 125,1 0-124,-1-1 82,1 1-106,0 0 32,0 0 12,2-1-1,1 1 40,1-1 84,1 1-31,2-1 46,2 1-94,0 0 38,4-1-21,0 1-21,4-1-16,1 1 5,3-1 10,0 1-49,1-1 13,1 1-90,0 0 91,1-1 55,-1 1 61,0 0-23,-1 0 80,-1 0-51,-1 0 24,-2 0-31,-1 0 210,-2 0-42,-2 0 181,0 0 56,-2-1-138,-2 1 126,-1 0-157,-2-1-120,-2 1-48,-1-1-1,-1 0 3,0 1-164,-1 0 25,-1-1-162,0 1-12,0 0 86,0-1-68,0 1 77,1 0 33,-2-1-10,3 1 28,-1-1 151,2 1 9,1-1 110,1 0-130,1 0 128,2 1-73,1-1 102,0 0-52,3 1-152,1-1 10,2 1-56,3-1-75,3 0 75,1 1-102,2-1 108,0 1-133,0-1 84,1 1-123,0-1 71,-1 1 13,0 0 35,-1 0-36,0 0 139,-3 0-39,0 0 57,-3 1 147,0-1-95,-3 0 175,-1 0 11,-3 0-47,-1 1 51,-4-2-88,0 1-15,-3-1-46,0 0 31,0 0-151,-2 0 17,1 0-39,0 0 34,-1 0-10,0 0 26,0 0-81,0 0-6,0 0-10,2 1-29,0-1 11,1 1 122,1 0 26,3-1 20,0 1-57,2 0-42,0 0-19,4 0-17,0 0-11,6 0-9,1 0 26,3 0-58,2 0 32,0 0-118,2 0 108,-1 0 5,0 0 32,0 0-36,-1 0 101,0 0-16,-1 0 58,-2 0-43,-2 0 60,-1 0-21,-2 0 122,-1 0 62,-3 0-50,-1 0 69,-2-1-87,-2 1 18,-3-1-69,-1 0 50,-3 0-95,0 0-55,-3 1-4,1-1-53,-2 1-11,0 0 35,1-1-43,-1 1 57,1 0-161,1 0 51,0 0-106,3 0 145,1 0 32,1 0 23,2 0-8,2 0-46,0 1 36,4-1-32,1 0 34,5 1-12,1-1 33,4 1-159,0-1 43,2 0-139,0 0 146,1 0-40,0 0 38,-1 0-39,-1 0 74,-1 0 46,-2 0 2,-2 0 6,-2 0 193,-2 0-24,-1 0 175,-1-1 19,-2 1-129,-1 0 106,-3-1-102,0 0-102,-2 0 7,0 0-27,-1 0-45,0 0 76,-2 0-63,1 0 47,0 0-31,-1 0 3,1 0-20,-1 0-26,1 0-23,0 1-18,0-1 6,0 1 14,2-1 88,-1 1-49,2 0 61,0 0-34,1 0-12,1 0 14,1 0-167,1 0 60,2 0-92,1 0 58,3 0 22,0 0 6,3 0-5,-1 0 107,0 0-60,0-1 53,0 1-85,-1-1-97,1 0-2,-3 0-92,1 1-416,-2 0 425,-1 0-327,-1 2 543,-1 1 0,0 0 0</inkml:trace>
  <inkml:trace contextRef="#ctx0" brushRef="#br0" timeOffset="3">50 495 12926,'0'3'919,"0"-1"-699,0-1 112,0 0-130,0 1 43,0-1-42,0-1 13,0 1-125,1-1-20,-1 1-103,0-1 115,1 0 74,-1 1 30,1-1 15,-1 0-27,1 0 17,-1 0 6,0 1-7,1 0-59,-1 0 99,0 0-37,0 1 141,0 0-172,0 0-17,0 0-73,0 0-94,0 1 73,0 0-77,0 0 94,0-1-100,0 2 55,0-2-111,0 2 78,0-1-16,0 1 16,0 0-12,1 0 21,-1 0 38,0 0 6,1 1 5,-1 0 10,0 0-23,1 0 28,-1 1-15,0-1-48,1 0 7,-1 1-17,0 0-23,1-1 18,-1 1-7,1-1 12,-1 1 64,1 0-21,0-1 13,0 1-28,-1 1-5,1-1 5,0 1 2,-1 0-63,0 0 48,0 0-49,0 0 2,0 1 41,0 0-46,0 1 59,0-1-31,0 1 20,0 0-31,0 1 32,0 0-33,0 0 23,-1 0-33,1 1-39,-1-2-31,-1 1 8,1 0 8,-1 0 71,1 0-6,-2 0 3,2-1 39,-1 0 11,1 0-9,0 1-4,0-1 10,0 0 23,0 0 5,0 1-14,1-1-4,-1 0 25,1 1 0,0-1 64,0 1-95,0-1 68,0 0-69,0 1-41,0 0 28,0-1-44,0 1 16,0 0-14,-1-1-2,1 1 5,-1-1 12,1 1 10,-1-1-14,0 0 11,0 0 2,0 0-7,-1-1 4,1 1-7,0-1 28,0 1-26,0-1 24,1 1 42,-1-1-40,1 1 54,0 0-58,0 0 5,0 1-3,-1 0 2,1-1-10,-1 1 8,1 0-6,-1-1 8,1 0-11,-1 0 9,0 0-9,0-1 8,0 1-54,0 0 35,1-1-38,-1 1 49,0-1 1,0 0-4,1 0 6,0 0-8,-1 0 6,1 0-5,0 0-21,0 0 15,0 0-16,0-1 21,0 0 43,0 0 10,0 0 5,0 0-11,0 0 37,0 0-55,0 0 61,0 0-44,0 0-10,0 0 16,0 1-61,0-1 27,0 0-23,0 1 38,0-1-37,-1 1-15,0 0-5,0-1 14,0 1-46,0-1 57,1-1-76,-1 0 81,1 0-11,-1 0 8,1-1-5,0 1 49,0-1-40,0 0 44,0 0-54,0 0 3,0 0 1,0 1 3,0-1-45,0 1-15,0-1 1,0 1 10,0-1 48,0 1-4,0-1-5,0 0 49,-1 0 6,1 0 2,0 0-9,0 0-4,0 0-26,-1 0 34,1 0-83,0 1 40,-1 0-35,1-1 66,-1 0-163,1 1 43,-1-1-146,0 0 123,0 0-41,1 0 86,-2-1-30,2 0 13,-1 0 90,1 1-21,0-2 35,0 1 55,0 0-27,0 0 11,0 0 10,0-1-76,0 1 15,0 0 6,0 0-80,0 0 70,0 0-68,0 0 69,0 0-18,0 0 8,0 0-11,0 0 67,0 1-44,0-1 36,0 0-55,0 0 51,0 0-33,0 0 44,0 0-89,0 1 30,-1-1-27,1 0 47,0 1-4,-1 0 8,1 0-5,0-1 0,0 1 60,0-1-45,0 1 46,0-2-67,0 1 17,0 0-13,0-1 15,1 1-22,-1-2 8,0 2 0,1-2 73,-1 1-43,1 0 52,-1 0-68,1 0 61,0 0-45,-1 0 48,1 0-57,0 0 56,-1 0-41,1 1 45,0-1-52,0 1-34,-1 0-17,1 0 8,-1 0-43,1 0 33,-1 0-6,1 0-53,0 0 28,-1 1-19,1-1 18,0-1 26,-1 2 23,1-2-58,0 1 45,0 0-69,0-1 60,1 1-46,-1 0 168,0 0-38,1-1 127,0 1-102,-1 0-30,1-1-35,0 1-17,0-1 7,0 1 3,1-1 0,-1 1 5,0-1 2,0 1-2,1 0 0,-1 0-7,1-1 71,0 1 8,0-1 2,-1 1 8,1-1-73,0 1 25,0-1-17,0 0-58,0 0 39,0-1-34,1 1 2,-1-1-7,1 0-12,-1 0 8,0 0 7,1 0 18,0 0-25,0-1 10,-1 1 16,1-1-29,0 1 23,1-1-2,-2 1 5,1-1-1,0 1-1,0-1-4,1 0 4,-1 1 2,0-1-42,0 1-7,0-1-6,0 0 10,0 1 103,-1-1-50,1 1 49,0-1-68,-1 1 15,1 0-15,-1-1 16,1 1-69,0-1 43,0 1-40,0-1 52,0-1 1,1 1-1,-1 0 4,0-1-31,1 0 24,-1 0-23,1 0 26,-1 1 18,1-1-21,-1 0 13,0 0-20,-1 1 55,1 0-35,0-1 43,0 1-26,-1 0-15,1 0 19,-1 0-18,0 1-23,0-1 19,1 1-16,-1-1-32,0 0-14,1 0-3,-1-1 11,1 1 53,-1-1-7,1 0-4,0 0-3,-1 0 69,1 0 25,0 0 0,0 0 32,0 0-101,0 1 36,-1-1-31,1 1-9,-1-1 23,1 1-15,0 0-44,-1 0 34,2-1-39,-2 1 54,2-1-35,-1 0 23,0 1-36,0-1 40,1 0 14,-1 0-12,0 0 5,1 0-17,-1 0 12,1 0-5,-1 0 17,1 0-3,-1 0-7,1 0 10,-1 0-16,0 0 1,1 1 2,-1-1 2,1 0 14,-1 0-13,1 1 10,-1-1-12,1 0-47,-1 0 34,0 1-37,0-1-24,1 0-19,-1 0-8,0 0 35,0 0 46,0 0 14,-1 0-28,1 0 50,0 0 3,0 0 10,-1 0-16,0 0 26,1 0-48,-1 0 53,0 0-53,1 0 65,-1 1-27,1-1 40,-1 0-87,1 0 16,0 0-14,-1 0-17,1 0 38,0 0-40,0 0 40,0 0 20,0-1-21,-1 0 17,1 1-30,-1-1 48,0 1-39,1-1 41,-1 1-43,1 0-6,-1 0 9,0 0-5,1 0-50,-1 0 42,0 0-40,1 0-5,-1 0-12,1 0-11,-1 0 15,0 0-20,1 0 52,0 0-56,0 0 50,-1 0 33,1 0-32,0 0 23,1 0-22,-2 0 61,1 0-42,0 0 50,-1 0-45,1 0-6,0 0 10,-1 0 0,0 0-11,0 0 19,1 1-14,-1-1-25,0 0 17,0 1-23,0-1 30,1 0 5,-1 0-4,0 0 0,0 0 16,0 0-19,0 0 20,1 0-24,-1 0 30,0 0-20,0 0 23,-1 0 5,1 0-24,0 0 31,-1 0-33,2 0 60,-2 0 10,1 0 10,-1 0-16,1 0 8,0 0-42,0 0 52,0 0-57,0-1-39,1 1 28,-1-1-26,0 1-15,1-1 47,-1-1-51,1 1 52,-1-1-47,0 0-15,1 0-13,-1 0 4,-1 0 45,1 0-15,0 0 4,-1 0 43,1 0-34,-1-1 46,1 1-45,-1 0 65,1-1 21,-1 1 2,0-1 38,1 0-96,-1 0 46,0 1-65,0-2 5,1 1-5,-1 0 12,0 0-46,0 0 47,0-1-49,0 0 54,0 0-7,-1 1-2,1-1-2,0-1-15,0 1 34,0-1-30,0 1 29,0-1 6,0 1-17,0-1 22,-1 1-27,1-1-24,0 0 18,0 0-14,-1 1-7,1-1 23,-1 0-25,1 0 29,-1 1 16,0-1-15,0 1 12,0 0-21,0-1 19,-1 1-14,1-1 14,-1 0-36,1 0 15,-1 0-13,1 0 19,-1 0-19,1 0 16,-1-1-16,1 1 42,-1-1-18,1 0 17,0 0-23,-1 0 13,1 1-10,-1-2 10,1 1-14,0 0 57,-1 0-38,1 0 46,0-1-70,0 2 19,0-2-18,-1 0 26,1 1 34,-1 0-22,1 0 25,-1 0-7,1 0-25,0 0 25,-1 0-27,1 0-41,-1 0-7,0-1-4,1 1 10,-1-2-35,0 2-16,1-1-14,-1-1 63,0 1 66,0-1 7,0 1-22,0-1 35,0 1-62,0-1 62,0 0 1,0 1-45,0-2 59,0 1-67,0 0 24,-1 0-14,1 0 34,-1 0-29,1-1-35,-1 1-34,0-1 2,1 1-38,-1-1 42,0 0-5,1 0 34,-1-1 13,0 1 21,1 0-41,-1-1 50,1 0-39,-1 0 41,0 0-47,1 0-11,-1 0 16,1 0-13,0-1 34,-1 1-64,1-1-1,-1 1-14,1 0-22,-1 0 71,1-1-33,-1 2 34,0-2 49,1 2-37,-1-2 31,1 2-36,0-1-15,0 1 17,0-1-8,-1 1 22,1-1-9,0 0 13,0 1-10,-1 0-4,1 0 9,-1-1-7,0 1-22,1 0 12,-1 0-16,0 0 17,1 0 32,-1 0-26,1 0 27,-1 0-17,1-1-7,-1 1 14,0-1-15,1 0-12,0 1 7,0-1-10,0 1 14,0-1 54,0 1 10,0 0 9,0 1 0,0 0-53,0-1 8,0 1-56,0-1 30,0 1-31,0-1 42,0 1 19,0-1-13,0 1 19,0-1-21,0 1-34,0 0 23,0 0-34,0 0 41,0 0-58,0 1-13,0-1-11,0 1-44,0-1 84,0 0-38,0 1 48,0-1 5,0 0-13,0 0 9,0 0 10,0 1-7,0-1 3,0 0-12,0 1 49,0-1 20,0 1 7,0 0-14,0 0 30,0-1 14,0 2 24,0-1 17,0 1-80,-1-1 19,1 1-21,0-1-25,0 1 22,0 0-10,-1 0-62,1-1-5,0 1-16,0-1 11,0 0-16,0 1 5,0-2-68,0 1 50,0 0-15,0 0 34,0 0-3,0 1 16,0-2 15,0 2-15,0-1 64,0 0-47,0 1 49,0-1-51,0 1 29,0 0-16,0 0 20,0-1-20,0 1-19,0 0 22,0 0-21,0-1 25,0 1-67,0 0 44,0 0-47,0 0-10,0-1 47,0 1-57,0-1 69,0 0-10,0 0 6,0 1-12,0-1 41,0 0-36,0 1 35,0-1-38,0 1 52,0 0-34,0 0 37,0 0-40,0 0 29,0 0-19,0 1 31,0 0 14,0-1-27,0 1 37,0 0-45,0-1-27,-1 1 22,1-1-28,0 1 24,0 0 3,-1 0-4,1-1 6,-1 1 14,0 0-12,0-1 11,1 1-15,-1 0-48,1 0 35,-1 1-37,1-1 24,0 0 14,0 0-16,0 0-25,0 1 3,0 0-18,0 0 25,0 0 15,0 0 6,0 1-12,0-1 8,0 1-67,0-1 51,0 1-57,0 0 63,0-1-39,0 0 27,0 0-23,0 0 19,0 0 9,0 0-15,0 1 64,0-1-39,0 0 39,0 0-47,0 1 88,0 0-20,-1-1 87,1 2-89,0-2-45,0 1-12,-1 0-19,1 0 56,0 0-83,0-1 22,-1 1-87,0 0 92,1-1-10,-1 1 42,0-1 31,1 1-5,-2 0 16,1-1-42,0 1 54,1-1-30,-1 1 88,0-1-49,0 1 18,0 0-26,0 0 3,0 0 11,0 0-86,0 1 69,0-1-71,0 1-8,0 1 40,0-1-58,0 0 60,-1 0-9,1 1 4,0-1-7,0 1-6,0-1 3,-1 0-5,1 0 13,0 0-27,0 1 19,-1-1-21,1 0 46,-1 0-14,1 1 13,-1-1-17,1 0 10,-1 0-7,1 1 9,0 0 38,-1-1-35,1 1 37,-1-1-49,1 1 43,-1-1 11,1 1 3,-1 0-1,0 0-23,0 0-1,1 0 11,-1 0-17,0 0-37,0 0 27,0 0-30,1 0-21,-1 0-21,0 0-2,0 0 42,0 0 32,0 0 24,-1 0-47,1 0 66,0 0-51,-1 0 48,0 0-52,1 0 19,-1 0-12,0 0 24,1 0-23,-1 0-9,0 0 7,0 0-2,0 0-2,0 0 19,0 0-19,0 0 51,-1 0-30,1 1 19,0-1-32,-1 1 15,1-1-9,-1 1 16,1-1-18,0 0-15,-1 1 11,1-1-6,0 0 13,0 0 5,-1 0-5,0 0 0,1 1 32,-1-1-20,0 0 21,0 1-41,0-1 7,0 1-14,0-1 16,-1 1-51,1 0-7,-1 0-2,0-1 11,0 1 0,0 0-17,0 0-2,0 0 7,-1 0 17,1 0 16,-1 0-33,1 0 56,0 0-30,-1 0 25,1 0-3,0 0-17,0 0 19,0 0-18,0 0 16,-1 0-2,1-1 7,0 1-1,-1 0 59,0-1-41,1 1 45,0 0-61,-1 0 16,1 0-8,-1 0 10,1 0-10,0 0-6,0 0 9,0 0-74,0-1 54,1 1-55,-1-1 66,0 1-18,0-1 9,0 0-12,0 1 9,0-1 13,0 1-20,0 0 16,0-1-22,1 1 3,-1 0 0,0 0 0,1 0 6,0 0 1,-1 0 1,1 0 21,-1 0-12,1 0 14,-1 0-18,1 0 8,-1 0-7,1 0 7,-1 0-10,0 0-47,0 0 33,0 0-34,0 0 4,0 0 32,1 0-33,-1 0 42,1 0-21,-1 0 7,0 0-13,1 0 37,-1 0-14,0 0 14,0 1-24,0-1 45,0 0 13,0 0 6,0 1-11,0-1 39,1 1-17,0 0 86,0-1-82,0 1-2,0-1-41,0 1 6,0-1-27,1 0 35,-1 1-33,0-1-74,1 1 18,-1-1-100,1 0 106,-1 0-33,1 0 80,-1 0-52,1 0 45,0 0 35,-1 0 26,1 0-9,0 0-9,0 0 28,0 0-9,1 0 85,-1 0-61,2 0-4,-1 0-34,0 0-58,0 0-19,1 0 17,-1 0 4,1 0 11,0 1-26,0-1-13,-1 0 15,1 0 48,-1 1-21,1-1 13,0 0-45,0 1 52,-1-1-40,1 1 39,0-1-89,-1 1-12,1-1 5,0 1-41,-1 0 54,0 0-13,0-1 6,1 1 70,-1 0-32,-1 0 27,1 0-52,0 0 128,0 0-43,0 0 112,0 1-64,0-1-34,0 0-9,1 0-94,-1 0 59,1 0-54,-1 0 77,1-1-65,0 1 49,-1 0-53,1 0 46,0 0 60,0 0 5,-1 0 9,1 0-32,0 1 12,-1 0-53,1 0 56,-1-1-38,1 1-9,0 0 29,-1 0-90,1 0-2,-1-1-16,1 1 29,-1 1 35,0-1 17,0 0-31,0-1 22,0 2 64,0-1 18,0 0 6,0 0-32,0 1-15,0-1 4,0 0 22,0 1-57,0-1 16,1 0-46,-1 0-16,1 0 40,0 0-46,0 0 66,0-1 32,0 1-27,0-1 17,0 1-27,0 0 6,0-1-6,0 1-2,1 0-6,-2 0 54,1 1-36,0-1 56,0 1-46,0 0 0,0 0 6,0 0 3,0 0-14,0 0 14,0 1-14,-1-1-21,2 0 13,-1 0-11,0 0 17,0 0 69,1 0-51,0 1 49,-1-1-60,1 0 10,0 1-3,0 0 5,0-1-80,0 1 50,0 0-50,0-1 8,-1 1-14,1-1-7,-1 0 8,1 0 35,0-1 4,-1 1-11,1 0-6,-1-1 96,1 0-4,0 0 24,0 1-28,0-1-4,-1 1-39,1-1 49,0 1-10,0-1-34,0 1 49,-1-1-90,1 0 5,0 1-16,0-1 18,0 1-32,0-1 49,0 0-55,0 0 52,-1 0-37,1 1-29,0-1 11,0 0-4,0 0 44,0 1-11,-1-1 7,1 0-1,0 0 3,-1 0-6,1 0 2,0 0-40,-1 0 31,1 0-26,-1 0 12,1 0 13,0-1-16,0 1 16,0 0 53,-1 0-37,1 0 38,0 0-48,0 0 25,-1 0-18,1 0 21,0 0-23,0 0-1,0 0 4,0-1 6,0 0-60,-1 1-6,1-1-11,0 0 77,0 0 3,-1 1 41,1-1-61,0 1 71,0-1 24,-1 1 5,1 0-18,0 0-51,0-1-9,0 1 21,0 0-55,0 0 40,0 0-35,0 0 53,0 0-54,0 0 1,0-1-15,0 0-89,0 1 60,0-2-109,0 1-1620,0-1 869,0 1-1144,1-1 1437,1 0 362,0-1 125,1-1 147,-1-1 0,1 0 0</inkml:trace>
  <inkml:trace contextRef="#ctx0" brushRef="#br0" timeOffset="4">458 1651 10143,'-7'0'917,"2"0"-730,0 1 66,-1 1-75,-1 0 6,-1 0-49,1 0 12,-2 0-64,1 0-11,-1 0-1,1-1 27,-1 0 40,0 0 9,-2 0-12,1-1-48,-3 0 34,1 0-34,-3-1 41,1 1 36,-2-1 7,2 0-13,-2 0-3,2-1-148,1 1 25,1 1-86,2 0-85,2-1 52,0 1-65,3 0 84,0 0-10,3 0 13,0 0-44,2-1-8,2 1 30,2-1-66,2 1 98,4-1-92,1 0 50,2 1-42,2-1 31,1 0 70,1 1 38,0-1-8,1 1-2,-1-1 78,1 1-22,-2 0 114,-2 0 102,0 0-53,-2 1 82,-1-1-121,-2 1-24,-1 0-7,-2 0 51,0-1-94,-3 1 55,0-1-96,-2 0 269,0 0-98,-2 0 186,-1-1-274,-2 0 37,-1-1-109,-2 0 63,-1 0-146,-2 0 23,0-1-104,-3 1 80,0-1-91,-2 0 38,0 1-76,-2-1 60,0 1 65,0-1 3,1 1-2,2-1 89,0 1-48,2 0 52,1 1-56,2-1 34,3 1 9,0 1 17,2-1-149,2 0-71,0 1-241,3 0 94,1 1-20,3 0 94,3 0 25,1-1 0,2 2-20,1-1 9,1-1 156,0 1-42,0-1 144,2 1-137,-1-1 102,0 0-97,0 1 143,-1-1 116,0 0-28,-2 1 113,0 0-148,-1-1 168,-2 1-66,-1 0 120,-2 0-122,-1 0-91,-2 0-10,0-1-25,-2 1 100,0-1-31,-3 0 80,-1 0-140,-2 1-13,-2-1-41,-2 0 2,-1 0 8,-2 0-38,-1 1 5,-3-1-10,0 0-117,-3 0 18,2 0-105,-1 0 115,1 0 63,1 0 9,2 0 23,1 0 27,1 0-17,2 0 18,0 0-41,2 0-2,3 0 9,1 0 12,1 0-212,2 0 54,3 0-138,2 0 87,3 0 40,4 1 39,2-1 19,3 2 5,1-1 37,3 1-99,0 1 69,2 0 37,1 0 51,1 1 0,0 0-14,1 1-1,-1 0 2,-1 0 70,-2 0-5,-3-1 6,-2 0-32,-3 0 25,-3-1-66,-3 0 27,-2-1-21,-3 0 67,-3 0-10,-3 0 62,-4-1-67,-3-1 44,-4 1-68,-1-1 38,-4 0-154,-2-1 24,-1 1-94,0-2 105,-1-1 111,1 0 25,0 0 85,1-1-93,0 1 57,1-1-30,3 1 1,2-1 16,2 2-84,3-1 30,4 1-18,2 0-67,3 1 8,4 1-22,3-1-278,4 1 117,4 0-206,3 0 200,4 0 3,1 0 64,2 1-70,0 0 92,1 0 36,-1 1 58,1 1-45,-2-1 161,0 1-104,-2 0 130,-2 0-74,-1 1 72,-2-2-29,-2 1 86,-2 0-77,-1 0-6,-2-1-42,-2 0 21,-2-1-124,-2 1 41,0-2-94,-2 1 76,-1-1 143,-2 0 7,-3 0 115,-1 0-68,-3 0-56,-2 0-9,0 1-59,-2-1 24,-1 1-18,0 0 23,0 1-19,0-1 70,3 0-49,-1 0 60,4 1-105,0-1-4,2 0-12,1 1-133,3-1 69,1 0-96,1 1 69,1-1-223,1 1 70,1 0-170,2 0 186,1 0-107,2 0 90,1 0-127,0 0 148,1-1-3,1 0 76,1 0-49,1 0 193,0-1-57,2 0 149,1 1-60,0-1-27,1-1 36,1 1-92,0-1 174,1 0-79,-1 0 110,1 0-50,0 0-20,-2 0-42,-2 1 31,-1 0-82,-3 0 31,-3 0-27,-2 0 10,-1 0 151,-3 0-36,-2 1 100,-3 0-50,-3 0-11,-4 0 32,-1 0-45,-3-1 23,-1 1-18,-2-1-25,0 0 57,-1 0-150,0 0 43,0 0-49,1 0-76,1 0 55,0-1-98,3 1 102,1-1-47,2-1 42,2 1-41,3 0 27,1-1-5,3 1 40,1 0-38,3 0-179,3 1 27,3-1-123,4 0 94,3 0 55,2 0 30,3 1 26,1 0-88,2-1 37,1 2-103,0-1 64,1 1 28,1 0 18,-1 2-21,1-1 129,-2 1-56,0-1 114,-1 1-82,-1-1 126,-2 1-58,-2 0 97,-4-1-63,-1 0-4,-4 0 4,-2 0-29,-2-1 21,-1-1-45,-4 1 16,-2-1 11,-3 0 29,-4 0 40,-2-1-17,-3 1-60,-1-2-72,-2 1-4,-1-1 12,0-1 42,0 1 5,0-1-15,0 0 10,2 1 60,2 0-42,1 0 51,2-1-99,1 2-12,4-1-1,1 0-1,2 1-98,2 0 25,2-1-118,2 1 14,3 0 42,3 0-46,3 0 114,3 0-124,1 0 79,3-1-110,1 1 51,1-1 115,1 1 27,0 0 5,0 1-19,-2-1 124,-1 1-33,-2 0 158,-3 0 64,-3 0-93,-2 0 126,-4 0-46,0 0-37,-4 0 4,-2 1-24,-5-1 86,-3 0-16,-3 0 62,-3 0-68,-1-1-86,-3 1 15,1-1-37,-3 0-159,1-1 35,-2 0-127,2 0 89,-1-1-15,3 1 37,0-1-71,3 0 96,1 0-33,2 1 61,2 0-42,3-1 8,2 1-14,1 1 12,3-1 9,2 1-144,2 0 26,3 0-91,4 0-97,3 0 93,3 1-110,2-1 110,3 1 17,0 0-14,2-1-2,-1 1 145,0 0-4,-2 0 131,1 0-131,-3 0 186,0 1-95,-3-1 136,-1 1-66,-2 0 29,-2 0 3,-1 0 48,-2 0-53,-2 0-20,0-1-38,-2 1 101,-1-1-39,-2 0 40,0 0-46,-4 0-68,0 0 10,-2 0-8,-2 0-66,-2 0-23,-2 0-2,-1 0 12,0 0 1,-2 0-13,0 0-5,0 0-50,0 0 41,1 0-7,2 0-5,0 0 89,3 0-55,1 0 42,3 0-61,1 0 34,3 0-17,0 0-170,2 0 42,3 0-126,3 0 100,1 0-188,4 0 69,1 0-161,2 0 136,2 0 57,1 0 8,0 0 64,2-1 106,-1 0 5,1 0 95,-1-1-47,1 1 18,-3 0-49,1-1-28,-4 0 188,-1 0-38,-2 1 169,-3-1-103,-2 1 214,-2 0-48,-2 0 156,-2-1-80,-4 1-136,-2 0 33,-4 1-64,-2-1 18,-2 1-5,-2 0 0,-2-1-32,0 1-33,0 0-16,-1 0 8,1 0-47,1 0 38,-1 0-41,3 0 36,-1 0-106,3 0 29,1 0-104,2 0-48,2 0 35,2 0-54,2 0 77,2 0-356,1 0 208,3 0-390,2 0 342,4 0-25,3 0 61,3 0 14,2 0 1,2 0-21,1 0 22,2 0 46,-1 0-36,1-1 62,0 0-68,0 0 131,-1-1-34,-1 1 94,-2 0 29,-2 0-25,-1 0 43,-4 0 134,-1 1-59,-3-1 120,-2 1 27,-4 0-90,-2 0 63,-5 0-98,-2 0 54,-3 0-15,-1 0 63,-1 0-20,-2 0-60,0 0-7,-1 0-11,1 0-208,-2 0 62,2 0-137,-1 0 64,3-1 88,1 0-24,2 0 69,2 0-58,2 0 46,2 0-51,2 1 43,1 0-189,1-1 53,2 1-130,2 0-21,3 1 70,2-1-58,4 1 74,2-1-1,3 2 14,2-1-32,0 0-38,3 0 30,0 0-67,0 0 33,0 0 116,-1-1-16,0 1 117,-3-1-72,0 0 118,-3 0-71,-2 0 137,-4 0 59,-1 0-23,-3 0 54,-2-1-100,-3 1 46,-2 0-28,-4-1 85,-3 1-25,-4 0-32,-2 0 47,-3 0-64,0 0-40,-3 1-37,3-1-37,-1 1 46,2-1 79,2 1-26,1-1 26,1 1-136,1 0-24,1 0-16,3 0 33,1 0-150,2-1 59,2 1-154,1 0-107,2 0 97,3 1-123,2-1 147,3 1 58,3-1 19,3 0-9,2 0-33,2-1 1,2 1-32,0 0 49,0-1 49,1 0 7,-1 0 21,-1 0-51,-1 1 160,-3 0-38,-1-1 135,-4 1-4,-1 1-43,-4-1 55,-1 0-88,-1 1 138,-3 0-73,-2-1 97,-3 1-52,-3 0-10,-3 0-5,0 0 15,-4-1-26,0 0-35,-2 0 25,0-1-26,0 1 23,2-1-8,2 0-11,1 0 96,1 0-30,2 0 119,0 0-113,3 0-129,0 0-37,3 0-121,1 0 128,1 0-208,3 0 112,1 0-149,3 1 81,3 0 68,2 1-24,3-1-22,0 1 29,3-1-54,0 2 38,-1-1 108,1 0-12,-3 0 100,0 1-76,-2-1 103,-2 0-56,-2 0 128,-2 0-120,-1-1 96,-2 0-88,-1 0 105,-1 0-30,0 0 34,-2 0-57,0-1 21,-1 1-31,0-1 46,-1 1-26,0-1-43,0 1-68,1-1 9,0 1 5,1-1-101,1 0 27,0 1-194,0-1 101,1 0 22,1 0 131,1 0 77,-1 0-17,1 0-14,0 0 31,-1-1-6,0 0 106,-1 1-134,0-1 38,-1 0-89,-1 1 86,0-1-92,-2 1 40,1 0-49,0 0 46,0 0 27,0 0 4,1 1-12,0-1-82,1 1-16,1 1-21,-1-1 24,2 0-12,-1 0-5,2 0-14,1 1 11,1-2 57,0 1 0,0 0 0,0 0-48,0-1 21,0 1-29,-2-1 13,0 1-49,0-1-9,-2 1-45,1 0 38,-1 0 30,-1 0 3,-1 0 87,-1 0 1,0 0 12,-1 1-19,-1-1-92,0 0 24,0 0-26,-2 1 45,0-1-89,-1 0 22,-1-1-85,1 1 87,0-1 109,2 0 19,0 0 88,1 0-38,1 0 3,1 0-50,0 0-13,1 0 178,0 0-244,1 0 213,1 0-307,2 1 97,1 0-21,1 0 98,2 0-63,1 0 50,0-1-108,2 1 167,0-1-79,1 0 154,1 0-34,0 0 6,0 0 4,-2 0-41,1 0-13,-1 0-42,0 0 35,-2 0-24,0 0 85,-2 0-64,-1 0 54,-2 0 32,0 0 137,-1 0-68,-1 0 56,-1 0-209,-2 0 24,1-1-15,-2 1 28,2-1-81,-1 0-16,-1 0 9,1-1 4,-1 1 2,1 0-10,-1-1-64,0 1 27,0 0 35,0 0-12,0 0 44,0 0-93,0 0-2,0 1-11,1-1 64,0 1 27,1-1 40,0 1-49,1-1 58,-1 1 13,1-1-141,1 1-51,-1 0-109,1-1 65,0 1 71,-1-1 65,0 0-39,-1 0 61,-1 0-42,-1-1 35,0 1-53,-1 0 73,0-1 2,-2 1 13,-1 0 2,0 0-16,-1-1 5,0 1 12,-1 0-100,2 0-4,0 0-71,1 0 72,2 0 110,1 1 19,2-2 91,0 2-166,1-1 41,1 1-107,2-1 74,2 0 36,3 0-25,1 0 27,1-1-37,1 0-12,0 0 11,1 0 1,1-1-16,-1 0 26,2 0-26,-2 1-47,1-2 48,-1 1-60,0 0 68,-2 0 153,0-1-31,-3 1 103,0 1-83,-2-1 179,-1 1-63,0 0 145,-2 1-131,0-1 6,-3 1-41,-1 0 41,-2 0-138,-2 0 15,-2 0-62,-1 0-12,-1 1 61,1-1-35,-1 1 51,0-1-114,-1 0 16,1 1-96,-1-1 48,0 0-123,-1-1 30,0 0-73,-1 1 149,1-1 21,0-1 67,1 1-51,2 1 212,1-1-55,2 1 150,1 0-197,2 1-51,1-1-56,1 1 54,1 0-172,2 0 76,1 0-148,2 0 122,3 0-220,2 1 77,2-1-165,1 1 21,1 0 120,2-1-99,-1 1 81,1-1 151,0 0-2,1 0 122,-2 1 86,1-1-58,-1 1 74,-1-1-68,0 1 65,-3 0-18,-1 0 50,-2 0-55,-1-1-31,-3 1 24,-1 0 4,-1-1 27,-2 1 42,-1-1-6,-3 0 35,0 1-129,-1-1-30,-2 1-38,1-1-59,-1 0 42,-1 0-8,0 0 15,0 0-1,-1 0-22,0 0-3,-1-1-7,-1 1 45,0-2-4,0 1-21,1 0 23,-1-1 69,2 1-6,1 0 69,1 0-22,1 1 12,2-1-34,2 1-101,0 0-56,2-1-10,2 1-201,2 0 132,4 0-167,1 0 122,3 0-173,1 0 62,1 0-152,1 0 170,0 0 148,1-1-3,-1 0 80,0-1-18,0 0 27,-2 0-10,0-1 223,-2 1-117,-1 0 163,-3 0-126,-1 0 235,-2 0-90,-1 1 203,-3 0-205,-1 0-9,-3 0-101,-3 0 61,-2 1-88,-2-1 116,-1 1-58,-1-1 91,0 1-63,0 0-7,1-1-36,1 2-71,1-1-18,0 1 0,2 0 9,-1 1-97,2-1 28,0 1-103,0-1 77,2 0-110,0-1 35,1 1-77,2-1 74,0 1-88,1-1-46,1 0-21,1 0 58,2 0 98,3 0 116,1 0-8,2 0 17,2 0-21,1 0-49,1 0 8,1 1 10,2-1 23,-1 1-102,0 0 21,-1 0-38,1 0-13,-2-1 47,0 1-16,-2-1 10,-1 0 63,-1 0-18,-2 0 0,-2 0 235,-1 0-74,-1 0 171,-2-1-114,-1 0 19,-1 0-12,-3-1 29,-2 1-21,-2 0-39,-2 1 34,-2-1-11,-3 1 27,1-1-5,-4 1 62,2 0-66,-1 1-41,1 0-24,0 0-38,0 1-159,0 1 46,1-1-148,0 1 94,1-1-61,0 0 39,3 0-86,0 0 117,2-1 27,1 0 44,1 0-14,1-1 68,1 1-30,1-1 37,2 0-55,-1 0 4,2 0-27,0 0 41,1 1-204,0-1 39,1 1-117,-1-1 106,1 1-62,0 0 44,1 0-74,0 0 72,1 1 65,1-1-4,1 0 5,0 0 82,0-1 49,0 1 57,1-1 31,0 0-31,0 1-27,-1-1 32,0 1 48,0-1-33,-1 1 56,-1-1-51,0 1 27,-1-1 10,0 0-5,-2 1-30,0-1 5,-2 0-51,-2 0 39,-1 0 12,-2 1 16,0-2 5,-3 1-17,0 0-106,0-1 43,-2 0-45,1 0 62,0 0 4,0 0 1,1 0 1,1 0 81,0 1-22,1 0 72,1-1-72,1 1-77,1 0-47,1 0-7,1 0-121,2 1 89,0 0-124,1 1 127,1 0-43,1 0 101,0 1-57,1-1 63,1 1-25,2-1 18,-1 1-41,1-1 27,-1 1-36,1-1 30,-1 0-14,0 0-60,-1-1-6,-1 0-9,0-1 34,0 0 95,-1 1 87,-1-1-60,0 0-23,-1-1-127,-2 1 3,0 0 15,-2 0 97,0-1-22,-2 1 23,0 0-24,0 0 2,0 0 2,0 0-1,0 1 116,2-1-30,0 2 102,1-1-115,1 0-17,1 0-51,1 1 26,0-1 33,1 0 1,1 0 8,0 0-14,2 0-7,1 0 6,1 0-4,0-1-1,0 1-83,1-1-11,-2 0-23,0 0-42,-1 0 94,0 0-33,-1 0 54,-2 0 87,1 0-108,-1 1 92,-1-1-128,-2 0 54,-1 1-62,0 0-4,-1 0-4,1-1 12,-1 1 88,1 0-29,0-1 31,0 1 58,0-1-19,1 0 85,-1 1-23,0-1-62,1 1 11,1-1-71,-1 1-40,2-1-15,0 1 22,0 0 0,0-1-13,1 1-33,1-1 0,-1 1 16,2-1 13,0 0-19,0 1-29,0-1 54,0 0 1,1 0 45,-1 0-66,0 0-43,0 0-41,-1 0 20,0 0-12,-1 0 92,1 1-21,-2 0 29,0 0-1,-2 1-5,0 0-11,-1 0-10,1 0-70,0-1 45,0 1-36,1 0-4,1-1-18,0 0-40,1-1-67,1 0 58,1 0-59,2 0-166,2 0 64,1-2-122,0 1 136,0-1-25,1 0 51,-1 1-44,0 0 189,-1 1 50,1 0 109,-1 1 0,1 0 0</inkml:trace>
  <inkml:trace contextRef="#ctx0" brushRef="#br0" timeOffset="5">169 1369 9502,'-3'-1'392,"3"0"-225,-1 0-13,1 0 10,0-1-29,0 1-3,0 0 18,0-1-15,0 1-25,0-1 12,0 0-27,0 1-35,0-1 68,0 1-63,0-1 81,0 1 101,0 0-29,0 0 103,0 0-103,0 0 97,0 0-78,0 1 93,0-1-123,0 0-14,0 1-48,0-1 84,0 0-13,0 0 68,0 1-95,0-1 201,0 0-86,-1 1 122,1-1-108,-1 1-9,1-1 114,0 1-172,-1 1 34,1-1-282,0 3-6,-1-1 59,1 2 8,0-1 21,-1 1-29,1 0-46,0 0 23,-1 0 20,1 0 23,-1 0-30,1 0 67,-1 0-20,1 0 31,-1 1 10,1-1-11,-1 0 41,1 0-23,-1 0-44,1 0-13,0 1-6,0-2-26,0 2-6,0-2-78,0 1 46,0-1-33,0 0 46,0 0-5,0 0-9,0-1-16,0 0-44,0 1 16,0-2-7,0 1 36,1-1 4,0 0-12,0 0-16,0 1 2,-1-1-10,1 0 12,-1 0 111,1 0-15,-1 0 64,-1 1-98,1 0 7,-1 0-48,0-1 25,-1 1-50,1 0 36,0 0-32,1-1-26,-1 1-7,1-1-16,-1 1 18,1-1 38,0 0 5,0 0-12,0 1 61,1-2-29,-1 1 20,1 0-43,1 0 59,0 0-37,-1-1 55,2 0-67,-1 0-3,0 0 5,0 0 5,1 0-55,-1 0 54,0 0-55,0 0 65,0 0 53,0 0-41,0 0 42,0 0-29,0 0-23,0 0 17,0 0-29,0 0 28,1 0-17,0 0 33,0 0-34,1 0-96,0 0 18,1 0-85,0 0 39,0 0-1,1 0 41,-1 0-2,1 0 88,1 0-47,-1 0 23,0 1 22,1-1 11,-1 1 11,1 0-10,-1 1-27,1-2-6,0 1 17,0 1 8,0-2-89,1 1 80,-1-1-77,0 0 82,0 1-44,0-1 28,-1 0-32,1 0 7,0 0 12,0 0-23,-1 0 1,1 0 6,0 0-8,0-1 14,0 1-62,1-1-18,-1 1-2,1 0 17,-2-1 33,2 0 16,-1 1-24,0 0-34,0 0 41,-1 0-55,1 0 11,-1 0-28,1 0 1,-1 0 1,1 0 89,-1 0-34,0-1 37,0 1-43,0 0 106,0 0-19,-1 0 93,0 0-87,0 0 124,0 0-71,-1 0 116,0 0-74,1 0-51,0 0 0,-1 0-56,1 0-85,0 0 17,0 0-87,0 0 28,0 0-9,0 0 28,-1 0 22,0 0 69,1 0-5,-2 0-20,0 0 0,0 0 102,0 0-11,-1 0 106,1 1-92,-1-1-19,0 0-39,0 0-49,0 0-15,0 0 27,-1 0-4,1 0-52,0 0 5,1 0-104,-1 0 106,0 0 11,0 0 49,1-1-24,-1 1 5,1-1 48,0 1 31,-1-1-5,1 0 42,0 1-64,-1-1 22,1 1-3,0-1-55,0 1 32,0-1-23,0 0 32,0 1-17,0-1 20,0 0-15,0 0 36,-1 1-30,0-1 17,0 1-27,0-1 104,-1 0-17,0 0 95,0 1-1,0-1-31,0 0 38,0 0-67,0 0 34,0-1-67,0 1 48,1 0-190,0-1 48,0 0-127,0 1 134,0 0-69,0-1 78,0 1-80,0 0 37,0 0-42,-1 0 12,1 0-41,-1 0 137,0 0-12,0 1 99,-1-1 19,0 1-40,1 0 66,-1-1-42,0 1-21,0-1-20,0 0-1,0 1-79,0-1 22,0 1-33,0-1 28,0-1 54,0 1-1,0-1 0,0 1 60,0-1 13,0 0-12,0 0-12,0 0 18,0-1-15,-1 0 99,1 1-132,-1-1 0,1 0-45,-1 1 29,1-1-101,0 0 37,0 1-128,0-1 122,0 1-74,0-1 71,0 1-104,0 0 41,0 0 24,0 0-9,1 0 23,-1-1-29,1 1-4,-1 0 22,1 0 58,0 0 25,0 0 4,-1 0-13,1 0-29,0-1-8,0 1 17,0 0-13,-1-1-49,1 1 35,0-1-39,-1 1 31,1-1 16,-1 1-19,0 0 20,0-1 42,0 1-33,0 0 32,0 0 30,0 0 20,0 0 3,0 1-16,0-1-98,0 0 24,0 0-11,0 0 27,0 0-55,0 0 38,0 1-39,0-2 56,0 2 2,0-1-5,0 1-6,0-1-5,-1 0-4,1 1 0,-1 0 3,0 0 1,1-1 0,-1 1-2,1 0-7,-1 1 7,1-1-60,0 0-110,-1 1 26,1-1-79,0 1 131,0-1 51,-1 1-2,0 0 27,1 0 77,-1-1-34,0 1 100,0 0-101,0 0 70,-1 0-59,1 0 75,0 0-49,0 0 50,-1 0-16,1 0 49,0 1-94,1-1-19,-2 0-26,1 0 6,0 0-52,0 0 14,-1 0-99,1 1 42,-1-1-16,0 0 50,-1 0-24,1 0 96,-2 1-54,1-1 46,0 0-50,-1 0 32,0 0-26,0 1 26,0-1 17,0 0-22,0 1 35,0-1-37,0 0 15,0 0-10,0 0 14,0-1-19,0 1-18,-1-1 7,1 1-13,-1-1-22,0 1 34,0-1-36,-1 1 39,1-1 49,-1 1-39,0 0 36,1 0 29,-1 0-54,0 0 57,1 0-68,-1 0 73,1 0-43,0 0 52,0 0-161,0 0 17,0 0-80,1 0 91,-2 0-55,1 0 25,0 0-17,-1 0 20,0 0-10,0 0-11,0 0-31,0 0 67,0 0 40,0 0 18,0 0-27,-1 0 46,0 0-56,0 0 66,0 0 85,0 0-36,0 0 113,0 1-77,1-1-17,0 1-38,0-1 18,2 0-21,-1 0-60,0 0 0,1 0-35,0 0-36,0 0 86,0 0-45,0 0 37,0 0 2,0 0-8,0 0-7,1 0 86,-1 0 0,1 0 18,-1 0-15,1 0 16,0 0-4,0 0 73,-1 1-46,1-1-103,0 0-28,0 1-34,0 0-99,0 0 91,1-1-116,-2 1 120,2-1-43,-1 0 45,0 0-34,0 0 90,0 0 28,-1 1 28,0-1-47,-1 0 1,1 0-43,0 1 47,1-1-27,-1 1-52,0-1 65,1 0-55,-1 1 24,1-1 13,0 0-22,0 0 33,0 0 7,0 0-8,0 1-10,0-1 49,0 0-3,1 0 14,-1 0-22,1 0-44,0 0 7,0 0 6,0 0 8,0-1 4,0 1-5,-1 0 10,0-1-40,0 1 31,0-1-34,0 0 47,0 1-10,0-1 6,0 0-13,0 0-52,1 0-7,-1 0-6,2 0 13,-1 0-149,1 1 44,-1-1-132,1 0 102,0 1-87,-1-1 50,0 1-84,0-1-142,1 1 80,-1 0-117,0-1-336,1 1 438,1 1-1111,0 0 1164,1 1-539,1 2 876,1 2 0,0 0 0</inkml:trace>
  <inkml:trace contextRef="#ctx0" brushRef="#br0" timeOffset="6">322 1362 9502,'0'-4'115,"0"2"29,0 1 58,0 0 24,0 0-86,1 0 30,-1 0-39,2 1-61,0-1-15,0 1 7,1 0-77,1 0 45,-1 0-24,1 0 19,-1 0 14,1 0 49,0 1-51,1 0 24,-1 0 16,2 0-50,1 1 46,0-1-56,0 1-3,1-1-9,1 0 8,-1 1-10,2-1-3,0 0-2,-1 1-13,1-1 57,0 0-22,0 0 20,-1 0 40,0 1-26,-1-1 18,-1 0 57,-1 0-30,-2 0 90,-1 0-72,-1 0 61,-1-1-77,0 1 44,-2-1-44,-1 1 41,-2 0-11,-2 0 32,0 0-72,-1 0 10,-1 0-17,0-1 14,-1 1-75,0 0 22,-2 0-86,0 0-31,-1 0 14,0 0-61,-1 0 94,-1 0-38,-1 0 62,0-1-22,0 1-2,1-1 144,0 0-55,1 1 118,1-1-28,1 0-60,1 1 6,0-1-64,1 1-166,2-1 37,0 0-101,2 0 37,1 0 72,1 0-43,2 0 23,0 0 3,1 0 25,1 0-20,3 0 84,1 0-86,1 0 49,3-1-18,0 1 8,2-1 34,1 0 12,1 1 18,1-1 43,1 1-29,-1 0 94,1-1-67,0 1 89,0 0-93,-1 0 52,1 0-35,-1 1 21,0-1-19,-1 1 23,-1 0-48,-2 1 60,-1-1-36,-2 1 3,-1-1 0,-1 0-5,-2 0-56,-1 0 38,-1-1-39,-2 1 111,-1 0-52,-2 0 53,-2 0-65,-2 0-45,-1 0-6,-2 0-5,0 1-53,-2-1 25,0 1-2,-1-1 2,-2 1-15,0-1 2,1 1-67,-1-1 58,2 0 88,0 0 34,1 0 19,2-1 34,1 1-102,0-1 49,2 1-62,2-1 87,0 0-20,3 0 89,1 0-84,1 0-93,1 0-22,3 0-69,4 0-30,2 1 47,2-1-71,3 1 90,1 0-59,2 0 22,-2 0 1,2 0 45,0 1 21,0-1 28,-2 1-96,0 0 196,-2 0-68,0 1 173,-3-1-120,-1 0 82,-3 0-57,-1-1 85,-1 0 44,-3 0-44,-1 0 45,-2-1-65,-2 0 49,-3 0-35,-2 0 72,-1 0-94,-1-1 8,0 1-41,-1-1 2,0 0-57,-1 1-9,0-1-15,0 0 32,-1 0-123,0 0 35,-1 0-115,0 0-46,1 0 84,-1 0-94,2 0 83,1-1 38,2 1 26,1-1 11,2 1-57,1 0-6,3 0-59,0 0 63,2 0-112,1 1 61,1-1-104,1 1 116,2-1-74,2 1 81,2 0-105,0 0 40,2 0 25,0 1-13,2 0 7,0 0 136,1 0-58,0 1 158,2-1 39,-1 2-45,0-2 50,0 1-71,0 0 179,-1-1-53,-2 0 156,1 1-161,-2 0 77,-1-1-79,-2 0 89,-2 0-127,0 0 13,-3-1 9,0 1 39,-4-1 6,0 1-35,-5-1-109,-1 0 33,-2 0-40,-1 0 55,0 0-28,-2 0 15,0 0-33,-1 0 33,-2 0-85,0-1 21,0 0-68,-2 0-2,3 0 60,-1-1-19,2 0 61,1 1 15,2-1-38,2 1 26,2-1-40,2 1 26,2 0-14,2 0 0,2 0-198,2 0 39,4 0-119,3-1 105,3 1-56,2 0 34,2-1-53,1 1 13,0 0 62,2 0-81,-1 1 88,0-1 28,0 1 71,0 0-14,-1 0 56,0 0-51,-3 0 11,-1 0 17,-4 0 116,-1 0 13,-2 0 99,-3 0-82,-1 0 167,-1-1-49,-2 1 126,-2-2-65,-3 1-105,-2-2 44,-3 1-59,-2 0-100,-3 0-33,1-1-18,-4 1-286,1 0 147,-2 0-208,0 0 179,-1 0-68,-1-1 46,2 0-71,1 0 46,3 0 153,2 0-56,3 0 89,2 1 73,1 0-35,3 1 100,1 0-115,1 0-92,2 0 6,1 1-21,2-1-176,2 1 72,2 0-155,3 0 131,1 0 8,1 0 30,2 1-49,1-1 25,0 1 79,1-1-41,0 1 68,1-1 161,0 1-53,0 0 120,-1-1 131,0 1-127,-2-1 182,0 0-177,-2 1 218,-2-1-109,-1 0 190,-3 0-185,-1-1 173,-2 1-109,-2-1 139,-2-1-118,-3 1-189,-2 0-19,-5-1-80,-1 1-22,-3-1 51,-2 1 14,0 0-2,0 1-48,-2-1 10,2 1-84,-2 0-160,1 0 75,0-1-155,0 1 169,2-1-107,2 1 81,2-1-110,2 0 90,2 0 0,2 1 61,1-1-22,2 1-156,1 0-73,1 0-38,2 0 14,0 0 176,4 0-23,1 0-12,1 0 21,2 1 2,1-1 35,1 0 157,-1 0-39,1 0 116,0 0 126,0-1-65,0 0 127,0 0-165,0 0 148,1 0-92,0 0 160,0 0-147,0 1 31,0-1-64,-2 0 87,1 0-177,-2 1 42,-2-1-137,-1 1 84,-3 0-33,-1 0 24,-2 0 3,-1 0-35,-4 0 122,-2 0-38,-3 0 37,-2 0 26,0 0-71,-2 0 32,1 0-106,-3-1 38,1 1-42,-2-2 72,0 1-62,0-1-7,0 0-10,2 0 16,2-1 191,1 1-31,2 0 114,3 0-136,1 0-60,2 1-34,1 0-24,2 1-179,2-1 57,2 1-146,4 0 45,2 0 21,4 1-24,2 0 5,1 0 81,3 0-10,1 1-10,0-1 38,1 2 49,0-2 83,0 1-45,-1 0 144,0 0-128,0 0 158,-1 0-98,-1 0 15,-1-1-27,0 0 26,-3 1 14,0-1 20,-3 0-18,-1 0-7,-2 0-6,-2-1-36,-2 1 48,-2-1 72,-3 0-7,-2 1 93,-6-1-117,0-1 2,-3 1-67,-2 0 12,0-1-137,-3 0 43,1 0-125,-2-1-5,1 1 40,0 0-68,0 0 133,3 0 25,0 0 48,4 1-21,0-1-10,3 1-80,2 0 12,1 0-35,1 0-26,2 0-5,2 0-44,1 0 52,3 0-38,4 0 53,2 0 8,4 0-66,2 0 36,1 0-12,2 0-13,1 0 108,0 0-76,1-1 61,0 1-74,-1 0 130,-3-1-33,0 1 92,-4-1 113,-2 1-59,-3-1 106,-2 1-98,-3 0 272,-1 0-91,-1 0 202,-2 0-211,-2-1-79,-2 1-67,-3-1 33,-1 1-160,-2-1 75,-1 1-128,-3-1 116,0 0-94,-2 0 88,0 0-105,-1-1-125,1 1 43,1-1-129,1 0 105,2 1 193,1-1-13,2 1 113,2 1-143,1-1-64,2 1-17,1-1 18,2 1-130,2 0 46,2 0-127,3 0 100,2 0 15,4 0-12,2 0 27,1 0 17,2 0 37,1 0 17,1 0-92,-1 0 192,0 0-91,-2 0 180,-2 0 96,-1 0-61,-3 0 104,-1 0-113,-2 1 93,-1-1-52,-2 1 89,-2 0-85,0 1 60,-2-1-28,-2 0 45,-1 0-120,-2 0 4,0 0-67,-2 0 54,-1 0-58,0 0-9,-1 0-6,0 0-5,-1 0-193,-2 0 36,0 0-146,-2 0-100,0 0 138,-2 0-151,1-1 173,-2 1 4,4-1 90,0 0-75,3 0 197,1 0-66,3 0 135,1 1-110,1 0-75,2 0-64,2 1 4,1-1-14,3 2 54,3-1 25,4 0 13,2 0-17,2 0-25,2-1-21,0 1-18,2-1 206,-1 0-78,0 0 141,-1 0 75,-1-1-51,-2 1 103,-2 0-106,-1 0 127,-2-1-59,-2 1 114,-3 0-116,0-1 1,-2 1-69,-1 0 61,-2 0-149,-2 0 103,-1 0-97,-3 1 84,-1 0-229,-3 0 38,-1 0-142,-2 0-85,-2-1-78,-2 0-84,-1 0 22,-2-1-105,0 0 164,-1 0-175,2-1 201,1 0 411,4 0-29,0 0 241,4 0-37,1 0-144,3 1 82,1 0-118,2 0 10,1 0-74,4 0-127,1 0-38,5 2-93,2-1 189,4 0-178,0 0 105,3-1-182,-1 1 79,1 0 98,0 0-84,1 0 94,-1 0 57,0 0 38,-1 0 110,1 1-117,-3-1 256,0 0-114,-2 0 204,-2 0-44,-3 0-59,-1 0 24,-1-1 142,-3 1-116,-1-1 142,-2 1-122,-4-1-35,-2 1-1,-2 0-40,-3 0-23,0 0-128,-2 0 8,0 0-78,-1 1 88,0-1-236,0 0 94,0 0-177,2 0 156,0 0 64,3 0 49,0 0-21,2 0-36,1 0-21,3 0-1,0 1-63,2-1 55,1 0-99,2 0 96,1 1-96,3-1 75,2 0-85,4-1 89,2 1 55,3-1 9,0 0 28,2 0-44,-1 0 35,3 0-29,-2 0 5,0 0 44,0 0 4,-2 0 23,-2 0 59,0 0-52,-3 0 29,0 1 2,-2 0 35,-2 1-14,-1-1 79,-2 0-100,-1 1 17,-1-1-54,-2 0 5,-2 1 0,-2-1-5,-1 0 8,-3 1 6,-1-1-75,0 0 14,-1-1-82,-1 0-65,0 1 29,0-1-87,0 0 110,1 0-35,1 0 74,-1 0-20,1 0 12,1 0-16,1 0-10,1 0-2,2-1-4,0 1 37,2 0-39,1 0 37,1 0-57,2 0 45,0 0-34,3 0 96,3 0 12,2 0 5,1 0-10,3 0 24,1-1 25,1 1-1,-1-1-13,1 1-3,-1-1 25,0 1 0,-2 0 199,-1-1-112,-1 1 162,-1 0-107,-1 0 21,-1 0-38,-1 1 60,-2-1-152,0 1 72,-2 0-97,0 0 58,-2-1-47,-1 1-25,-1-1-3,-2 0 21,-3 0-86,-1 0 31,-2 0-135,0 0-1,-3 0 8,0 0-35,-1 0 74,1 0-244,0 0 78,2 0-156,0 0 102,2 0 97,0 1-45,2-1 94,1 0 50,2 0 83,1 1-29,1 0-16,1 0 107,2-1-30,2 1 140,3-1 67,2 0-73,2 0 85,2 0-86,1 0-89,1-1 26,0-1-57,2 0-33,-1 0 16,-1-1-15,-1 1 43,-1-2 75,-2 2-5,-2-1-1,-1 0 58,-2 0-110,-2 1 55,-2-1-82,0 0-43,-2 1-27,-1 0 16,-2-1 19,-1 2-83,-1-1 37,-1 0-126,-1 1 62,1 0 47,0 0 18,-1 0 10,2 1 81,-1 0-68,1 0 39,0 0-61,1 0 63,1 0-54,0 0 80,1 0-102,1 1 29,1-1-18,1 1 70,0-1-23,1 0 39,2 0-155,2 0 31,1 0-107,1 0 90,1 0-34,-1-1 15,2 0 9,-1 0-16,1 0 55,-1 0-20,0-1 16,-1 0 52,0 1 18,-1 0 3,-1 0-17,-1 0 173,-1 0-47,-2 0 150,0-1 54,-2 1-89,-2 0 90,-2 0-106,-2 0 18,-1 0-20,0 1 72,-1-1-64,0 0-78,0 1-17,-1-1-52,0 1-130,1 0 66,0 0-114,1 0 97,1-1 6,1 1-7,3 0-11,-1 0-32,2 0-9,1 0 27,2 0-72,1 0 44,2 0-16,2-1 21,1 1-12,2-1 59,0 1-55,2-1 50,0 0 2,1 0-10,-1 0-18,-1-1 41,0 1-45,0-1 41,-2 0 66,-1 0-10,-1 0 84,-2 0-87,-2 0 233,0 1-99,-3-2 178,-1 2-125,-1-1-16,-3 0 0,-2 1-18,0 0-37,-1 0-15,0 0-39,1 1 82,2 0-5,1 0 13,1 0-15,1 0-76,1 0 17,1 0-25,2 0-91,1 0 24,4 0-114,0-1 114,2 1-367,-1 0 142,0 0-259,-1-1-509,-1 1 233,0 1-433,-3-1 487,0 3 379,-3 0 145,-1 3 164,-5 2 0,0 1 0</inkml:trace>
  <inkml:trace contextRef="#ctx0" brushRef="#br0" timeOffset="7">158 1663 9502,'0'-3'-1075,"0"1"1003,0 1 72,0 0 0,0-1 64,0 1 28,0-1 68,0 1 78,-1 0-35,1-1 51,-1 0-96,1 0 103,-1 0-69,0 0 100,1-1-110,0 1 10,0 0-53,-1-1 19,1 0-57,0 1-16,0-1-9,0 1 12,0-1-2,0 1-30,0 0 12,0 0-29,0-1 75,1 1-42,-1 0 41,1 0 67,-1 0 2,1 0 62,-1 0-86,0 0 178,0 1-67,0-1 114,0 1 68,0-1-122,0 1 83,0 0-100,-1 0-54,1 1 14,-1-1-66,1 1 37,-1 0-48,0 0 16,0 0-25,0 0-24,0 0-26,0 1 12,0 0-17,-1 1-47,1 0-25,-1 1 11,0-1-57,1 2 46,-1-1 0,0 0 16,1 1-86,0 0 27,-1 0-129,2 0 63,-1 0 0,0 1 34,0-1-8,1 1-40,-1 0 0,0-1-60,-1 1 62,1 1-22,0-1 49,0 0-10,1-1 32,-1 2 9,1-2-7,0 1-2,0-1 69,0 0 21,0 0 11,0-1 41,0 0-44,0 1 1,-1-2 5,1 1-29,-1-1-2,0 0 9,0 0-8,0 0-39,0 0 38,1-1-34,-1 1-19,1 0-19,-1-1-4,1 1 16,0-1-18,-1 1-10,1 0-21,0 0-34,0 0 24,0 0 9,0 0-11,1-1 10,-1 1 16,1-1-25,-1 0 35,2 0 58,-2 0-47,1 0 47,0-1 30,0 0-14,0 0 76,-1 1-71,1-1 39,-1 0-21,1 0 12,0 0-17,-1 0-25,1 0 3,-1 0-39,1 0-25,-1 0-51,1 0 35,0 0-6,-1 0 59,1 1-36,-1-1 93,0 0 7,1 0 18,0 1-17,0-1 20,-1 0-5,2 0 79,-1 0-52,1 0-31,0 0-9,-1 0-24,0 0-43,1 0-21,0 0-2,-1 0 11,0 0-9,1 0-17,-1 0-23,1 0 43,0 0 13,0 0 32,0 1-62,1-1 35,0 1-41,-1-1 40,1 1-42,0-1 32,0 0-21,0 1 29,1 0-43,-1-1 31,1 1-34,0-1 17,0 0 16,0 0-23,1 0 25,0 0 42,1 0-31,0 0 32,-1 0-45,1 0 1,1 0 0,-1 0 5,1 0-78,-1 1 19,1-1-69,-1 0 70,0 1-51,0-1 13,0 0 0,0 1 36,0-1 36,-1 1 7,0-1 49,1 0 5,-1 1 17,0-1-21,0 0 8,0 0 21,0 0 8,-1 0 5,1 0-65,0 0 26,0 0-14,0 0 35,1 0-85,-1 0 18,1 0-31,0 0-58,0 0 24,1 0-12,-1 0-31,0 0 32,1 1-52,0-1 21,0 1-27,-1-1 17,2 0 17,-2 0-18,2 1 84,-1-1-33,1 0 28,-1 0-36,1 1 23,0-1-22,0 0 23,0 0-74,0 0 49,0 1-54,0-1 64,-1 0-3,0 1 3,-1 0 2,0-1 87,-1 1-26,-1-1 83,1 1-88,-1-1 86,1 0-62,-2 1 87,1 0-88,0-1 59,0 0-87,-1 0 70,1 0-107,0 1 19,0-1-25,0 0 40,1 0-99,-1 0 33,0 0-123,0 0 72,-1 0 36,0 0 9,0 0 40,0 0 40,-1 0 29,1 0-13,-2 0-5,1 0 75,0 0-17,0 0 100,-1 0-14,0 0-40,1 0 47,-1 0-50,1-1-68,0 1-11,0 0-37,0 0-80,1 0 44,-1 0-97,1 0 103,-1 0-127,1 0 81,-1 0-106,0 0 69,1 0 26,-1 0 25,0 0-18,0-1 154,0 0-62,-1 1 133,1-1-117,-1 1 74,0-1-33,0 1 11,0-1 34,0 1-79,0 0 28,-1 0 9,1 0-4,0 0 21,0 0-10,-1 0-12,1-1 48,-1 1-40,1-1 39,0 0-13,-1 0 15,1-1 3,0 1 50,1 0-29,-1 0 1,-1-1 4,1 1 0,0 0 27,-1 0-2,1-1-3,-1 1-25,0 0-6,0 0 87,0-1-75,0 0 44,0 0-57,0 1-9,0-1-26,0-1 33,0 1-30,0-1 41,0 0-72,0 0-21,0 1-9,0-1 76,0 0 8,0 0 48,0 1-70,0-1-18,0 1 10,0 0-1,0 0 9,0 0-33,0 0-31,0 0 6,0 1-101,0-1 77,0 0-102,0 0 98,0 0-117,0 0 71,0 0-90,0 0 10,0-1 42,0 1-68,0-1 92,0 1 44,0 0 13,0-1 35,0 1-57,0-1 54,0 0 23,0 0 11,0 0-28,0 0-31,0 0-17,0 0 39,0 0-79,1 0 9,-1 1-23,0-1-63,1 1 68,-1 0-83,1 0 81,-1 0-106,0 0 63,0 1-119,1-1 108,-1 1-12,0-1 68,1 0-22,-1 1 111,0-1-32,0 1 100,0-1-94,1 0 106,-1 1-67,0-1 103,0 1-49,0 0-51,0 0 14,0-1-63,0 1 45,0 0-31,0 0 41,0 1-28,0-1-58,0 1-36,0-1-8,0 1-114,0-1 143,0 1-91,-1 0 93,1-1 23,0 1-31,-1-1 70,0 1-1,0-1 15,1 1-14,-1 0 32,0-1-52,0 1 57,0-1-53,-1 1 85,0 0 2,0 0 73,0-1-26,0 1-50,0 0 14,0 0-62,0-1-51,0 1-31,0 0 7,-1 0-53,1 0 52,0-1-11,-1 1 2,1 0 3,-1 0 25,1 0-36,-1 0 32,-1 0 16,1 0-44,0 0 33,-1 0 20,1 0 36,-1 0 3,-1 0-12,1 0 5,0 0 10,0 0 14,-1 0-18,1 0-23,0 0-12,1 0 16,-1 0-52,0 0 41,1 0-41,-1 0 45,1 0-12,-1 0 6,0 0-7,0 0-2,0 0 0,-1 0-4,1 0-3,-1 0 12,1 0-9,0 0 9,0 0-2,-1 0-1,2 0 5,-1 0-4,0 0 22,1 0-17,-1 0 17,1 0-20,-1 0 19,1 0-14,-1 0 17,0 0-61,0 1-10,-1-1-2,0 0 9,0 1 30,0-1 5,0 1-8,0-1-52,1 0 43,-1 0-51,0 1 61,1-1 19,-1 0-15,1 0 10,-1 0-20,1 0 47,0 0-32,0 0 40,0 0-12,0 0-22,0 0 26,0 0-24,-1 0-3,0 0 7,0 0-5,0 1 58,0-1 9,0 1 12,-1 0-17,1-1-101,1 1 36,-1 0-40,0-1 59,1 1-78,0-1-16,-1 1-11,1-1-43,1 1 108,-1-1-53,1 0 60,-1 0 50,1 0-39,0 1 31,0-1 18,0 0 10,0 0 14,0 0-10,0 0-55,1 0 11,-1 0-1,1 0 22,-1 0-83,1 0 14,-1 0-27,1 0-45,0 0 33,1 0-14,-1 0 53,1 0 23,0 0 30,-1 0-53,1 0 50,0 0-5,-1-1 17,1 1-17,0 0-14,-1 0-10,0-1 15,1 1 1,-1 0-28,1-1 35,-1 1-29,1-1-35,-1 1 35,0-1-46,1 1 60,-1-1 19,0 1-26,0-1 19,0 0 15,0 0 16,-1 1 3,0-1-11,1 1 5,-1-1 10,1 1 14,-1 0-15,1 0 0,-1 0-24,0 0 32,0 0 5,1 0-13,-1 0 14,1 0-24,-1 0-37,1 0 26,-1 0-26,1 0-12,-1 0-10,1 0-8,0 0 14,0 0-112,-1 0 36,1 0-101,0 0 75,0 1-54,0-1 28,0 0-55,0 0 45,0 0-1,0 0 39,0 1-24,0-1-13,0 0-8,0 0-50,0 0-265,0 1 84,0-1-173,0 2 202,0-1-251,1 0 136,0 1-191,1-1 269,-1 1-329,1 0 168,0 1-65,1-1 309,-1 1 317,2 1 0,0-1 0</inkml:trace>
  <inkml:trace contextRef="#ctx0" brushRef="#br0" timeOffset="8">134 1887 9502,'0'-2'33,"0"0"33,0 1 164,0 0-32,0 0 85,0 1-46,0-2 4,0 2-44,-1-1 2,1 0-1,0 1 26,0-1-15,0 1-15,0-1 81,0 1-108,0-1 108,0 1 37,-1-1-135,1 1 243,0-1-216,-1 0 91,1 1 89,0-1 212,0 1-177,0 0 10,-1 1-375,1 1-53,0 0 44,0 0-47,0 0 10,0 0-30,0 0 25,0 0-7,0-1 48,0 1-42,0 0 67,0 0-7,0 0 10,0 0-11,0 0 18,0 0-21,1 1 19,-1-1-25,0 1-3,0-1 6,0 1-6,0 0-39,0 0-10,0 0 5,0 0 5,0 0-20,0 1-31,0-1-1,0 1-47,0-1 56,-1 1-22,1-1 21,0 1-5,0-2 37,-1 2-45,1-1 64,0-1-24,0 1 24,0 0-23,0 0 36,0 0-25,0-1 25,0 1-26,0 0 49,-1-1-26,1 1 32,0-1-43,0 1-5,-1-1 6,1 0-2,0 1-52,0-1-17,0 0-4,0-1 15,0 1 29,0 0 14,0-1-22,1 1 28,-1-1-15,0 1 10,1 0-17,-1-1 21,1 0-17,-1 0 17,1 1-26,-1-1 0,1 0 0,-1 0 4,1 0 22,-1 0-8,1 0 13,0 0-7,-1 0-2,0 1-1,1-1-6,-1 1-63,1-1-18,-1 1-6,0-1 15,1 1 19,-1-1 30,1 1-33,-1-1 32,0 1-8,1-1 3,-1 0-13,1 1 69,-1-1-55,0 0 56,1-1-68,0 1 92,-1 0-20,1-1 81,-1 1 2,0-1-61,1 1 31,0-1-75,-1 1-39,1-1 28,-1 1-28,1 0 8,-1 0 33,1 0-36,-1 0 35,1-1-31,0 1 13,-1 0-19,1 0 7,-1 0-6,1 0-8,-1 0 5,1 0 2,0-1 13,-1 1-10,1-1 9,0 1 73,1-1 21,-1 0 10,1 1 38,0-1-101,0 0 39,0 0-44,1 0-19,-1 0 22,0 0-8,0 0-7,0 0 23,0 0-26,-1 0 30,1 0-8,0 0 2,0 0-4,-1 0-16,1 0 51,-1 0-45,1 0 46,0 0-53,0 0 11,0-1-2,0 1 5,1 0-31,0-1 22,0 1-21,1-1 32,-1 1 27,1-1-22,0 1 15,0-1-39,0 0 6,0 1-9,0-1 8,0 1-54,0-1-24,1 1 5,0-1-46,0 1 47,0-1-13,1 1 17,-1-1-23,0 1-12,0 0-26,0-1 33,0 1 33,-1 0 23,0 0-27,1 0 71,-2 0-1,1 0 17,0 0-16,0 0-1,0 0 24,0 0-4,0 0 70,0 0-62,0 0 67,0 0-62,0 0-10,1 0-31,-1 0 17,1 0 10,0 0-107,-1 0 19,1 0-109,1-1 37,-1 1-6,0 0 30,-1-1 21,2 1 68,-2 0-8,1 0 1,-1 0 49,0 0-67,0 0 66,0 0-73,0 0 81,0 0-11,0 1 68,0-1-7,0 0 3,0 0-9,0 0-22,1 0-65,0 0 10,-1 0-15,1 0 30,0 0-52,-1 0-21,0 0-11,0 0-33,0 0 78,0 0-31,0 0 31,-1 0 9,1 0-17,0 0 13,0 0-16,-1 0 40,1 0-31,0 0 31,1 0 6,-1 0-22,0 0 34,1 0-37,-1 0-7,1 0 5,-1 0-9,0 0-44,1 0 41,-1 1-45,0-1 57,0 0 62,-1 1-49,0-1 45,0 1-62,0-1 73,0 0-51,0 1 57,0-1-72,0 1 8,0-1-3,0 1 20,1-1-91,-1 0-6,1 1-17,0-1-20,-1 0 58,1 0-11,0 1 13,0-1 76,-1 0-33,1 0 20,-2 0-41,1 0 114,-1 0-15,0 1 114,-1-1-53,0 0 20,0 0-62,0 0 21,0 0-89,0 0 47,0 0-34,0 0-38,1 0-30,-1 0 6,1 0 10,-1 0-30,1 0 13,0 0-102,0 0 88,1 0-11,-1 0 56,0 0-26,1 0 60,-1 0-3,1 0 12,-1 1-6,1-1-30,0 0-3,-1 0 17,0 0-45,0 0 38,0 0-35,-1 0 55,1 0 10,-1 0-8,0 0 7,0 0-32,0 0 76,0 0 13,0-1 10,-1 1-10,1-1-72,0 1 14,0-1-10,-1 0-16,1 1 13,0-1-4,-1 1 58,1-1 25,-1 1-11,1-1-8,0 1-2,-1-1 4,1 0 7,-1 0-21,1-1 3,-1 1-21,1 0 34,0-1-78,-1 1 36,1-1-29,0 1 44,-1-1 51,1 1-35,0 0 32,-1-1 14,0 1-45,1-1 39,-1 0-61,1 1-22,-1-1 12,1 1-12,-1-1-37,1 0 48,0 0-45,-1 1 75,1-1-133,0 0 29,0 0-127,0 1 118,-1-1-37,1 1 29,-1-1 1,1 0 57,-1 1 10,1-1 36,-1 1-60,1-1 90,0 0-14,-1 0 95,1 0-48,0 0 0,0 0-37,-1-1 9,1 2-69,-1-2 53,0 1-47,0 0 53,0 0-73,0-1 6,0 1-22,0 0-26,0-1 32,0 1-17,0 0 16,0 0 85,0 0 19,0-1-4,0 1-12,0 1-25,0-1-17,0 1 35,0-1-47,0 0 20,0 1-17,0-1 25,0 0-63,0 0 56,0 0-54,1 0-26,-1-1 10,1 1-85,-1-1 84,1 1-47,0-1 36,-1 0-27,1 1 21,-1 0 20,0 0 18,0 0-19,0 1 74,0 0-55,0 0 60,0 0-63,-1 1-10,1-1 11,0 0-2,0 1-47,0-1 49,0 1-50,0-1 58,0 1-28,0-1 15,0 0-19,0 0 52,0 0-22,0 0 17,0 0-30,0 0 56,0 0 19,0 0 8,0 1-16,-1-1-1,1 0 11,0 1 21,-1-1 41,0 0-69,0 1 31,0-1-38,-1 1-41,1-1 39,0 1-38,-1 0-44,0-1 11,0 1-71,1-1 76,-1 1-69,0-1 89,0 1-70,1-1 76,-1 1 23,0-1-17,0 1 14,1 0 49,-1-1 9,0 1 16,0-1-16,0 1-48,-1-1-11,1 1 32,-1 0-69,0-1 42,0 1-25,1 0 40,-2 0-50,2 0-22,-1-1-15,0 1 5,0 0 33,0 0-2,0-1-7,0 1 1,0 0 16,0 0-15,0 0 12,1-1 0,-1 1 2,0-1 6,1 1-51,-2-1-10,2 0-3,-1 0 11,-1 1 13,1-1 18,-1 0-22,0 0 64,0 0 11,-1 0-6,1 1-7,0-1 47,-1 0-14,1 0 83,-1 1-48,1-2-26,-1 1-17,0 1-16,0-1-63,1 0 3,-1 0-3,0 0 10,0 0 39,0 0 1,1-1-21,-1 1 23,0 0-19,0 0 13,0 0-32,0 1 64,0-1-52,0 0 52,0 0-17,0 0-15,0 1 30,1-1-30,-1 1-66,1-1-22,-1 1-2,1-1 17,-1 1-23,1 0 18,0-1-96,-1 1 77,1 0-3,0 0 44,0 0-13,-1 0 71,1-1-64,-1 1 61,0 0 54,0-1-16,0 1 111,0 0-115,0 0 121,0-1-86,0 1 103,0 0-60,0 0-7,0 0-36,0-1 22,0 1-153,1 0 44,0-1-108,0 1 100,-1 0-105,2 0 70,-2 0-103,2 0 78,-1 0-27,-1 0 41,1 0-5,0 0 88,0 0-45,0 0 56,1 0-82,-1 0 143,0 0-29,0 0 121,1 0-72,0 0 6,0 0-34,1 0-22,-1-1-43,0 1 0,0 0 5,1 0-29,-1-1 6,0 1-19,1 0 7,-2 0 14,1 0 6,0 0-14,-1 0-3,1 0 53,-1 1-54,2-1 51,-1 1-91,1 0 44,0 0-35,1 0 47,-1-1-87,1 1 17,-1-1-80,1 1 29,-1-1-11,0 1 40,1-1-3,0 1 67,-1-1-29,0 1 22,1-1-37,-1 0 61,1 1-52,-1-1 51,1 0 13,-1 0-36,1 1 54,-1-1-63,0 1 26,-1-1-17,1 1 23,-1-1 26,-1 1-24,1 0 29,-2 0-38,1 0 78,0 0-12,0 0 73,1 0-80,-1 0 12,1-1-53,-1 1 15,2-1-54,-1 0-3,0 0-3,0 0 31,1 0-119,-2 0 37,1 0-141,0 0 125,0 0 15,0-1 45,0 0 10,0-1 7,1 0-8,-1 0 3,2 1-18,-1-1-312,2 0 81,0 1-208,-1 0-466,1 1 245,1-1-368,0 2 615,2 0 230,0 1 229,1 2 0,1 1 0</inkml:trace>
  <inkml:trace contextRef="#ctx0" brushRef="#br0" timeOffset="9">462 1943 9502,'16'0'0,"-8"-1"17,-1 1 5,-1-1 72,0 1 40,-1-1 60,-1 0-14,0 0-9,-1-1 82,-2 1-16,1 0 96,-2 0 50,0-1-70,0 0 40,-2 1-91,-2-1-18,0 1-9,-2 0-29,-2 0-27,-1 0 33,-1 0-20,-2 0 86,-1 1-130,0-1-7,-2 0-57,0 1 11,-1-1-13,0-1 51,-1 1-46,0-1 58,1 0-5,1 0-6,0 0 6,1-1-48,2 1 19,2 0-25,2 1 14,1-1-43,3 0-37,0 1 27,2 1-309,0-1 228,3 0-261,1 1 53,3 0 62,0 0-124,3 0 113,2 0-72,1 0 49,1 0-84,2 0 64,0 0 40,3 0 20,-2 0 18,3 0 147,-1 0-63,0 1 132,0 0-110,0 0 77,-2 1-49,0 0 70,-3-1 86,-1 1-25,-2-1 55,-1 1-63,-1-1-7,-2 0 9,-2 0 5,0 0 17,-2 0-22,0-1-10,-1 0-16,-1 0 18,-2 0-42,0 0 43,-2 0-9,-2 0 11,0 0-1,-3-1-7,0 0 1,-1 1-18,-2-1 25,0 0-16,-2 0 28,0 1-9,-1 0 25,-1 0-125,1 0 17,-2 1-86,2 0 82,-2 0-56,3 0 32,0 0-16,3 0-68,-1 0 58,4 0-73,0 0 57,2-1-52,1 0 68,2 0-36,1 1-85,2-1 44,2 0-132,2 0 40,4 0 32,3 0-42,3 0 97,2 0-25,2-1 58,1 0-24,2 0 73,0 0-53,0-1 62,0 1-77,1-1 94,-1 0-24,0 0 97,-2 0-82,-1 0-14,-3 0-34,-2 0-4,-2 0 70,-3 1-27,-2-1 32,-2 0-38,-1 1 196,-1-1-34,-2 0 128,-1 0 29,-3 0-101,-2 0 85,-1 1-92,-3-1 28,-1 1-37,-2 0 75,0 0-108,-2 1-23,1-1-75,-2 1 42,1 0-197,0 0 109,-1 0-153,1 0 70,0-1 65,-1 1-53,1-2 79,1 1-93,1 0 107,1-1-89,1 0 81,1 1 74,3 0 0,0 0 77,3 0-128,1 1 27,3-1-54,1 1-47,2 1 30,5 0-96,0 0 92,2 1-116,1-1 68,1 0-129,0 0 41,0 0 55,2-1-20,-1 0 34,0 0 30,0 0-66,0 0 79,-1 0-68,2 0 87,-1-2 0,1 1 22,-2-1 125,-1 1-78,-1 0 128,-2 0-129,-2 0 104,-2 1-21,-1-1 66,-2 1 23,-2 1-113,-4-1 21,-1 2-119,-4-1 67,1 1-60,-2-1 80,-1 1-86,0-1 13,-2 0-31,0 0 1,1 0 53,-1-1-29,0 0 21,1 0 25,0 0-16,0 0 22,0 0 90,2 0-31,0 0 115,3 1-95,1 0-204,2 0 4,1 0-130,2 1 109,1 0-65,2-1 50,1 2-95,2-1-15,3 0 42,2 0-53,2 0 69,1-1-23,3 1 4,0-1-31,2 0 117,-1 0-40,3 1 90,-2-1-98,2-1 100,-2 1-5,0 0 63,-1 0-30,-2 0 4,-2 0-13,-1 0 22,-3 0 36,-2 0-64,-1-1 31,-1 1-35,-3 0 65,0 0 1,-3-1 61,-1 1 40,-3-1-33,-1 1 70,-2-1-110,-1 0 133,-1 0-89,0 0 103,-1 0-63,0 0 14,0 0-54,0 0 36,0 1-73,0-1-53,1 0-34,0 0 14,1 1-42,2-1 61,0 0-15,2 1-76,1-1-43,1 1-39,2 0-47,0 1-170,2-1 65,1 1-130,1-1 167,2 1 47,3 1 62,1-1-8,3 0 127,2 0 0,1 1 66,1-1-93,1 0 77,1 0-59,-1 0 109,0 0-81,0 0 30,-1-1-69,0 0 79,-1 0-75,-1 0 77,-2-1-68,-1 1 26,-2-1-32,-2 0 3,-1 0 43,-2 0 36,-3 0-2,-1 0-4,-4 0 72,-1 0-30,-3 0 101,-1 0-47,-2 0-1,-1 0-35,-3 0 16,1 0-129,-3 0 73,1 0-69,0 0 94,1 0-21,2-1 13,0 1-17,2-1 31,2 0 8,1 0 2,2 1-3,2-1-99,2 1-10,1 0-11,1 0-247,2 0 106,1 0-171,3 0 134,1 0 70,2 0 3,2 0 25,0 0 25,2 0 10,1 1 17,1-1-60,1 1 156,1-1-70,1 1 158,-1 0-118,1 0 128,-2 0-70,0 0 92,-1 0 0,0 0-63,-3 0 79,-2 0-96,-1 0-45,-3 0-78,0-1 13,-2 0 111,-2 0 43,-2 1 78,-4-1-58,-1 0-2,-2 0-41,-1 0-12,-2 0-55,-1 1 18,-1-1-15,-3 1-97,0-1 27,-1 1-100,0-1 115,2 0 137,2 0 21,0 0 96,4 0-109,0 0-123,2 1-25,2-1-105,1 1 14,2 0 16,2 1-16,0-1 79,1 1-80,2 0 60,1 0-82,2 0-69,2 0 26,2-1-54,1 0 44,1 0 35,2 1-25,1-2-4,0 1 0,3-1 187,-2 0-19,2 0 130,-2 0-27,-1 0-62,0 0 58,-2 0-87,-1 0 74,-1 0-34,-2 0 34,-2-1-9,-1 1-36,-2-1 2,-1 1-19,-3-1 6,-1 1-20,-5 0-1,-1 0 22,-2 0-25,-1 0 25,0 0-34,-2 0 13,0 0-3,0 0 9,0 0 96,1 1-25,1-1 84,0 0-35,1 0 16,0 0-46,2 0 6,-1 1-90,2-1 43,0 1-36,1 1 63,1-1-132,1 1 45,1-1-113,0 2-132,2-1 62,0-1-115,1 2 123,1-1 21,0-1 5,3 1-22,0-1 140,2 0-19,2-1 115,0 1-84,2-1 69,-1 0-49,1 0 84,0 0-86,0 0 74,1 0-31,-2 0 48,0 0-76,-1 1 22,0-1-71,-2 0 77,0 0-69,-1 0 33,-1 0-41,-1 0 21,-1 0 57,-1 0-48,-1 0 48,-2-1 72,-2 0-22,-3 1 112,-1-1-115,-2 0 62,-2 1-108,-1 0 72,0 0-132,-1 0 70,0 0-64,0 0 116,0 0 1,3 0 9,-1 1-15,2-1 14,2 1 1,1 0 7,2 0-17,1 0-167,2-1 30,1 1-111,0 0-51,1-1 51,2 0-51,1 0 74,1 0-5,2 0 6,1 0-33,1 0 41,0 0 71,1-1 4,0 1 37,0-1 8,-1 0-51,0 0 18,-1 1-35,0 0 70,-1 0 27,0-1 30,0 1 6,-1 0-80,1 0 31,-1 0-43,-1 0 18,0 0-9,0 0-2,-1 0 5,0-1 53,-1 0 13,-1 1-1,0-1 44,-1 1-35,-1-1 6,-1 1-5,-2 0-16,-2 0-10,-2 1 19,-1 0-4,0 0 3,-1 1 10,0 1-7,1-1-21,0 0 2,2 0-3,0 0 8,2-1-14,1 1 6,1-1-19,1 0-67,1 0 9,2 0-69,1 0 75,2 0-61,2-1 15,3 0 0,1 0-2,3 0 24,0 0-42,2 0 17,1 0-69,-1 0 104,1 0-68,0 0 66,0 0 60,0 0 33,0 0-6,-1 0 81,-1 0-91,-2 0 100,-3 0-90,-2 0 66,-1 1-89,-2-1 66,-1 1-4,-2 0-25,0 0 28,-2 0-39,-2 0-2,-3 0 8,-1 0-6,-2-1-6,-2 1 31,-2-1-25,-1 0 31,-1 0-107,-1 0-16,-2 0-3,0 0 15,-1 0 134,2-1-50,-1 1 41,3-2-62,0 1 83,2 0-14,1 0 78,2 0-136,2 0-25,2 0-41,2 1 17,2-1-13,1 1-8,3-1-6,3 0-237,4 0 116,3 0-177,3 0 132,3 0 16,1 0 25,4 0-35,-2-1 31,3 1 229,-2 0-35,2 0 160,-3 1 3,2 0-91,-3-1 73,0 2-73,-2-1-32,0 2-7,-2-1 19,-2 1-104,-1 0 95,-3-1-101,0 1 109,-5-1-150,0 1 35,-2-2-125,-2 1 60,-2-1 128,-2 0 22,-4 1 51,-1-1 33,-4 0-48,-1-1 15,-3 1-22,-1-1-46,-1 0-12,-1 0 30,0 0 28,0-1 37,0 1-17,2-1 16,-1 1-105,3-1 56,2 1-55,1 0 39,2-1-18,3 1-10,0 0 4,3 0-45,1 0-7,3 0 0,1 1 10,2-1-197,3 1 52,4-1-177,2 1 145,2-1 29,3 1 70,1 0-28,3 0 184,0 0-58,2 0 122,-1 1-65,1-1 8,-2 1-53,1 0-11,-2 0 27,-2 1 7,-3-1 76,-3 0-9,-2 0 2,-2 0-35,-3-1 17,-2 1 1,-1-1-18,-3 1 22,-1-1-56,-3 0 75,-3 0 12,-2 0 6,-3 0-92,-1 0-80,-3 0-2,-1-1 34,-3 0-19,0-1 30,-1-1-82,1 0 73,-1 1 77,1-1 44,0 0 3,1 0-12,1 0-70,2 1-4,1-1-3,3 1-24,1 1 20,3-1-7,2 1-113,3 0 37,1 0-116,3 1 137,2-1-219,3 1 112,4 0-159,2-1 116,2 1 50,1-1-14,2 1-2,1-1 73,0 0 30,1 0 12,1 0 0,0 1 93,1-1-9,-2 0 107,0 1-83,-3-1 48,-1 1-35,-3 0 73,-1 0 12,-3 0-35,-1 0 83,-3 0-115,-1 0 84,-2 0-47,-2-1 17,-2 0 23,-3 0-84,-2 0 18,-3 0-31,-2 0-58,-1 0 43,-1 0-41,-2-1-28,1 1 15,-2-1-70,1 1 82,-2-1 14,2 1 31,-1-1-17,3 0 42,0 1-53,2-1 55,2 1-57,4 0-123,1 1 23,3-1-114,1 1 18,3 0 40,2 0-34,5 0 103,3 0-133,4 1 80,2-1-113,3 1 63,1-1 45,2 1 8,2 0-5,-1 0 159,2 0-67,-1 1 132,1 0-119,-1-1 103,-1 1-64,-3 0 117,0 0-67,-3 0-40,-2 0-17,-2 0-11,-4-1-54,-1 1 66,-4-2-62,-2 1 65,-2-1 87,-3 0-18,-4 0 82,-3 0 0,-3 0-29,-3 0 40,-2 0-91,-3-1-50,0 0-57,-2 0 19,-1-1 8,1-1 88,1 1-36,1 0 37,0 0-94,0-1-2,3 2-8,1-2-7,2 2 62,2-1-42,4 0 24,1 1-17,2 0 20,3 0-2,2 0 0,2 1-272,3-1 60,3 1-179,4 0 142,2 0 15,4 0 37,0 0-32,3 0 86,1 0-10,1 0 38,0 0-38,0 0 96,-1 0-6,0 0 33,-1 0 31,-1 0-97,-2 0 43,-1-1 5,-3 1 6,-3 0 79,-2-1-57,-2 1 183,-2-1-94,-3 0 119,-1 0-87,-4 0 31,-2 0-32,-3-1 73,-3 2-107,-2-1 56,-1 0-51,-1 1 32,-2-1 16,1 1-30,0-1-1,0 1-2,2-1-76,0 1 1,2 0-15,1 0-84,2 0 63,1 0-103,3 0 95,1 0-172,2 0 97,1 0-121,1 0 84,1 0-147,3 0 54,1 0-121,3 0 71,3 0 45,1 0-25,2 0 43,2-1 131,0 0-5,2 1 106,0-1-117,0 1 106,0-1-82,0 0 111,-1 1 106,0-1-52,-2 1 109,-1-1-91,-2 1 14,-2 0-26,-3 0 31,-1 0 4,-2 0-7,-1 0 49,-2 0-77,-2 0 64,-4-1-105,-1 1 59,-3 0-57,-2-1-73,0 0-16,-1 1-14,-1-1-33,0 0 57,0-1-5,-1 0 11,1 0-137,0-1 29,0 0-117,0 0 52,0 0 157,3 0-92,1-1 128,2 2 147,1 0-22,3 0 150,0 1-120,2 0-157,1 1-29,2 0-27,0 0-231,4 0 136,1 1-169,3 1 143,1 0-28,3 0 42,2 0-70,0 0 8,3-1 35,0 1-52,1-1 39,-1 0 223,1 0-38,0 0 153,-2 1-107,-1-1 174,-2 0-59,-2 1 166,-2-1-89,-2 2-56,-1-2 36,-3 1-31,-1 0-178,-1 0 28,-2 0-155,-1 0 58,-2 0 49,-2-1 6,-2 1 18,-2-1-25,-1-1-24,0 1 7,-1-1-23,1 0 99,-1 0-40,1 0 48,-1 0-18,1 0-33,0 0 16,0-1-9,1 1-32,0 0 21,0-1-21,2 0-53,1 1 23,1 0-86,2 0-114,1-1 47,3 1-89,1 1 72,5-1 46,2 0 8,2 1 35,3 0-35,1-1-6,2 1-29,0-1 21,1 1 91,-2 0 31,2-1-18,-2 1 197,0 0-93,-1 0 140,-1 0-77,0 0 14,-1 0-5,-2 1 45,-2-1-69,-2 0 18,-2 0-51,-2 0 5,-2 1-3,-3-2 95,-2 1-3,-4 0 74,-3 0-60,-3 0-9,-2-1-30,0 1 47,-2 0-76,0-1 43,0 0-58,0 0-34,0 1-3,2-1 16,0 0 3,2 0-55,2 0 2,-1 0-99,4 0-32,0 0 18,3 1-64,1-1 98,2 1-93,0-1 65,3 1-98,-1 0-64,2 0 50,1 1-66,3 0 81,1 0 87,3-1-20,2 1 42,1-1-20,3 1 39,-1-1-17,3 0 30,-1 0 68,1 0-24,-1 0 110,-1-1-84,-2 1 88,-1-1-54,-3 1 70,-1-1-17,-4 0-71,0 1 30,-2-1 70,-3 0-3,-1 0 109,-4 0-93,-2 0 84,-2 0-58,-2 0 85,0 1-66,-2-1-39,-1 1-21,-1 0-40,-1 0-86,-2-1 14,2 1-63,-1-1 149,2 0-25,3 1 80,1-1-90,1 1-44,2 0 23,2-1-26,2 1 34,1 0-154,2 0 10,2 0-90,2 0-78,3 0 94,3 0-96,2 1 98,4-2-49,0 1 38,2 0-69,0 0 161,0-1-49,-1 0 99,-2 1-103,-1-1 153,-2 0-55,-2 0 138,-2 1-106,0-1 42,-3 0-16,0 0-15,-2 0 101,0 0-81,-1 0 118,-1 0-102,-3 0 140,1 0-94,-2 1 99,0-1-18,-1 0-38,1 0 33,-1 1-58,0 0-80,-1 0-26,2 1-14,-2-1 21,1 1-108,0 0 31,0 0-106,-1 0 42,0 0 49,0 0-38,0 0 24,-1 0 66,1-1-39,0 1 73,1-1-1,1 0 35,1 0-8,1 0-9,1 1-97,0-1-1,2-1 10,0 1 7,2-1 94,1 1-41,3-1 45,0 1-113,4-1-11,-1 0-10,4 0 3,-1 0 25,2 1 1,-1-1-11,0 0 54,0 0-8,-2 0 18,0 0-31,-2 0 121,0 0-21,-4 0 117,0 0-121,-2 0 211,-1 0-38,-2 0 111,0 0-69,-2 0-106,-3 0-18,0 0-130,-2 0 33,-1 0-110,-1 0 23,-2 0 28,0 0-36,-2 0 72,0 0-141,-2 0 44,1-1-97,1 0 40,0-1 294,2 0-64,1 1 182,1-1-94,2 2-106,2-1 28,2 0-225,0 1 43,3 0-127,2-1-88,5 1 79,0 0-84,5-1 103,-1 1 42,3-1-9,-1 0-5,0 0-6,-1 0 158,0 0-33,-2 1 68,-1-1 70,-3 1-105,0 0 110,-2 0-67,-1 0 47,-2 0 127,0 0-11,0 0 81,-1 0-141,0 1-33,0 0-14,-1-1-42,1 1 86,0-1-79,1 0 69,0 1-48,1-1 5,0 0 5,1 0-20,-2 0-56,2 0 43,-1 0-41,0 0 70,-1 0-20,0 0 6,0-1-8,0 1 9,-1-1 48,1 1-175,-1 0 59,0-1-188,1 1 82,0 0 40,-1 0 31,2 0 36,-1 0-22,0 0-3,2 0-8,-1 0 78,1 0 27,0 0-14,1 0-8,-1-1 51,0 1-17,0-1 125,-1 0-120,1 1 57,-1-1-50,-1 1 31,1-1-63,-2 0 10,1 1-55,-1-1 7,0 0-10,-1 0-3,-1 0 14,0 0-14,-1 0-13,0-1-22,0 0 24,-1 0 43,1 0 0,0 0-13,-1 0 79,2 0-34,-1 1 100,0 0-88,2 0-62,-1 1-64,0 0 2,0 0 29,1 1-21,-1 1 25,1 1-80,0 1 0,0 0 16,1 1-25,-1 0 40,1-1-101,1 1 24,0 0-95,0-1 127,1 0-4,1 0 53,0 0-11,0-2 19,0 1 34,0-2 4,-1 0 11,0 0 9,1-1-28,-1 0 38,0 0-71,1-1 25,-1 0-17,1-1 27,1 0-56,-1-1-1,0 1-11,1-1-62,0-1 23,0 1-24,0-1 27,0 0 32,0-1 26,0 0-30,-1 1 24,0-1 289,-2 1-57,0 0 193,0 1 134,-1 1-151,-1 0 165,-1 0-180,0 1-24,0 1-29,-2 0 19,1 1-51,-1 1-82,0 0 11,1 2-53,0 0-177,0 1 34,1 0-122,0 0 125,1 0-240,0 0 50,0 0-173,1-1 80,0 0 135,1-1-44,0 0 61,0-1-17,0-1 51,0 0-31,0 0 171,-1-1-59,1 0 122,-1-1-87,1 0 50,-1-2-45,1 0 18,0-1 15,1 0-17,0-1 62,0 0-46,0-1 144,1 0-79,-1 0 104,0 0-76,0 1 208,-1-1-69,0 2 155,0-1-171,-1 2 7,0 1-104,0-1 71,0 2-427,-1 1 106,1 0-233,-2 0 201,0 2-122,1 0 90,0 2-115,0 0-621,0 0 246,1 2-557,0 0 533,-1 1-776,1 0 992,0 1-640,0 0 1090,1 0 0,-1 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3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198 1 8365</inkml:trace>
  <inkml:trace contextRef="#ctx0" brushRef="#br0" timeOffset="1">199 4 8479</inkml:trace>
  <inkml:trace contextRef="#ctx0" brushRef="#br0" timeOffset="2">2618 240 9502,'0'-4'0,"1"2"294,-1 0-50,1 1 200,0-1-39,0 1-97,0 0 32,1 0-41,-2 0-55,1 1-30,-1 0 85,1 2-92,-1 2 93,0 3-109,-1 1 44,-2 4-35,0 3 16,-1 2 133,0 2-84,-1 2 84,-1 1-89,0 1 13,1-1-18,0 0 29,0-1-121,1-2-37,1-1-46,0-2 11,1 0-231,0-3 61,1-1-168,0-1 146,0-2-306,0-1 111,1-1-271,-1-2 284,1-2-211,0-1-44,0 0-346,1-4 124,0 1 102,1-5-64,1 0 224,0-2 17,-1-1 242,0 0 239,0-1 0,0 0 0</inkml:trace>
  <inkml:trace contextRef="#ctx0" brushRef="#br0" timeOffset="3">2565 460 9883,'3'0'814,"-2"1"-456,1 0-62,0 0 70,1 1-145,0-1 102,0 0-109,0 0 102,0 0-54,0 1 2,1 0-53,0-1-1,-1 1-124,1 0 0,1-1-16,-1 0 13,1 0-251,1-1 90,0-1-198,1 0-194,0-3 170,0 0-262,1-2 284,0-1-127,0 0 132,0-2-170,0 0 275,-1 0 25,2-2 97,-2 0-44,1 0 220,0 0-69,-1-1 183,0 1-151,0-1 81,-1 1-35,0 1 80,-1 0 289,-1 2-151,-1 1 268,-1 3-265,-1 1 322,0 2-190,0 2 226,-2 2 12,-1 3-221,0 4 123,-2 3-235,-2 2 8,0 2-88,0 3 45,-1-3-95,0 3-169,1-3 26,-1 1-128,1-2 6,1 0 18,1-2-36,0-1-435,0-2 158,2 0-345,-1-2 375,1-2-822,1 0 302,0-2-571,0 0 592,0-2-315,1 0 701,0-1-374,1-1 750,1-1 0,1 0 0</inkml:trace>
  <inkml:trace contextRef="#ctx0" brushRef="#br0" timeOffset="4">2101 366 9502,'-5'-5'129,"4"3"-7,1-1 121,0 1 84,0 0-54,1-1 104,0 0-158,0 1 187,1 0-122,-1-1 141,1 1-21,-1 0-92,0 0 32,0 0-87,0 1 33,0-2-22,-1 1 47,1-1-40,-1 1-13,0-1 5,0 1-60,0 0 14,-1 0-83,-1 0 22,-1 1-29,-1 1 51,-1-1 12,0 2 16,-1 0-25,-1 3 21,0 1 1,-1 2 0,1 1 61,0 1-64,0 1 56,1 0-66,2-1-178,1 0 0,1 0-95,2-1-340,0-1 150,0-1-281,2-1 304,1-1-620,1 0 245,1-2-530,0 0-110,1-1 348,0 0 16,0-1 473,1-1 424,1 1 0,1-2 0</inkml:trace>
  <inkml:trace contextRef="#ctx0" brushRef="#br0" timeOffset="5">1885 460 9502,'-5'-9'137,"3"5"-43,0 1 78,-1-2-92,1 2 249,-1 0-68,1 0 189,-1 1 151,-1 1-166,1 0 190,-2 1-252,1 0 47,-1 1-113,0 2 66,-1 2 57,1 2-90,-1 2 70,2 1-101,0 1 26,1 0-48,0 2 74,1-1-213,2-1-7,-1-1-135,3 0 71,-1-3-151,4 0 83,1-3-85,1-1-378,1-1 176,2-2-335,-1 0 333,1-2-268,-2-1 165,0-2-283,-1 0 262,-1-2-2,-2 1 118,0-2-39,-2 0 30,0-1 45,-2 1-16,0-1 89,-1 1-46,-2 0 24,1 1-16,-1 0-42,-1 0 29,1 2 14,0 1 17,1 0 126,1 2 15,-1 1 58,1 0 0,0 1 0</inkml:trace>
  <inkml:trace contextRef="#ctx0" brushRef="#br0" timeOffset="6">2178 521 9502,'-9'-3'2015,"5"2"-1365,0 0-240,0 1 0,0-1-114,0 1 30,0 0-52,0 1 62,0 1-13,0 2-44,-1 1 46,0 2-105,0 1 151,0 2-92,0 0 95,0 1-99,2 0 49,-1-1-31,3 0 65,1-2-365,2 0 29,1-2-219,4-1 135,0-2-68,3-1 55,1-1-56,-1-2-433,2 0 186,-1-3-392,0-1 375,-1-2-146,0 0 165,-1-1-137,-1 0 154,-1-1 214,-2 0-15,0 0 147,-3-1-97,0 0 14,-2 1-47,-1-1-3,-1 1-300,-2 0 67,-3 2-180,0 1 47,-2 2 310,1 1-62,-3 2 264,1 1 0,-2 1 0</inkml:trace>
  <inkml:trace contextRef="#ctx0" brushRef="#br0" timeOffset="7">2805 541 9502,'-3'1'593,"2"-1"-301,1-1 765,0 1-817,-1-2-35,1 1-26,0-1 65,0 2-35,0-1 98,1-1-68,-1 1-47,0 0-15,2 1-32,0-2 33,1 0-22,0 1 18,1-1-7,0-1-26,1 1 41,0 1-47,1-1 69,-1 1 1,1 0-1,0 1-13,-1 0-48,0 0-9,-1 3 9,1 1-12,-2 1-56,-1 2 0,0 0-11,0 2-55,-2 0 59,0 0-70,0 1-136,-1 0 64,-2 0-127,0 0 110,-2 1-46,-1-1 38,-2 2-52,1-1 56,-2 0 282,0 0-46,-2 0 191,2 0-131,0-1 240,1-1-80,2-1 196,1-3-287,2 0-55,0-2-114,2-1-27,2 0-11,1 0-11,3-2 28,1 0-7,2 0-15,2 0 1,0 0 19,0 0-241,0-1 33,1 0-196,-2 0-501,1 0 248,-2 0-439,0 0 458,-1 1 273,-1 0 145,0-1 142,0 1 0,0 0 0</inkml:trace>
  <inkml:trace contextRef="#ctx0" brushRef="#br0" timeOffset="8">36 2771 9502,'-2'5'73,"1"-3"316,1-1 78,-1-2-41,1 1-253,0-3-62,0 1 56,0-1 14,0 0 22,0 1 20,0 0-29,0 0-12,0 1-11,0 0 45,-1-1-5,1 1 62,-1 0 36,1 0-54,-2 0 53,1 0-109,1 1 59,-2-1-51,1 0 12,0-1-30,0 1-77,0-1 14,-1-1-1,2 0 10,-1 0-49,0-1 30,0 0-44,1-1 5,0 0 1,0-1-11,0 0-44,0-1 43,0 0-63,0 0 30,0 0-36,0-1 55,0 1-25,1-1 41,-1 0 61,1 0-54,0 1 58,-1-1-60,0 0 65,1 0-47,-1 0 49,0 0 10,0-1 40,0 1-12,0-2 44,0 1-108,0 0 48,-1-1-47,1 0-33,-1-1-34,0 0 12,0 0-1,1-1-41,0 1 17,0-2-89,0 0 90,0 0-94,1 0 66,0 0-114,0 1 76,2-2-10,-2 1 54,2 0-5,-2 0 22,2-1-23,-1-1 18,0 1-32,-1-1 26,1-1-17,0 1 19,-1-2-82,0 1 20,0 1-76,0 0 81,0 0-56,-1 1 24,0-2-17,0 3 85,0-1 59,0 1 11,0 0 21,0 1-52,0 1-2,0-1-8,0 2 33,0 0-46,1 1 72,-1-1-77,0 1-27,0 0 41,1-2-36,0 1 73,-1 0-96,1-2-15,0 1-17,0 0-33,0-1 96,1 0-49,-1-1 107,1 0-61,0-1 60,1-1-69,-1 0 18,0-1-8,1 1 10,-1 0 1,0 0-6,1 0 16,-1 1-12,0 0 20,-1 1-6,0 0 3,0 1-3,-1 1-51,1 0 29,-1 1-33,0 1-7,0 0-19,0 0 1,0-1 2,0 0 11,0 0 20,-1 0-25,1-1 30,0 1-10,0-1-4,0 0-1,0 1-8,-1-1 60,1 1-6,-1-1 18,1 0 36,-1-1-15,1 1 0,-1-1 37,0 0-34,0-1 0,0 2 11,1-1-53,0 1 15,0 1-7,0-1 1,0 1-55,0 1 41,0 0-49,0 0 61,0 1-18,0 0 10,0 0-26,0 1 25,0-2-18,0 2 18,1-1-26,-1 1 16,1-2-19,-1 1 22,0 0-62,0-1-11,1 1-6,-1-1 15,0-1-6,0 1-13,0-1-16,0 0 21,-1 0 67,1 0-11,0 0 2,0 0 21,0 0-45,-1 1 44,1 1 5,-1 0 19,1 1 5,0-1-11,0 1 24,-1 0-46,1 0 66,-1 1-70,0-1-7,0 1 5,0 0-10,0 0 17,0 1 13,0 0-10,-1 0 62,1-1-51,0 1 43,0 0-56,0-1 56,1 1-40,-1-1 44,0 1-48,1 1 49,0-1 24,-1 1-5,1-1 12,0 1-83,0-1 38,-1-1-34,1 1-20,0 0 28,0 0-34,0-1 49,0 1-47,0 0-10,0 0-17,0 0-24,0 0 18,0 1 8,-1 0-8,1-1 20,-1 1 1,0-1-7,1 1 10,-1-1-32,1 0 18,-1 0-23,1-1 28,0 0-3,0-1-2,0 1-3,0-1 35,0 1-16,0-1 18,0 1 52,0 1-52,0 0 53,0 0-66,0 1 41,0 1 20,0-1-1,-1 1 2,1 0-43,0 0 13,0-1-8,0 1 16,0-1-57,0 0 5,0 0-83,0 0 60,0 0-20,0 0 66,0 0 38,0 0-29,0 0 22,0-1-38,0 1 37,0 1-24,0-1 34,0 1-43,0 0-29,0 0 23,0 1-14,-1-1-32,1 1 51,-1-1-51,1 0 63,-1 1-24,0-1 12,1 1-17,-1 0 60,0-1-33,1 0 27,0 0-43,0-1-41,-1 1 32,1 0-25,0-1 34,0 1-52,0 0 37,0 0-38,0 1 57,0-1-2,0 1-2,1-1-9,-1 0 9,1 1-15,1-1 14,-1 0-116,2-1 25,-1 1-94,1-1 97,-1 0-244,2 0 110,0-1-177,1-1 139,0 1-510,1 0 166,1 0-129,0 1 391,4-1 358,0 1 0,2-1 0</inkml:trace>
  <inkml:trace contextRef="#ctx0" brushRef="#br0" timeOffset="9">1650 706 9502,'-4'0'0,"2"-1"80,1 1-48,1-2 73,0 1 271,0-2-70,1 0 215,1-1-225,0 0 40,0 0-92,1 0 111,0 1 98,-1 0-76,0 1 90,0 0-123,-1 1 55,0 1-51,0 0 42,-1 2-105,0 2 239,0 3-103,0 1 164,-2 2-42,1 1-159,-1-1 66,1 0-116,0-1-158,0-1 19,2-1-95,1-2-59,2 0 22,1-2-63,1-2 78,1-1-285,0-1 108,1-2-193,0-3 180,-1-1-473,-1-1 78,0-1-333,-1-1 3,-2 0 293,-1 0-106,-1 0 245,-1 1-2,-2 0 89,-1 1-42,-2 0-178,-1 0 131,-1 2-169,0 0 226,0 1 175,0 1 78,-1 0 97,1 0 0,-2 1 0</inkml:trace>
  <inkml:trace contextRef="#ctx0" brushRef="#br0" timeOffset="10">1923 730 9502,'-3'-6'758,"0"3"-146,2 0 486,0 0-164,0 1-332,1-1 71,-1 0-271,1 1 9,-1 0-111,0 1 57,-1 0-100,0 2-145,-2 0 41,0 4-75,-1 1 119,0 2 26,0 2-15,0-1-14,0 2 137,1 0-34,1-2 114,1 0-341,0-2-29,2-1-169,0 0 107,0-1-159,1-2 66,1 0-129,-1-1-152,2-1 124,-1 0-157,1-1 170,-2 0-137,1-1 46,0-1-122,-1 0 115,0-1-82,0-1 55,0 0-63,-1 0-332,0 0 212,0 0-75,0 1 331,-2-1 310,0 0 0,-1 0 0</inkml:trace>
  <inkml:trace contextRef="#ctx0" brushRef="#br0" timeOffset="11">2088 781 9502,'-5'-4'1162,"4"1"-913,1 0-116,0-1-60,0 0 0,1-1 145,0 2-22,0-1 91,0 2-24,-1 0 77,1 1-102,-1 1 207,-1 2-163,0 3 102,-2 1-91,1 3 48,-1 1-50,1 0 50,0 1 124,1 0-117,0-1 118,1 0-145,0-2-143,1 0 4,1-1-62,2-1-104,0-2 41,3-1-119,1-1 119,0-2-78,1 0 97,0-2-92,1-1 104,-1-2-259,-1-1 96,-1 0-209,0-1 35,-3 0 44,-1 0-22,0-1 56,-3 0-199,0 0 53,-3 0-153,0 0-172,-2 1 172,-1 1-168,0 0 254,-2 2-375,0 1 174,1 0-81,0 2 331,-1 0 335,-1 1 0,1-1 0</inkml:trace>
  <inkml:trace contextRef="#ctx0" brushRef="#br0" timeOffset="12">684 976 9502,'-5'3'365,"2"-1"-221,2-1-9,-1-1 23,1 1 38,0 0 26,0-1 43,0 1 273,0-1-208,0 0 423,1 1-79,0 0 183,0-1-224,0 1-24,0-1-386,0 1 114,0 0-63,0 0 3,0 0-60,0 1-2,0 0-59,-1-1-5,0 0 1,1 1 13,0-2-6,-1 1 90,1-1-106,0 1 52,1 0-219,-1-1 45,1 1-127,0-1 127,0 0-91,0 0 57,-1 1-35,1-1 28,0 1-6,-1-1 60,1 1-63,0-1-2,0 1 29,0 0-40,0-1 46,-1 0-46,1 1-27,0-1 4,0 0-22,0 1 78,0-1-31,0 0 29,0 0-2,0 0-10,-1 0 11,2 0-18,-2 0 134,1 0-88,0 0 105,0 0-105,-1 0-19,0 0 12,1 0-14,0 0 9,0 0 60,0-1-49,0 1 49,0-1-72,0 1 12,0-1-12,0 1 5,0-1 7,0 1-5,0 0 16,0 0-69,0 0 51,-1 0-52,2-1 62,-2 1-3,1 0-4,0 0 0,0 0 4,0 0-7,-1 0 5,1 0-10,0 0 48,-1 0-32,1 0 35,1 0-41,-1 0 6,0 0 0,1 0 2,0 0-46,0 0-14,0 0 0,0 0 9,1 0 72,-1 0-25,0 0 18,0 0-28,0 0 43,0 0 15,0 0 2,0 0-7,0 0-45,-1 0 2,0 0 20,1 0-14,-1 0 25,0 0-23,0 0-2,0 0 1,0 0-1,0 0 8,0 0-52,0 0-19,1 0-14,-1 1 19,0-1-25,1 1 55,-1 0-61,1-1 27,0 0-19,-1 1 4,1-1-15,-1 0 53,1 1-25,0-1 24,-1 0 42,1 1-30,-1-1 32,0 1-47,1-1 62,0 1-42,-1 0 55,1 0-66,0 0 47,-1-1-26,1 1 29,-1 1-32,1-1-5,0 0 4,0 0-2,1 0 2,-1 0-1,0 0 1,0 0-7,0 0 2,-1 1-4,1-1 3,0 0-21,0 0 14,0 0-16,-1 0 19,0 0 65,1 1-47,-1-1 49,1 0 1,-1 1 17,1 0 10,-1 0-17,0 0-6,0 1-35,0-1 47,0 0-90,1 1 1,-1 0-8,0-1 19,-1 1-34,1-1 52,0 0-59,0 1 17,-1-1 34,1 1-52,0-1 53,-1 0 48,1 0-35,0 1 33,-1-1-54,1 1 66,-1-2-44,1 2 64,0-1-80,-1 1 16,1 0-1,0-1 6,-1 1-13,1 0 8,0 0-15,0 1 23,0-1-44,-1 0 30,1 1-43,1-1 22,-1 1 0,0 0-3,0 1 5,0-1 70,0 0 8,0 0 10,-1 0 25,1 1-81,0-1 34,-1 1-36,0 0-32,1 0 24,-1 0-22,0 0 36,0 0-6,0 0 4,0 0-9,0-1 5,0 1-1,0-1 1,0 1 28,0 0-20,0 0 16,0 1-28,1-1 64,-1 0-41,1 0 57,-1 1-66,1 0-14,0-1 9,0 0-7,0 1 19,-1 0 27,1-1-20,-1 1 17,1 1-58,-1-2 25,0 2-22,0-1 28,0 0-27,0 1 13,0-1-19,0 0 12,1-1 14,-1 1-12,1 0 13,-1 0-37,1-1 21,0 1-23,-1 0-6,1 1 27,0-1-31,0 1 35,-1 0 32,1-1-24,-1 1 30,1 0-44,-1 0 3,0 1-4,0-1 2,0 0-8,0 1 10,0-1-10,0 0 15,0 0-46,0 1 34,0-1-36,0 0 43,0 0-51,0 0 33,0 0-37,0-1 17,0 0 21,0 0-29,0 0 48,0 0-21,0 0 20,0-1-20,0 1 55,0 0-39,0-1 42,0 0-48,0 1 0,0 0 6,0 0-4,0 0 12,0 0-22,0 1 18,0-1-19,0 1 53,0 0-28,0 0 28,0-1 11,0 1-17,0-1 22,0 1-30,0-1-43,0 0 21,0 1-16,0-1 25,0 0-49,0 0 34,0 1-35,0-1 48,0 1-41,0-1 27,0 1-41,0-1 27,0 1-3,0 0-3,0 0-4,0 0 23,0 0-20,0 1 20,0 0-51,0-1-7,0 1-3,0 1 11,-1-1-48,0 0 19,0 0-83,0 1 84,-1-1 15,1 0 33,0 1-3,0-1 30,-1 0-52,2 0 47,-1 0-9,1-1 22,-1 1 3,1 0-9,-1-1 4,1 1-27,0-1 45,0 1-45,0-1-21,0 0 15,0 0-17,0 0 30,0-1-71,0 1 49,0 0-63,0-1 108,0 0-38,0 0 30,1 0-23,-1 1-9,0-2 11,1 2-12,-1-1-47,0-1 39,1 1-35,-1-1 51,0 1-75,0-1 55,0-1-63,0 1 74,0 0-7,0 0 0,0 0-1,0-1 35,0 1 11,0 0 1,0 0-11,0 0 30,0-1 18,0 1 17,0 0 4,0 0-57,0-1 4,0 0 9,0 1-72,1-1 14,-1 0-26,0 0 27,0 0-8,0 0-8,0-1-9,0 1 27,0-1 21,0 1 5,0 0 30,0-1-44,0 1 46,0-1-52,1 0 53,-1 1-34,0-1 40,0 0-35,1 1 6,0-1 11,-1 0-5,0 0 9,1 0-61,-1 0-2,1-1-11,0 1 7,0-1 39,0 1-1,-1-1 22,2 0-17,-1-1 20,0 1-30,0-1 29,0 0-21,1 1 24,-1-1-25,0 1-36,0-1 26,0 0-22,0 1 34,0-1 0,0 1 0,0 0-8,0 0 13,-1 1-11,1-1 9,1 0 6,-1 0-9,0 0 10,0 1-15,0-2-13,1 1 9,-1-1-7,0 0 13,1 0 0,-1 0-2,1-1 4,0 1-34,0-1 25,-1 0-25,1 0 27,0 0 14,-1 0-15,1 0 14,1 0 37,-2 0-35,2 0 39,-2 0-52,2 0 38,-2 0-26,1 1 33,0-1-36,1 0 20,-2 0-15,1 1 17,0-1-16,0 0-37,0 0-14,-1 1-2,1 0-24,0-1 58,-1 0-23,1 1 22,0-1 12,0 0-16,0 0 3,0 0 36,1 0-32,-2 0 36,2 0-37,-1 0-25,0 0 20,1 0-16,-1 0 31,1 0-2,-1 0 6,1 0-7,-1 0 65,1 0-49,0 0 49,0 0-20,0 0 12,0 1 3,-1-1-7,1 0-33,1 1 2,-1 0 2,0-1 11,1 1-51,-1 0 50,0 0-47,1-1-16,-1 0 36,0 1-50,0-1 62,0 1-25,1-1 17,-1 1-27,0-1 56,0 1-34,1-1 33,-1 1-37,1-1 64,-1 1-43,1 0 46,0 0-51,0-1 6,0 1 6,-1-1-2,2 1 9,-2 0-36,2 0 28,-1 0-26,0 0-27,0 0 34,1 0-40,-1 0 36,0 0 4,0 0-11,1 1 12,-1-1 27,0 0-18,1 0 20,-1 0-30,1 0 4,-1-1-3,1 1 6,-1-1-3,1 1 1,-1-1 0,1 0 5,0 1 21,0-1-11,0 0 11,0 1-2,0-1-15,0 0 16,0 0-19,0 1 6,-1-1-5,1 2 8,0-1-8,0 0 18,-1-1-12,1 1 13,0 1 9,-1-2-14,1 1 16,0-1-21,0 1 34,0-1-23,1 1 25,-2-1 10,2 0-31,-1 0 40,0 0-45,1 0-47,-1 0 33,1 0-37,0 0 50,-1 0-57,1 0 40,0 0-46,0 0 41,-1 0 7,1 0-11,0 0 4,0 0-23,0 0 14,0 0-18,0 0 16,1 0 8,-1 0-9,1 0 11,0 0 0,-1 0 1,1 0-1,0-1 1,1 1 10,-1 0-9,0-1 9,1 1-5,-1 0-4,1-1 5,0 0-6,0 0-12,0 0 9,1 0-8,-1 0 3,1 0 7,0 0-7,-1 1 7,0-1-42,0 1 30,1-1-32,-1 0 38,1 1-16,0 0 7,0 0-10,0-1 8,1 1-42,-1 0 26,0 0-31,0 0 15,0 0 24,-1 0-28,1-1 41,-1 1-16,1-1 15,0 1-18,-1-1 44,0 1-30,0-1 32,0 1-37,0 0 32,-1 0-20,0-1 23,0 1-24,0 0-3,0 0 7,0 0-3,0 0 2,0 0 2,0 0-4,0 0-13,-1 0 8,1 0-9,-2 0 12,1 0 3,0 0-2,-1 1 0,1-1-3,0 0-22,-1 0 15,0 1-16,0-1-26,0 0 34,0 0-37,0 1 44,0-1 12,-1 0-11,1 0 11,-1 0 19,1 0-23,-1 0 23,1 0-32,-1 0 24,1 0-16,-1 0 20,0 0-25,1 0 21,-1 0-14,-1 0 20,1 0-6,-1 0-4,1 0 6,0-1-8,-1 1 1,1 0-1,-1-1 1,1 1-3,-1-1 0,0 1 1,0 0-2,1-1 4,-1 0-2,0 0 5,1 1-5,0-1 2,0 0-2,-1 1 2,1-2-2,0 1 0,0-1 0,1 0 0,-1-1 13,0 1-9,1-1 10,-1 0 29,0-1-29,-1 2 31,1-1-37,0 0 9,-1 0-4,-1 0 7,2 0-5,-2 1 1,1-1 3,1 0-1,-1 0-72,0 0 49,1-1-52,-1 0 68,1 0-39,-1 1 26,1-1-35,-1 0 89,0 1 4,0 0 9,-1 0-18,1 0 14,-1 0 15,1 0 6,-1 0-6,1 0-18,-1 0 25,1 0-9,0-1 69,-1 0-86,1 1 66,0-1-66,-1 0-40,2 0 24,-1-1-31,0 0-24,0 1 16,1-2-69,-1 2 55,0-2-61,0 0 74,1 1-57,-1 0 71,-1-1 27,1 1-18,-1-1 22,1 1-49,-1-1 7,1 0-11,0 0 12,-1 0-37,1 0-9,0 0 0,-1-1 74,1 2-12,-1-1 50,0 0-63,-1 0 43,1 0 10,0 1 4,0-1-10,-1 0-62,1-1 16,0 1-11,-1-1-15,1 0 36,-1 0-34,1 1 47,-1-1-21,0-1 14,-1 1-16,1 0 51,0-1-31,0 1 22,-1 0-36,1-1-35,-1 0 27,1 1-21,0-1 28,0 0 6,0 1-5,-1 0 7,1-1 35,-1 1-24,1 0 27,0 0-37,-1-1-33,1 1 22,0-1-23,0-1 10,0 1 14,1 0-14,-2 0 18,2 0-83,-1-1 19,0 0-75,0 0 70,1 1-51,-1-1 65,-1 1-35,1-1 91,0 0 11,0 0-4,0 1 34,0-1-28,-1 0 10,1 0-7,-1 0-17,1 0-11,-1 1 18,1-1-7,-1 1-16,0 0 30,0-1-24,0 1 28,0 0-5,0 0-3,0 0 1,0 0 59,0 0-52,0 0 55,0 0-71,0 0-32,0 0 25,0-1-20,0 1 0,0-1 28,0 0-30,0 0 35,0-1 69,0 1-48,0 0 51,1 0-71,-1 0 1,1 0-6,0 0 6,1 0-80,-1 0 19,1 0-67,0 1 71,-1-1-85,0 1 56,0 0-91,0 1 18,-1 0 46,1-1-3,-1 2 42,1-2 70,-1 2-71,0-1 51,0 0-57,1 0 54,-1 0 23,1 0 3,0 1 56,-1-1-80,0 0 44,1 0-30,-1 0-86,1 0 71,0 0-68,0 0 10,-1 0 35,1 0-46,0 1 56,-1-1 65,1 2 17,-1-1-3,1 1-14,-1 1-17,0 0 15,0 0 7,0 0-51,0 1-8,0-1-33,0 1 58,1-1-50,-1 0 14,0 1-18,0-1-47,1 0 11,-1 0-17,0 0 20,0 0 15,0 0 28,0 0-50,0 0 41,0 0 26,0 0 28,0 1 0,0-1 34,0 1-26,0 0 2,1 0 7,-1 0-45,0 1 15,0-1-8,0 0 2,0 1-3,0-1 7,1 1-3,-1-1 21,0 1-19,0-2 13,0 2-21,0-1 22,0 0-19,0 1 20,0-1 18,0 0-25,0 1 31,0-1-39,0 0 13,0 1-7,0-1 14,0 0-83,0 1 57,0-1-59,0 0 69,0 0-25,0 0 13,0 0-17,0 0 14,0 0 9,1 1-12,-1-2 8,0 2 38,0-1 16,0 0-1,1 1 13,-1-1-77,1 0 34,-1 1-30,1-2-65,-1 2 23,1-1-75,-1 0 81,1 0-38,-1 0 68,1 0-37,0 0 29,-1 1 45,1-1-49,-1 0 41,1 0-5,0 1-20,-1-1 22,1 0-35,0 1-7,0-1 17,1 1-3,-1 0-15,1 0 12,0-1-11,0 0 21,1 1-39,-1-1 25,1 1-41,-1-1 46,1 1 16,-2-1-12,2 0 8,-2 1-14,1-1-9,0 1 9,-1 0-3,1 0 72,-1 0-46,0 0 51,1 1-1,-1-1-48,0 2 58,0-2-66,0 2 3,1-1-2,-1 0 4,1 1-13,-1-1 9,1 1-11,-1-1 12,1 0-11,-1 1 12,1-1-12,0 1 9,0-1-14,0 1 2,0 0-11,1-1-23,0 1 26,-1-1-24,1 1 36,-1-1 58,1 1-42,0 0 44,-1 0-58,0 0 52,1 0 15,0 0 3,0 1 12,-1 0-63,1 0 25,1-1-23,-1 1-22,0 0 19,0-1-16,1 1 13,-2-1 13,1 0-16,0 0 12,-2 1-7,2-1-3,-2 0-1,0 0-9,1 0 63,-1 0-1573,-1 0 944,0 0-1167,-1 0 1453,-2 0 130,0-1 151,-1 1 0,-2-2 0</inkml:trace>
  <inkml:trace contextRef="#ctx0" brushRef="#br0" timeOffset="13">1922 965 9971,'-4'-1'1267,"2"0"-967,0 0 11,-1 1-34,-1 0 53,2 1-123,-2 0 36,0 1-35,0 1-10,0 1 56,0 1-49,0 2-1,-1 0 187,1 1-94,0 1 114,0 0-101,1 0 39,1-1-52,1 1 47,0-2-73,1-1-176,2 0 23,1-2-130,1-1-102,2-1 59,2-1-59,1-1 95,-1-2-5,2-1 14,-1-2-51,-1-1-186,0 0 73,-2-1-193,0 0 183,-2 1 0,-2-1 47,-1 0-16,-1 0 31,-2 0 346,-3 1-42,-1 0 227,0 2-205,-2-1-57,1 2-38,0 1-15,0 0-798,2 1 144,0 0-504,0 2 624,2-1 234,0 2 206,2 0 0,-1 1 0</inkml:trace>
  <inkml:trace contextRef="#ctx0" brushRef="#br0" timeOffset="14">925 1322 9502,'0'-7'294,"0"4"-22,1 1-77,-1-1-77,0 1-55,1-1-11,0 1 22,-1 0-36,1-1 54,0 1-64,-1-1 43,1 1 14,-1-1-6,1 1 10,0-1-49,0 1 31,-1 0-43,1-1 14,1 1-10,0-1-4,0 0 0,1 1-36,0-2 4,1 1-63,0 0 61,1 0-41,0-1 57,0 0-29,0 1 108,0-1-40,0 0 43,0 1-65,-1 0 46,0 1-31,-1 0 44,0 1-73,1 0 32,-2 1-27,1 0 40,-1 0-59,-1 1 46,0 2-46,0 0 56,-1 0-61,1 2-17,-1-1-6,0 1-69,0 0 104,0 0-68,0 0 74,0 0-60,0 0 45,0-1-47,1 0-16,0 0 38,1-2-47,2 0 65,0-1-7,0-1 6,1 0-5,0 0-2,1-1-30,0-2 21,0-1-29,0-1-7,0 0-22,0 0 3,0 0-31,-1 0 65,0-1-28,1 1 35,-2 1 46,0 1 10,0 0 2,-1 0-13,-1 2 36,-1 0 21,1 1 0,-2 0 77,0 0-94,1 1 104,-1 1-37,0 1-18,0 0-20,0 1-22,0 0-50,0 0 46,1 0-42,1 0-20,0-1-27,1 1-4,0-2 13,0 1-5,1-2-12,0 0-17,2 0 20,-1 0-6,1-1-5,0 0-23,1-1-1,0-1 38,1 0 1,0-1 6,0-1-18,2-1 11,0 1-14,1-2 34,1 0-6,-2 1 8,1 0-14,-2 0 78,0 0 15,-2 2 9,-1 0-12,-2 1 21,0 0-10,-3 1 76,1 1 66,-2 0-38,1 1 63,-1 1-70,-1 2-34,-1 1-25,1-1 4,0 2-158,-1 0 44,2-1-125,0 0 122,1 0-69,1-1 73,2-2-72,0 0 46,1-1-37,1 0 13,0-2-42,1 0 8,1-2 32,1 0-19,0-2-19,2-1 22,0 0-25,2-1 58,-1 1 58,0-1-36,-1 1 40,1 1-40,-2 0 80,-1 1-11,0 1 70,-3 1-79,-1 1 43,-1 0-21,-2 1 1,0 1 65,-1 1-34,0 1 27,-2 2-26,0 0-40,0 1-19,0-1 29,0 2-149,1-1 43,0-2-138,1 1 128,0-1-55,3-1 39,1-2-22,2 0 16,0-1-8,2 0 53,0-1-64,1-1 98,-1-1-59,0 0 51,0 0-61,0 0 89,0 0 14,0 1 12,0-1 34,1 1-93,0 0 45,-1 1-43,0 0 26,0 1-20,-2-1 18,0 1-19,-2 0 34,-1 0-24,0 0 23,-1 1-33,-1 1 2,-1-1-3,1 1-44,-1 0 35,1 1-36,1-2 47,1 1-72,0-1-18,2 0-10,0-1 20,2 0 64,0-2-2,0 0-9,1-1 0,-1-2 13,1 0-6,1 0 6,1-2-66,0 0-15,0-1 1,1 1 15,-1 1 50,0 0-3,-2 1 7,-1 1 54,-2 2 18,-1 0 0,-2 0-22,-1 2 67,0 0-30,-2 2 115,0 0-99,0 2 76,-1 0-54,-1 1 78,1 0-141,1-1 36,-1 1-73,1-1 51,0-1-68,1 0 3,1-1-74,1-1 30,1-1-10,2 0 35,0-1-15,1 0 41,0-2-24,2-1 14,0 0-28,0-1 20,0 1-20,1-1 19,-2 1 34,1 1-15,-2 1 26,1 0-29,-2 1 44,0 0-32,0 1 33,-1 0-33,0 0-3,0 0 4,0 1-4,0 0 0,0 0 1,0 0 0,0 1 2,-1-1-4,0 0 7,-2 1-6,1-1 49,-2 1-37,1-1 34,-1 1 11,0 0-38,2 0 42,0 0-45,1 0-50,2-1 40,0 0-36,2-1 44,1 0-66,0 0 48,0 0-54,0-1 68,0-1-9,-1 0 3,0-1-12,-1 1 57,-1 0-1,-2 1 11,1 0 14,-1 0-128,1 1 78,-1-1-81,1 1-95,0 0 33,0 0-107,0 1 87,-1-1-28,0 1 33,0 0-69,-1 0 100,-2 1 34,2-1 66,-2-1-40,0 1 345,0-1-146,1 1 246,-2-1-103,2 0-132,-1 0 53,1 0-74,1 1-13,0-1-30,0 0 44,2 1-59,-1-1 7,2 0-14,-1 0-2,0 0 27,0 0-6,0 1-4,-1-1-27,1 1-135,0 1 27,-1 0-118,1 0-150,-1 0 83,0 2-63,0-1 154,-2 1 133,0 0 0,-1 1 0</inkml:trace>
  <inkml:trace contextRef="#ctx0" brushRef="#br0" timeOffset="15">1198 1419 9619,'0'-3'561,"0"2"-481,0 1-2,0-1-21,0 0 14,0 0-48,0 0 28,0 0-94,0-1 92,0 1-56,0-1 79,0 1-42,0-1 57,0 0 36,0 1-25,0-1 7,0 0 19,0 1-1,0-1 29,1 1 17,-1 0-55,0-1 14,1 1-12,-1 0 225,0 0-39,0 1 4,0-1-131,1 1-188,-1-1 9,0 1-5,1-1 25,0 1-23,0-1 67,-1 1-25,1-1 16,-1 1 19,1-1-20,-1 0 108,0 0 142,0 1 69,1 0 87,-1-1-192,0 1-67,1 1-165,-1 0 23,1 1-20,-1-1 34,0 2-52,0 0 36,0 0-113,0 1 39,0 1-3,0-1 14,0 2-19,0-1 14,0 1-91,0 0 84,0 0-49,0 0 78,0 0-50,0 0 46,0 0 55,0 0-38,0 0 45,0-1-5,0 1-41,0 0 46,0 0-47,0 0-7,0 1 17,0 0-12,0 1-18,-1 0 13,1-1-16,0 2 28,0-2-41,-1 1 27,1-1-37,0 0 44,0 0-43,0 1 31,0-1-39,0 1 41,0-1 33,0 2-24,0-2 28,0 1-36,0 0-1,0-1 3,0 1-5,0-1 2,0 0-1,0 1 4,0-1-53,0 0 37,-1 1-41,1-1 54,0 0-27,-1 1 18,0 0-26,0-1 25,0 1-3,1-1-4,-1 1 17,1-1-13,0-1 13,0 1-13,0-1 2,0 0 1,0-1 0,0 1 3,0 0-17,0-1 15,0 1-15,0 0 17,0 0-57,-1 1 37,1 0-42,0-1 36,-1 1 13,0 0-17,1 0 18,-1 0-7,1 0 3,-1 0-5,0-1 38,1 1-27,-1-2 30,1 1-34,0 0 35,0-1-21,0 0 24,0 0-27,0-1 22,0 1-10,0-1 13,0 1-5,0-1-14,0 0 18,0 0-40,0 0 21,0 0-19,0 1 22,0-1-64,0 1 43,0-1-47,0 1 58,0 0-52,0 0 35,0 0-40,0 0 45,0 0 24,0 0-27,0 0 21,0 0 10,0-1-26,0 1 31,0 0 32,0 0-47,0-1 58,0 0-67,0 1 28,0-1-18,0 0 25,0 0-25,0 0-6,0-1 4,0 1-5,0-1 10,0 1-12,0-1 8,0 0-14,0 1 12,0-1-2,0 0 1,0 0 0,1 0 1,-1 0 0,1 0-1,0 0 47,-1-1-34,1 1 38,0-1-46,0 1 42,-1-1-30,1 0 35,0 0-41,-1 1 38,1-1-26,0 1 31,-1 0-52,1 0 18,-1 1-18,0-1-12,1 1 24,-1 0-26,0 0 32,1-1-37,-1 1 25,1-1-30,0 0 32,-1 0-3,1-1-5,0 1 4,0-1 43,1 0 15,-1-1 2,0 1-11,1 0-28,-1-1-9,1 1 16,0 0-37,-1-1 25,1 1-24,0 0 31,0-1-45,0 1 33,0 0-35,0 0 40,0 0-21,0 0 8,0 0-12,1 0 1,-2 0 5,2-1-11,-1 0 10,1 0-6,0 1 9,-1-2-7,1 2 1,0-1 3,0-1-4,-1 1 7,1 0-13,0-1 9,-1 0-10,0 1 13,0-1 14,0 1-12,0-1 12,0 1-16,-1 0 21,1-1-16,-1 1 17,0 1-3,1-1-11,0 0 14,-1 0-22,0 0 7,0 0-4,1 0 5,-1 0-24,0-1 18,1 0-20,-1 1 25,0-1-14,0 0 9,1 0-14,-1-1 31,1 1-15,-1-1 14,0 1-18,1-2 16,0 0-11,-1 0 12,0 0 4,1 0-12,-1 0 17,0 0-19,0 0-8,0 0 6,0 0-4,0 0 8,0 0-13,0 0 8,0 0-12,-1-1 15,1 1-12,0-1 7,0-1-11,0 0 35,-1 1-20,1-1 19,0 1-16,-1-1-3,1 0 5,-1-1-5,1 1 6,0 0-5,-1 0 9,0 0-9,1 0 44,0 0-32,-1 1 34,1-1-41,-1 1-3,0-1 2,1 1-1,-1-1 5,0 1-27,0-1 19,0 0-54,0-1 50,0 1-26,0-1 31,0 0-10,0 0 7,0 0-10,0 0 2,0 0-1,0 1-6,0-1 7,0 1-3,0-1 33,1 1-22,-1-1 24,0 1-27,0-1 1,1 0 1,-1 0 0,0 0-13,0 0 9,0 1-9,1-1 6,-1 0 5,1 0-5,-1 1 4,0-1 0,1 0-2,-1 0 0,1 0-4,-1 1 40,1-1-29,-1 0 31,0 0 23,1 0-41,-1 1 48,1-1-38,-1 0-8,0-1 11,1 1-10,-1 0-25,1 0 23,0-1-23,-1 0 28,1 0-42,-1 1 29,0-1-31,1 1 35,-1 0-18,1 1 7,-1 0-10,0 0 4,1-1-12,-1 2 3,1-2-14,-1 1 20,1 0-2,-1-1 6,1 0 1,-1 1-1,1-1 0,-1 0 0,0 0-56,1 0 41,-1 0-44,0-1 55,0 1-37,0 0 25,0-1-29,0-1 44,0 1-13,0 0 9,1-1 14,-1 1-16,0 0 17,1-1-23,0 1 57,-1 0-41,1 0 49,-1 0-60,1 1 33,-1-1-22,0 0 29,1 0-29,-1 0-12,1 0 8,-1 0-9,1-1 6,-1 2 8,0-1-9,0 1 7,1-1 20,-1 1-18,0-1 17,0 1 34,1-1-37,-1 1 42,0-1-53,1 0 23,-1 0-16,1 0 21,0 0-13,-1 0-45,1 0-4,-1 0-13,1 0-49,-1 0 24,1 1-12,-1-1-28,0 0 78,1 1-29,-1 0 26,1 1 29,-1 0-36,0-1 31,0 2-41,1-1 74,-1 1-51,0-1 54,0 0-55,0 0 19,0 0-5,1-1 11,-1 0-35,1 0 14,-1-1-15,1 1 7,-1 0 13,1-1-14,-1 1 11,1 0 26,-1 0-24,0 1 23,0-1-31,0 1 28,0 0-19,0 0 19,0 1-22,0 0 67,0-1-42,0 2 48,0 0-4,0 0 9,0 1 15,0-1-3,-1 1-47,1-1 2,0 1-2,0-1-61,0-1 45,0 1-46,0 0 56,0-1-77,0-1 54,0 1-62,0 0 73,1-1-33,-1 0 23,0 1-41,0 0 110,1 0-71,-1 1 71,0-1-51,0 2-13,0-1 21,0 0-23,0 0-23,0 1 18,0 0-14,0-1 25,0 1 7,0 0 43,-1 1-37,1 0 68,0 0-78,-1 0 31,1 0-32,-1 0 88,1 1-19,-1 0 38,1-1-43,-1 1-42,0-1 1,1 1-2,-1-1 0,1 0 6,-1 1 14,0-1-13,0 1 85,0 0-3,1-1 10,-1 0-20,1 1-67,-1-1 61,0 0-42,1 0 49,-1 0-56,1 0-14,-1 0 11,0 0-2,0 0 15,0 0-11,0 0 1,1 0-15,-1 0 84,-1 0-44,1 0 47,0-1-27,0 1-30,-1-1 27,0 0-30,0 1-15,0-1 18,0 1-15,0 0 29,-1 0-81,1-1 62,-1 1-57,0-1-4,1 0-14,-1 1-21,0-1 20,-1-1 18,0 1 34,0-1-47,-1 1 42,-1 0-19,1 0 12,-2 1-7,0 0 71,0-1-50,-1 2 53,1-1-61,-1 1 10,1 0 2,0 0 3,1 0 8,0 1 53,1-2-30,1 1 36,1 0-181,1-1 20,0 0-839,1 0 514,2 0-542,0 0 110,4-1 188,0-1-318,2-1 401,1-1-498,0-1 701,1 0-464,2 0 795,-1 0 0,0-1 0</inkml:trace>
  <inkml:trace contextRef="#ctx0" brushRef="#br0" timeOffset="16">1729 1404 9487,'-1'-3'570,"1"2"-382,0 0 29,0 1-10,0 0-4,0-1-25,-1 0 13,1 0-1,0 0 3,0 0-23,0 0-16,0 0 12,0 0-39,0 0 2,0 0 12,0 0-6,0 1-32,0-1 824,0 0-653,0 2 649,0 0-891,0 2 60,0 0-58,0 0 91,0 0-112,0 1 33,0-1-104,0 1-9,0 0 30,1-1-48,-1 0 13,2 1 41,-1 0-4,0 0 40,0 0 20,0 1-25,0 0 21,0 0-15,-1 1 26,1 1-18,-1 0 20,1 0-18,-1 0-13,0 2 13,1-2-14,0 1-22,-1 0-10,1 0-2,-1 0 10,1 0-36,0-1 49,-1 1-63,1 0 49,0 0 5,-1 1-10,1-1 9,-1 1 61,0 0-49,0 0 45,0-1-52,0 1 41,0-1 17,0 0 2,0 0 11,0 0-43,0-1 10,0 1 2,0-1 23,0 1-12,0-2 16,0 2-50,0-2 11,0 1-11,0-1 18,0 1-41,0-1 28,0 1-35,0-1 42,0 1-76,0 0 54,0 0-62,0 0 52,0 1 8,0-1-12,0 1 11,0-1-16,0 0 4,0 1-9,0-1-30,0-1 38,0 2-39,0-1 47,0 0-21,0 0 15,0 0-19,0 1 19,0-1 24,-1 1-17,1-1 20,-1 1 14,0-1-31,1 0 32,-1 1-51,1-2 11,0 0-7,0 0 14,0 0-15,0 0 11,0-1-10,0 1 15,0-1 22,-1 1-17,0 0 12,1 0-17,-1 1 20,0-1-14,0 1 14,1-1 3,-1 0-19,1 0 22,0 0-24,0-1 12,0 0-6,0 0 11,0-1-42,0 0 27,0 0-28,0 0 31,0 0 2,0 0-4,0 1 2,-1 0-6,1 0 36,-1 0-27,0 0 28,1 0 7,-1 0-29,1-1 33,0 0-36,0-1 2,0 1 0,0-2 4,0 1-29,0-1 24,1 0-24,-1 0 28,1 0-18,-1-1 11,1 2-13,-1-1 11,0 1 1,0 0-4,0 0 2,0 0 17,0 1-10,0-1 10,0 0-16,0 1 7,0-1-3,0 0 7,0-1-24,0 2 14,0-2-14,0 1 18,0-1-27,0 0 19,0 0-23,0 1 27,0-2-13,0 1 8,1-1-8,-1 0-9,0 0 11,0 0-13,1 0 11,-1 0 22,0-1-17,0 1 17,0 0 20,0 0-27,1 0 32,-1 0-39,0 0 45,0 0-31,0 0 36,0-1-43,0 1 65,1-1-46,-1 1 53,1 0-61,-1 0-1,0 0 2,1 0-2,-1 1-12,1-1 18,0-1-16,-1 2-16,1-1 23,0 0-30,0-1 34,0 1-29,0-1 21,0 1-25,0-1 28,0 0 26,0 1-20,0-1 19,0 0-28,-1 1 46,1-1-32,0 0 40,0 1-56,0-1 13,1 0-9,0 0 6,-1 0 3,0 0-1,1 0 2,-1 0-33,1 0 24,-1 0-28,0 0 31,1 0-46,-1 0-22,0 1 5,1 0-6,-1-1 41,1 1-4,-2-1 17,2 1-5,-1-1 15,0 0-19,0 0 40,0 1-29,1-1 31,-1 0-35,1 0 8,-1-1 0,1 1 2,0 0 7,-1 0-21,1-1 20,0 1-20,0-1 13,0 1-2,-1 0 0,1 0 73,0 0-53,-1 0 57,1 0-72,0 0 59,-1 0-40,1 0 44,-1 0-49,0 0-28,1 0 26,0-1-23,-1 1 33,1-1-30,0 0 26,0 0-24,0 0 29,0 0-44,0 0-12,-1 1-5,1-1-42,-1 1 63,0-1-32,1 1 21,-1-1 17,0 1-11,0-1 7,0 1 51,0 0-38,0-1 40,0 0-47,0 1 37,0-2-25,0 1 33,0 0-38,0-1 7,1 1-5,-1-1 9,0 0-33,0 0 28,0 0-28,0 0 15,-1-1 7,1 2-12,0-2 14,0 1 31,0 0-24,-1 0 21,1 1-30,0-1 13,0 2-9,-1-1 17,1 0-48,0 0 28,-1 0-27,0 0 34,1 0-15,-1-1 12,1 1-13,0-2 24,0 1-11,-1-1 6,1-1-10,0 1 58,-1-1 14,1 1 5,0-1-15,0 1 9,-1 0-43,0 0 60,1 0-113,0 1 50,0 0-48,-1 0 59,1 0-80,-1 1 62,1-1-66,-1 0 43,1 0 8,-1 0-17,1 0 22,0-2-15,-1 2 4,0-1-12,0 0 1,0 0 78,1 0 13,-1 0 9,0 0 64,0 0-118,0 0 68,0 0-75,0 0-20,0 0 15,0-1-11,1 1-28,-1-1 45,1 0-47,-1 0 55,1 0-17,0 0 7,-1-1-13,1 1 0,-1-1 1,1 1-10,0-1 6,0 0-31,-1 0 28,2 0-28,-1 0 5,0-1 21,0 0-22,0 0 29,1-1-27,-1 1 17,0 0-19,0-1 21,0 2 30,0-1-25,0 1 25,0-1-35,0 2 20,0-2-12,0 1 15,-1-1-21,1 1 5,0-1-2,0 1 3,0-1-13,0 1 10,0-1-13,0 1-3,-1-1 14,1 0-18,-1 0 22,1-1-42,0 1 29,-1-1-35,1 0 40,0 0-2,-1 0 2,1-1-2,-1 1-1,0-1 6,1 1-5,0-1 7,-1 1-5,1-1-2,0 1 3,-1 0 7,1 0-7,0 1 9,0 0-10,-1 0 20,1 1-14,0 0 15,-1-1-19,1 0 13,0 0-9,0 0 11,0-1-47,1 0 27,0 0-27,-1-1 34,2 0-23,-2 0 15,1 0-17,0 0 17,-1 0 3,1-1-7,-1 0 5,1 0-25,-1 1 18,1-1-22,-2 1 24,2-1-47,-1 2 32,0-1-31,-1 1-10,1 0 38,-1 1-39,0 0 64,1 0-17,-1 1 13,0 0-22,0 0 31,0 1-23,0 0 22,0 0-27,0 1 24,0-1-14,0 1 17,0 0-15,0-1 59,0 0-33,0 1 39,0-1-34,0 0-19,0 0 22,0 0-2,-1 0-9,1 0 11,0 0-15,0 1 12,-1-1-7,0 1 9,1 0-12,-1 0 9,0 0-7,1 1 8,-1-1-19,1 0 8,0 0-6,0 1 9,0 0-18,0-1 11,0 1-13,0-1-32,0 2 35,0-2-39,0 1 45,0-1-44,0 1-16,0-1-7,0 1 13,0-1 45,0 1-4,0-1 7,0 1-18,0 0 77,0 1 15,0-1 7,0 1 41,0 0-103,0 0 42,0 0 6,0 0 9,0 1 22,-1 0-23,1-1-33,0 0 4,-1 1-3,1-1 48,-1 0-38,1 1 29,-1-1-37,0 1 8,1 0-7,-1 0 1,0 0-44,0-1 26,0 1-27,0 0 6,0 0 24,0 0-27,0 0 33,0 0-67,0 0 47,0 0-50,0 0 62,0 0 19,0 0-16,0 0 4,-1 0-16,2 0 34,-2 0-22,1 1 30,0-1-19,1 0-12,-1 0 16,0 1-8,0-1-35,0 1 31,0-1-31,1 0 15,-2 0 8,1 1-7,0-1 7,0 0-35,-1 0 22,0 0-36,0 0 44,0 0 57,0 0-43,0 0 47,-1 0-6,1 0 15,-1 0 12,0 0-13,0 0-61,0 0 7,0 0-4,0 0-28,-1 0 3,1 0-12,-1 0 18,0 0-13,1 0 29,-1-1-32,0 1 29,0-1-13,0 0-7,-1-1-2,1 0 78,0 1-42,0-2 51,0 2 0,1-1 21,-2 0 4,2 0-4,-1 1-128,0 0 62,0-1-56,2 2 75,-1-1-197,0 0 49,1 1-125,0 0 92,1 0-337,0 0-555,2 0-87,1 0-167,2 1-165,3 0 930,0 1-396,2 2 897,1 1 0,1 1 0</inkml:trace>
  <inkml:trace contextRef="#ctx0" brushRef="#br0" timeOffset="17">1804 2287 10562,'-1'-5'805,"1"3"-458,1 0-11,0-1-59,0 1 30,0 0-109,0 0 54,0 0-52,0 1 11,0 0 302,-1 0-332,1 2 272,-1 0-354,-1 3 32,0 1-69,0 3 66,0 0-62,-1 2-28,1 1 12,-1 1-101,1 3 111,-1 1-54,1 1 33,-1 2-37,1 1 22,0 1 8,0 1 38,0-1-27,0 1 21,0-2-55,1 0-7,-1-1-8,1-1-154,0-1 82,-1-1-108,1-1 86,-1-2-121,1 0 40,-1-1-87,0-2-100,1 0 90,-1-1-110,0-2 98,1-1-410,0-1 450,0-2-327,0 0 577,-2-1 0,0 0 0</inkml:trace>
  <inkml:trace contextRef="#ctx0" brushRef="#br0" timeOffset="18">1289 2306 9216,'0'-3'446,"0"1"-281,0 1 13,-1 0 30,1-1-6,0 1-1,0 0 25,0 0-23,-1 0 542,1 0-394,0 1 312,0 2-482,-1 1-15,1 1-29,0 3 15,0 1-21,0 2 74,-1 4 4,1 1 10,-1 5-28,0 2 4,0 4-47,-1 1 62,2 2-162,-2-1 33,2-2-91,-1 0-83,1-2 50,0-2-61,1-2 80,0-2-189,0-3 57,0-1-158,1-1 174,-1-2-299,0-1 130,-1-1-256,0-1 247,0-1-324,0-2 169,1-2-68,-1-1 275,1 0 266,0 0 0,0-2 0</inkml:trace>
  <inkml:trace contextRef="#ctx0" brushRef="#br0" timeOffset="19">1788 2735 9288,'-4'-2'906,"3"1"-552,-2 1 9,1 1-65,-1-1 50,1 1-63,-1 0 16,0 1-77,0 0-7,0-1-26,0 1-45,0 0 45,-1 0-45,0-1 27,0 0 19,-1 1-13,-1-1 52,1 0-84,-2 0 61,1 0-73,-1 0 54,-1 0-48,0-1 34,-1 1-150,0-1 20,-1 1-94,0 0 105,-2-1-176,-2 1 93,0-1-113,-1 1 89,-1-1 161,-1 1-9,-1 0 52,-2 0 22,0 0-36,-1 0 3,-2 1 15,0 0-80,-1 0 38,-1 0-38,1-2-46,-1 2-29,-1-2 24,1 0-2,-2 0 9,2 0 34,-3-1-51,1 0 63,-1-1-45,0 0 21,0 0-55,-2 0 95,0 0 3,0 0 14,0 1-11,0 0 27,0 0-45,-1 1 56,0 0-1,-1 0-51,2 0 61,-2 0-64,1 0-85,-1 0 13,2 0-71,-1 0 82,1 0-56,0 0 84,2-1-73,-1 1 131,2-1-55,0 0 51,0 0-66,1-1 19,0 1-20,0 0 20,0 0-53,2 0 16,0 0-17,-1 1 26,2-1 126,0 1-26,2 0 118,0 0-116,2 0 0,0 0-63,2 0 3,0 0-12,2 0 26,1 0-21,1 0 22,1 0-58,1 0-12,2 0-3,1 0-3,1 0 51,2 0-9,1 0-16,1 0-26,1 0-49,1 0 34,1-1-16,0-1-173,1 1 30,2-2-145,-1 1 52,1-1-29,0 1-15,0 0-4,0 0-116,0 0 111,0 1-134,-1 0-572,1 0 252,0 0-411,0 0 681,1 1 248,1 0 245,0-1 0,1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5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88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1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25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3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7036 342 9133,'0'-4'-263,"0"3"323,0 0 120,0 0-24,0-1 131,0 0-195,0 1 33,1-2-105,0 1 60,0-1 23,2 1-21,0 0 11,1 0-16,-2 0-50,1 0 37,-1 0-34,0 1 11,-1-2 20,0 2-27,0-1 15,-1 0 82,1 0-67,-1-1 66,0 1-45,0 0-3,0-1 26,0 0-26,0 0 62,0 1 5,0-1 6,0 1-16,0-1 9,0 1 3,0-1 29,0 1-104,0-2-51,0 2-4,0-2 15,0 1 22,0-1-29,1 0-2,0-1-91,0 0 83,1 0-110,0 1 104,1 0-52,-2-1 82,2 1-62,-1 0 55,0-1-33,0 2 28,0-1-21,0 1-2,0 0 7,0 0 4,0 0 11,0 0-37,-1 0 26,1 0-33,1-1 42,0 1-1,1-1-1,-1 1-8,2-1-17,-2 1 1,2-2-6,-1 2 12,0-1 51,0 1 9,0-1 5,0 1 45,1-1-27,0 1 16,0-1-20,0 2-76,1-2 18,0 1-18,0-1-14,1 1 1,0 0-13,0 0 17,0 0-2,-1 1 24,0-1-28,0 0 23,1 1 57,-1-1-7,1 0 17,1 1 33,0 0-27,0-1 10,0 2-17,0-2-100,0 2 38,0-1-29,-1 0-4,1 1 56,0-1-56,0 2 63,1-2-61,0 1-13,2-1-5,0 1-3,1-1-12,0 0 23,1 1-33,-1-1 28,1 1 27,-1-1-29,0 1 25,0 0 43,0 0-29,-1 0 37,1 0-50,0 0 0,1 0 1,1 0 3,0 0-44,1 0 32,-1 0-30,1 0 43,-1-1-46,1 1-15,-1-1-9,0 0-22,0 1 57,-1 0-19,1 0 11,-1-1 17,0 1-22,0 0 19,-1 0 54,1 0 24,0 0 3,0 0-15,1 0-2,0 0-41,1 0 57,0-1-60,0 1-13,1 0 11,-1 0-8,0 1 18,-2-1-38,1 0 27,-2 0-35,0 1 26,0 0 8,0 0-12,0 0 3,0 0 15,0 0-20,1 0 17,-1 0-23,1 0 14,1 0-9,-1 0 11,0-1-34,1 1 25,-1 0-27,1 0 58,-2 0-21,1 0 21,0 0-25,-1 0 44,1 0 10,0 0 2,0 0 65,0 0-19,1 0 4,0 0-6,0 0-55,1 0 6,0 0 5,1 0 10,-1 0-64,1-1 12,0 1-25,0 0-52,1 0 20,0-1-8,1 1 18,0 0-9,-1 0-14,0 0-27,-1 0 70,1 0 4,-1 0 51,2 0-67,-2 0 71,2 0 3,-1 0 13,2 0-8,-1 0-35,1 0 2,-1 0 6,1 0-33,-1 0 12,0 0-7,1-1 21,-2 1-46,1 0 30,-2 0-41,2 0 46,-2 0-2,1 0-1,-1 0-10,1 1 30,-1-1-27,1 0 21,0 1-20,2-1 5,0 1 2,-1-1 4,3 0-51,-2 0 36,2 0-35,-1 0 52,0 0-57,0 0 35,0 0-41,-1 0 62,1 0-10,-2 0 6,0 0-13,1 0 45,0 0-32,-1 0 35,0 0-47,0 0 39,0 0-26,0 0 39,0 0-65,1 0 27,0 1-24,0-1 32,-2 0-44,2 1 32,-2-1-33,0 1 34,0-1 0,0 0-6,1 1 2,2-1 15,-1 0-12,2 0 12,-2 0-17,1 0 15,-1 0-9,2 0 12,-2 0 7,0 0-14,-1 0 17,-1 0-13,1 0 61,-2 0-39,1 0 46,0 0-64,-1 0 4,1 1-2,-1-1 2,0 0-29,0 1 23,1-1-22,-2 0 34,2 0-67,-1 0-14,0 0-7,-1 0-20,2 0 78,-2 0-32,1 0 33,-1 0 59,-1 0-43,-1 0 41,1 0 3,-1 0-49,0 1 54,-1-1-55,1 1-11,0 0 19,-1-1-14,1 1 34,1-1-74,0 0 4,-1 0-20,2 0-30,-2 0 39,2 0-13,-1 0 15,0 0 59,0 0-15,0 0 4,-1 0 51,0 0 5,0 0 17,0 0-14,-1 0-33,1 0-15,0 0 22,-1 0-12,1 0-53,0 0 56,0 0-52,0 0 30,0 0 5,0 0-19,0 1 25,0-1-44,0 1-8,1-1-14,-1 1-27,1 0 58,-1-1-27,1 0 32,0 0 77,0 0-63,0 0 64,1 0-74,-1 0 63,1 0 16,0 0 10,1 0 15,-1 0-68,2 0 17,-2 0-8,2 0-3,-2 0 21,1 0-13,0 0-33,0 0 14,-1 0-26,0 0 36,0 0-65,1 0 46,-1 0-57,1 0 65,2 0-52,-3 0-8,3 0-13,-3 0-11,2 0 51,-2 0-12,1 0 13,0 0 21,1 0-23,-1 0 20,0 0 12,1 0-17,0 0 22,-1 0-29,1 0 38,0 0-27,-1 0 35,0-1-39,-1 1 63,0 0 12,0 0 17,1 0-7,0 0-51,1 0 0,0 0-4,2-1-35,0 1 29,2 0-25,-2 0 31,2-1-21,-2 1 12,1-1-14,-1 1-19,0 0 20,-1 0-24,-1 0 17,0 0 62,0 0-50,0 0 51,0 0-13,1 0-24,-1 0 31,2 0-37,0 0-24,-1 0 20,2 0-17,-3 0-49,2 0-17,-2 0-7,2-1 14,-1 1 28,0 0 21,-1-1-28,0 0 18,-1 1 28,-1 0-38,1 0 29,0 0 44,0 0 25,0 0 5,1 0-17,-1 0-7,0 0-38,0 0 56,1 0-58,0 0 19,0 0-12,-1 0 19,1 0-40,-1 0 31,1 0-32,-1 0 29,0 0-8,0 0-2,0 0 1,0 0 12,1 0-5,-2 0 1,-1 0-9,1 0-47,-1 0 39,0 0-35,2 0-16,-3 1 40,2 0-44,-2 0 54,1-1 25,-1 0-21,0 1 15,0-1-22,0 0 41,0 0 13,0 0 1,0 0 31,0 0-68,0 0 32,1 0-25,-1 0 51,0 1-20,0-1 28,0 1-88,1 0-20,1-1 4,-1 1 11,2-1-27,-2 1-20,1-1-17,0 0 21,0 0 34,0 0 19,1 0-30,-1 0 80,1 0 2,0 0 13,-1 0-21,0 0 6,1 0-39,-2 0 43,1 0-53,-2 0 4,1 0 13,-2 0 2,1 0-33,-2 0-22,0 0 0,-2 0 10,1 0-24,-1 0 36,-1 0-47,1 1 54,-1 0 5,0-1-2,0 2-14,0-2 51,-1 1-41,1-1 45,0 1-45,0-1 40,-1 0-27,0 1 38,1-1-10,-2 0-7,1 0 12,-1 1-15,-1-1 3,0 1 0,0-1 2,-1 1-21,-1 0 5,1-1-6,-1 1 9,1 0 10,-1 0-8,0-1 7,0 1-28,1-1 13,-1 1-13,0-1 18,1 0-35,0 1 25,0-1-26,0 0 31,0 0-25,0 0 13,-1 0-16,0 0 7,-1 0 12,1 0-14,-2 0 16,1 0 133,0 0-129,-1 0 90,0 1-171,1-1-6,-1 0-21,1 0 48,-1 1-12,1-1 58,1 0-78,-1 0 56,0 0-67,0 0 71,1 0-56,-1 0 3,1 0-17,-1 0-24,0 0 56,0 0-23,0 0 456,-1 0-690,1 0 548,0 0-714,0 0 115,2 0 72,0 0-150,1 0 132,-1-1 52,0 1-12,-1-1 83,-1 1-149,0 0 239,-1 0-99,0 0 209,1-1 0,-1 1 0</inkml:trace>
  <inkml:trace contextRef="#ctx0" brushRef="#br0" timeOffset="1">13174 177 8750,'1'-3'190,"0"1"-186,0 2 6,1-1-5,-1 0 7,1 1 62,0-1 499,-1 0-334,-3 0 289,1 1-469,-4 0-35,2 0 69,0 0-67,0 0-19,0 0-20,0 0 2,-1 0 61,0 0 1,0 0-18,-1 0 35,0 0-43,0 1 32,0 0-32,1-1 72,0 1-45,0 0 48,0-1-89,1 1-11,0-1 3,1 1 13,-2-1-14,2 0-12,-2 1-12,1-1 13,0 0-1,-1 0-6,1 0-20,-1 0 34,-1 0 9,1 1 23,-2-1-30,0 0 53,0 0-44,0 1 44,0-1 8,-1 0-34,0 1 48,0-1-52,-1 1-10,1 0 8,0-1-5,-1 1 11,0-1-88,0 1 16,-2 0-84,0 0 18,-1 0-8,0 0 36,-2-1-3,0 1 79,-1-1-24,0 0 5,-1 0 26,-1 0-40,-2 0 37,0 0-47,-1 0 98,0 0-24,-1 0 88,1-1-44,-3 0-29,2 0 4,-2 1-39,1-1 3,0 0-4,-1 0-5,0 1-9,0-1 17,0 0-19,1 0 17,-2-1 53,1 1-41,-2-1 41,1 1-58,-2-1 4,1 0-4,0 0 6,1 1-23,0-1 19,0 0-13,2 0 21,-1 0-95,1 0 18,-1 1-89,1-1 93,-1 1-33,0 0 73,0 0-45,-2-1 136,2 1-35,-2 0 84,0 0-85,0 0 84,-1 0-54,0 0 102,0 0-76,1 1 4,-2 0-52,1-1 38,0 1-106,0 0 32,0-1-46,1 1-70,-1 0 71,0-1-99,0 1 97,1-2-46,-1 2 84,1-1-58,0 1 52,1 0-17,0-1 12,-1 1-12,0-1 59,-1 1-51,0 0 52,0-1-49,1 1 72,-1-1-36,1 1 44,-1 0-12,1 0 2,0 0 15,0 0-16,1 0 5,0 0-34,-1 0 39,1 0-41,-1 0 12,1 0-9,-1 0 11,1 0-71,1 0 54,-1 0-56,0 0 62,0 0-53,-1 0-20,1 0 0,0 1-9,1 0 62,0 0-22,1 0 20,0 0-60,-1 0 43,1 1-52,-1-1 46,1 0 22,0-1-21,0 1 29,0 0 27,-1-1 16,0 1 7,1 0-14,-1-1-5,1 1 8,-1 0 11,0 0-26,0 0-17,0 0-16,0 0 25,2 0-30,-3-1 30,2 1-26,0 1 29,-1-2-79,1 1 14,-1-1-69,2 1 11,0-1-5,0 0 15,1 0 20,-1 0 44,2 0 5,-2 0-9,2 0 70,-1 0-62,0 0 65,2 0-72,-1 0 93,2 0-19,-1 0 83,1 0-71,1 0 40,-1 0-59,1 0 26,1 0-48,0 0-5,1 0 11,0 0 2,0 1-46,0-1-24,0 0 2,1 0-36,-1 0 47,1 1-12,0-1 0,0 1 2,0-1-32,0 0-3,1 0 9,1 0 10,-1 0 30,1 0-27,0 0 45,-1 0-19,1 0 18,-1 0-20,0 0 62,0 0-41,-1 0 43,0 0 7,-1 0 14,1 0 12,-1 1-17,0-1 7,1 1 11,0-1 20,1 0-21,1 0-107,0 0-25,0 0 5,1 0-42,1 0 51,-1 0-9,1 0 6,0 0 45,0 0-9,1 0 2,-2 0 63,1-1 24,0 1-10,-1-1-11,0 1-12,1-2 24,1 2 14,0 0-55,1-1-49,0 1-9,-1-1 35,1 1-36,0 0 1,0 0-20,-2-1 13,1 1 21,-1 0 14,-1 0-21,0 0 48,0 0-17,1 0 1,0 0-19,-1 0 27,2 0 28,-1 0 1,0 0 6,0 0-15,1 0-11,0 0 30,-1 0-51,0 0 23,1 1-18,-1-1 10,0 0-65,0 0 46,1 0-55,-1 0 79,0 0-16,-2 0 12,1 0-22,-2 0 48,-1 0-35,0 0 37,-1 0-44,-1 1 69,-1-1-46,0 1 54,0 0-23,-1 0 11,0 0 11,-1 0-14,1-1-71,-2 1 29,0 1-28,0-2-43,1 1 19,-1-1-81,0 0 73,0 1-61,-1-1 44,0 1-60,0-1 13,0 1 43,-1-1-20,1 2 53,-1-2 48,1 0-35,0 0 35,2 0-57,-2 0 143,1 1-20,1-1 100,-1 0-43,2 0-26,0 0-28,1 0 10,1 0-194,-1 0 47,1 0-117,-1 0 60,1 0 7,0 0 46,-1 1-2,1-1 56,0 0-34,1 0 22,1 0-65,0 0 94,0 0-38,2 0 51,-1 0 17,1 0-24,0 0 15,1 0-15,0 0-66,1 0-18,0 0 17,0 0-51,0 0 34,1 0-15,0 0 1,0-1 110,0 1-56,0-1 53,-1 1-73,1-1 56,0 0-6,-1 1 16,1 0 46,-1-1-78,0 1 56,-1 0-63,1 0 77,1 0-54,0 0 73,1 1-75,0-1-25,1 0 16,0 0-24,1 1-23,0-1-14,1 0-8,0 1 1,1-1 43,-1 0-2,0 0-12,-1 0 17,0 0 43,0 0-27,-1 1 21,0-1 28,1 1 11,-2-1 13,1 1-6,-1 1 4,1-1-29,0 0 40,0-1-92,0 1-18,0 0 9,-1-1 5,1 1-12,-1-1-21,0 1-12,-2-1 52,1 0 11,0 0 35,-1 0-54,1 0 65,-1 0-55,1 0 54,-1 0-63,1 0 75,0 0-47,1 0 55,-1 0-47,1 0-10,-1 0 27,0 0-19,0 0-24,0 1 15,0-1-25,0 1 10,1 0 16,0 0-20,0 0 14,2 0 50,-1-1 3,2 1 9,-1-1-11,1 0-55,0 0 13,-1 1-6,0-1 13,0 0-13,-1 1 12,0-1-12,0 0 59,-1 0-30,1 0 30,0 0-60,0 0 12,0 0-18,0 0 26,1 0-14,-1 0 10,0 0-11,1 1 8,-2-1-44,1 1-10,-1 0-2,0 0-16,0 0 56,-1 1-19,0-1 14,0 1 15,0 0-18,1-1 16,0 0-39,0 1 22,1 0-22,1-1 24,0 0-19,1 0 13,0-1-11,0 1 15,0 0 51,0 0 12,0 0 6,-2-1 43,1 1-28,-2 1-1,1-1-5,-2 0-95,0 1-4,0-1-4,0 1-42,0 0 24,-2 0 4,2-1 11,-1 1-10,0 0-19,1-1-23,-1 1 23,0-1 88,0 2 6,-1-2 5,1 2 69,0-2-51,0 1 82,1 1-85,0-2 39,2 1-72,-1 0 61,1 0-74,1-1 53,0 1-42,1-1 59,1 0-101,-1 0 69,2 0-77,-1 0 59,0 0-33,1 0 4,0 0-12,-1-1 79,0 1 25,0 1 0,0-1-10,-1 0-9,1 0 14,0 1 11,-1-1 0,2 0-39,-2 0 7,2 0-1,-1 1-51,1-1-5,1 0-13,-1-1-7,0 1 68,1 0-27,-1 0 33,0 0-23,1-1-6,-1 1 4,0-1-15,0 1 18,1 0-10,-1 1-49,0-1-10,0 0-5,0 1 15,1 0 0,-2 0-11,1 0-14,0 0-13,0-1 54,-1 2-26,1-2 14,-1 1-29,1-1 10,0 1-4,1-1 102,-1 1-13,0 0 70,1-1-77,-1 1 55,0-1-19,0 1 22,0-1-23,1 0-18,-1 1-28,0-1 34,0 1-100,1-1-5,-1 1-13,0-1 27,0 1 3,0 0-15,0 0-7,1 0-18,-1 0 16,0 1-1,0-1-11,1 1 104,0-1 32,-1 1-9,1-1-12,0 0 3,-1 0 26,0 0 18,0 0-78,0 0-7,0 0-56,-1-1 87,1 2-99,0-2 1,-1 1-24,1-1-21,0 2 101,0-2-45,1 2 18,-1-1 76,1-1-79,0 2 82,0-1-81,0 0 90,0 0-15,0 0 70,-1 0-87,1 0 4,-2 0-31,1 0 11,0 0-74,0 0 8,-1 0-71,2 0 45,-1 1 31,0-1 12,0 1 14,1 0 26,0-1-41,0 1 33,0-1-59,0 0 129,0 0-45,0 1 111,0-2-36,0 2 4,0-2-17,0 1-23,0 0-93,0 0 31,0-1-30,0 1-18,0 0-7,0 0-17,0 0 14,0-1 46,0 1 2,0 0-10,0 0-7,0-1 55,0 1-60,0 0 55,0-1 2,0 1 27,0 0 4,0-1-14,0 1 11,0 0-41,0-1 61,0 1-76,0 0 31,0-1-18,0 1 16,0-1-39,0 1 21,-1 0-34,1-1-5,-1 1 26,0 0-31,0 0 36,0 0-14,0-1 2,0 1-5,0 0 5,1-1-11,0 1 7,0 0-9,0-1-38,0 1-13,0 0-8,0 0 14,0-1 12,0 2 28,0-2-34,0 1 34,0 0 19,0 0-14,0 0 15,0 0 29,0 0 10,0 0 4,0 0-9,0 0-6,0 0 24,0 0-4,0-1 75,0 1-29,0 0 27,0-1-27,0 1-100,1 0-24,1 0 12,-1 0 8,0 1-68,1-1 20,-1 1-117,0 0 54,-1 0 39,0 0 1,0-1 56,0 1 86,1 0-14,-1-1 81,1 0-54,0 0 2,0 0-41,0 0 10,0 0-1,1 0 4,-1 1 12,1-1 12,0 1-132,0-1 57,0 1-112,-1 0 2,1-1 28,-2 1-54,1-1 88,-1 1 30,1 0 59,-1 0-24,0-1 72,0 1-35,0-1 21,0 0-15,0 1-39,0-1-5,0 0 12,0 0 15,0 1-67,0-1 32,0-1-36,0 2-33,0-2 10,0 1-5,0 0 13,0 0 67,0-1-14,0 1-8,1 0 38,0-1-7,1 1 20,-1-1-14,0 0-63,0 0 21,-1 1-19,1-1 41,-1 1-11,2-1 22,-2 1-18,1-1-22,0 0 14,-1 0-24,0 1 23,0 0-54,0 0 35,0 0-49,0 0 14,-1 0 23,0 0-31,0 0 48,-1 1-47,0-1 34,1 0-39,0 0 45,0-1-69,0 1 51,1-1-55,-1 0-7,1 0 39,0 0-45,-1 0 55,1 1-80,-1-1 7,1 0-77,-1 0-150,1 0 68,0 0-119,0 0 123,0 1 149,0-1 29,-1 1 112,-1 0 0,-1 1 0</inkml:trace>
  <inkml:trace contextRef="#ctx0" brushRef="#br0" timeOffset="2">6920 839 9502,'-6'0'-429,"5"0"310,0-1 151,1 0 49,0 0-62,1-2 13,0 2-8,1-1 11,-1 1 56,1 0-49,-1-1 52,1 2-63,-1-1 160,0 0 103,0 1-23,0-1 14,0 0-144,0 1 23,0-1-7,0 0 8,0 0-18,1 1-5,-1-2 15,1 2-54,0-1 1,0 0-9,0 0 31,0 0-77,0 0 57,0 0-68,1 0 14,0 0-16,0 0 3,1-1 7,1 0-43,0-1 8,0 0-89,1 0 71,0-1-46,0 1 12,1-1-3,-1 0 10,-1 1 45,0-1 11,1 0-22,-2 1 78,1 0-64,0 0 62,-1 0-98,1 0 33,-1 0-24,0 0 34,0 0-66,-1 0 47,0 0-51,-1 0 67,1 0-34,-2 0 23,0-1-32,0 0 64,0 0-31,-1 0 29,0-1-42,0 0 34,0 0-27,-1 0 28,0-1 31,-1 0 17,0-1 16,0 1-21,0-2-2,0 1 2,0-1 15,1 0-11,0 1-2,0-2-25,0 2 29,1-1-30,-1 1 9,1 0-1,-1 0-2,1 1-52,0 0 36,0 0-43,0 0 10,0 0-11,0 0-5,0 0 0,0 0 11,0 0 14,0 0-23,0 0 25,0 0 45,0 1 8,-1-1 10,0 0 75,-1-1-62,0 1 92,-1-1-90,1 0-51,1 0-9,0-1-28,-1 1-33,1-2 33,0 0-84,-1 0 83,0-1-44,-1 0 19,-1-1 1,1 1-15,0 1 11,0 0-4,1 1-12,0 1 83,1 2 31,0 0-13,0 1-7,1 2 5,-1-1-37,1 1 63,0 0-125,0 1 1,0-1-13,0 1 33,0 1-116,0-1 42,0 0-112,1 0 69,-1 0 0,1 1 1,0 0-29,1-1-98,0 1 44,0-1-98,1 1 84,1 0-178,0 0 73,1-1-100,0 1-184,-1 1 400,0 0-202,0 1 421,1 2 0,0 1 0</inkml:trace>
  <inkml:trace contextRef="#ctx0" brushRef="#br0" timeOffset="3">7402 752 9502,'8'-3'-435,"-3"1"388,-1 1-84,1-1 116,0 1-55,0-1 38,0 1-9,0-1-47,-1 1 49,-1 0-11,1-1 14,-3 2 92,1-2 13,-1 1 29,0 0-38,-2 1-15,0 0-35,-1-1 16,0 1-49,0 0 39,0 0-38,0 0 42,0 0 43,0 0-43,1 0 153,-1 0-74,1 0 113,-1 0-101,0 0 131,1 1-61,-1-1 83,1 1-100,0 0-49,1 0-11,-1 0-7,1 0-48,0 0-8,0 1-55,0-1 14,0 0-2,0 0 27,0 1-5,0 0 102,0-1-71,0 2 59,0-1-104,0 0 91,0 1-13,0-1 32,0 1-19,0-2-41,0 2 9,0-2 4,0 0 26,1 0-21,-1 0 21,2 0-36,1 0 19,0-1-22,3 1 17,-2 0-45,2-1-17,0 1-2,0 1 0,-1-1-15,1 0 42,0 1-44,0-1 1,-1 1 40,2-1-53,-1 0 50,1 0-12,0 0-4,1 0 4,0-1-8,1 1 15,1-1-11,-1 1 10,2-1-47,-1 2 34,1-2-31,1 1 42,0 0 49,0-1-37,1 1 35,0-1-48,1 1-1,1 1 1,-1-2 2,2 1 4,0 0-2,1 0 1,0 0-64,3 0 44,-1 1-40,1-1 56,-1 0-63,1 1 42,-1-2-55,1 2 48,-2-2 5,3 2-10,-2-1 4,1 0 5,-1 0-8,3 0 7,-2-1-4,2 1-12,-1 0 9,1 0-10,1 0 17,-1 0-8,2-1 8,-1 1-7,2 0 0,-1 0 5,1-1-10,0 1 10,-1 0 37,1 0-28,-1 0 30,1 0-40,1 0 3,1-1-2,-1 1 4,2-1-72,-1 1 53,2-1-54,0 0 77,4 0-7,-1 0 4,3 0-11,-2 0 17,3 0-15,-1 0 15,1 0-25,-2 0 70,1 0-52,-2 0 54,0 0-29,-3 0-21,1 0 33,-1-1-34,1 1-21,0-1 15,0 1-16,0-1-59,0 0 20,-1 0-80,0 0 75,-1 1-17,1-1 50,-3 0-15,0-1 9,-1 1 5,-2 0-19,-1 0 13,-1 0 43,-3 0-27,1 0 35,-1 1-53,0-1 70,-2 1 18,2-1 18,-2 1 20,1 0-74,-1 0 17,0 0-14,0 0-75,0 0 0,0 0-15,0 0 17,0 0 2,0-1 38,-2 1-49,2-1 43,-3 0-10,0 1 0,-1-1-15,-1 1 98,-2-1-34,-1 1 88,0 0 9,-2 0-27,0 0 54,-2 0-87,1 0 49,-1 0-38,-1 0 26,1 0-56,0 0 11,0 0-45,-1 0 51,0 0-35,0 0 24,-1 0-23,0 0 18,-1 0 8,1 0-19,0 0 11,-1 0-57,1 0 43,-1 0-43,1 0 50,-1 0-80,1 0-14,0 0-10,0 0 21,0 1-21,0-1 22,0 1-89,1-1 128,-2 0-42,2 1 83,-1 0-66,0-1 79,1 0-62,-1 0 66,0 0-43,0 0-13,1 0 20,-1 1-7,0-1 45,0 0-26,0 1 44,1-1-41,0 1-1,0 0 10,0 0-21,1 0-45,-1 0 31,0 0-39,1 0 47,0 0-10,0-1 7,0 1-8,0-1 6,0 0 0,1 0 0,-1 0-2,1 0 15,0 0-15,0 0 14,1 0 46,0 0-41,0 0 51,-1 0-62,1 0 16,0 0-11,0 0 14,-1 0-12,2 0-39,-2 0 28,2 0-30,-2 0-30,1 0 50,-1 0-54,0 0 63,0 0-65,0 0 40,-1 0-47,1 0 43,0 0 15,-1-1-24,1 1 20,-1 0-27,0 0 20,0 0-22,0-1 22,0 1 63,-1 0 25,0 0 4,0 0 103,-1 0-89,0 0 116,0 0-117,0 0 20,0 0-74,0 0 37,0 0-109,0 0 38,1 0-88,-1 0 90,1 0-50,0 0 32,0 0-11,0 0-4,1 0 14,-1 0-48,2 0 21,0 0 2,0 0 43,0-1-8,1 1-9,-1-1 31,1 1 24,-1-1 4,0 1 27,0 0-58,-1-1 25,-1 1-15,1 0-11,-1 0 17,1 0-14,-1 0 8,1 0-42,1 0 29,0 0-30,1 0 3,1 0 22,1 0-28,0 0 32,0 0-12,0 0 8,3 0-12,-1-1 42,1 1-29,1-1 29,-2 1-31,0-1 29,0 1-20,-1 0 26,1 0-29,0 0 48,-1 0-31,2 0 34,-2 0-43,1 0 3,-1 1-2,-1-1 9,1 1-65,0 0 47,0-1-49,1 0 23,-1 0 24,0 0-31,0 0 34,0 1 2,1-1-2,-2 0 1,0 0-6,0 1 4,-1-1-2,2 1 5,-1-1 1,1 2-5,-1-2 7,0 1-4,-1-1-23,2 0 21,-1 0-20,1 0 24,0 0-68,1 0 44,0 0-49,0 0 112,2 0-38,-2 0 37,1 0-52,-1-1 44,0 1 14,-1 0 6,0 0 10,-1 0-50,0 0 12,1 0-8,0 0-47,0 0 1,-1 0-9,1 0-17,-2 0 57,1 0-25,0 0 31,0 0-42,0 0 17,1 0-25,-1 0 27,1 0 29,0 0-17,2 0 7,-1 0 7,1 0-23,0-1 28,1 0-24,-2 1 20,2 0-14,-1 0 22,0-1-21,0 1 6,1 0-4,0 0 0,0 0-21,1 0 15,1 0-17,1 0 19,-1 0-24,2 0 13,-1-1-17,1 1 69,0-1-32,2 1 34,-2-2-45,1 2 72,0-1 21,-1 1 8,1 0-18,0 0-75,-1 0 6,2 0 3,-1 0-35,2 0-2,-2 0-8,1 0 15,-1 0-20,1 0 41,0 0-43,0 0 4,0 0 34,0 0-52,-1 0 50,2 0-16,0-1 10,-2 1-10,1-1 5,-2 1 22,0 0-13,-1 0 23,-1 0-9,-1 0-11,0 0 12,-1 0-9,0 0-23,-2 0 21,1 0-21,-1 0 22,0 0-4,0 0 3,0 0-4,0 0-15,0 0 8,-1 0-9,0-1 10,0 1-2,-2-1 0,1 1-1,-2 0 51,1 0-33,1 0 37,-2 0-47,2 0-5,-1 0 5,1 0 0,0 0 0,1 0 6,0-1-5,1 1 7,0-1-12,1 0 9,0 1-8,0-1 9,0 0-1,0 0-2,-2 0 0,0 1 56,-2 0-40,1 0 42,-1 0-55,-1 0 6,0 0-3,-2 0 11,1 0-66,-2 0 47,1 0-49,-1-1 58,1 1 22,-2 0-17,1 0 17,-1 0 29,0-1 15,0 1 0,0 0-15,0 0 24,1 0-53,-1-1 65,0 1-73,1 0 13,1 0 7,0 0 0,1 0-64,1 0-28,0-1-2,1 1 16,1-1-8,0 1-21,1-1-22,1 1 24,-1-1 37,1 1 20,-1 0-30,1 0 72,-1 0-55,1 0 53,-1 0-63,0 0 94,0 0-20,0-1 83,-1 0-21,1 1-45,-1 0 14,0-1-55,0 1-11,1-1 7,-1 1-7,0 0-8,0 0 26,1-1-27,-1 1 24,1 0-49,0 0 30,0 0-37,1 0 36,-1 0-29,1 0 13,-1 0-17,1 0 1,0 0 24,-1 0-24,1 0 27,0 0 2,0 0-1,-1 0-2,2 0-1,-1 0-6,1 0 5,-1 0-4,-1 0-52,1 0 39,-2-1-41,2 1 54,-2 0 64,1 0-48,-1 0 48,0 0-18,-1 0-33,1 0 35,-2 0-43,2 1 56,-2-1 20,1 1 2,0-1 58,0 1-100,0-1 64,1 1-66,0-1-34,0 0 26,1 0-29,1 1 41,0-1-101,1 0 20,0 0-103,0 0-1,-1 0 19,0 0-38,0 0 74,-1 1-51,-2-1 39,0 1-53,-1-1 28,-1 1-224,-1 0 38,-2-1-125,-1 2 224,-2-1 108,-4 1 114,-4 1 0,-5 0 0</inkml:trace>
  <inkml:trace contextRef="#ctx0" brushRef="#br0" timeOffset="4">1 1325 10281,'4'-5'-3,"-1"2"31,1 2 45,-1-1 43,1-1-30,-1 1 28,0-1-24,1 1-19,0-1 18,-1 1-22,2-1 25,0 0-8,1-1 12,0 0-84,1 1-12,1-1-7,0 0 23,1-1-16,0 0-18,1 0-17,1-1-5,1 0 66,0-1-11,1 0 2,0 0 68,1 0-58,-1 0 59,-1 1-68,1-1-10,0 1 7,-1 0-9,1 0 31,-1 1-48,1-1-1,0 1-11,0-1-35,-1 1 27,1-1-9,0 0 16,0 1-14,-1-1-8,0 1-21,-1-1 16,1 1 29,0-1 9,-1 1-12,1-2 9,0 2-7,1-2 9,0 1-1,2 0-10,0-1 10,-1 0-9,2 0 25,-2 0-12,1 0 13,-1 0-17,0 1 31,0-1-22,-1 0 22,1 1 22,-2-1-35,1 1 39,0 0-48,-1 1 27,0-1-18,0 0 26,0 0-27,-1 0 4,1 1-3,-1-1 3,0 1-6,0 0 7,-1 0-5,1 0 5,-1 1-14,0-1 9,0 0-11,0 0-29,0 1 30,1-1-36,-2 1 42,2-1 17,-2 1-13,1-1 15,-1 1-21,0 1 14,-1-1-9,1 1 12,-2 0 12,1-1-17,0 2 19,0-2-23,-1 2 0,1-2 4,0 1-3,1 0-9,-1 0 7,1 0-8,-1 0 12,0 0-47,-1 0 33,0 1-39,0-1 47,0 1-45,0-1-9,0 1-8,-1 0-20,0-1 53,0 2-26,-1-1 31,-1 0 69,1 1-49,-2-1 56,0 1-31,0 0-29,0 1 32,-1-1-36,1 0 39,0 0-18,1 0 23,-1 0-18,1 1-17,0-1 23,0 0-20,-1-1-4,1 1 5,-1 0-9,1 0 14,-2 1-43,2-2 29,-2 1-39,1 0 46,0 0-9,0 1 7,-1-1-6,0-1 33,1 1-25,-2 1 25,2-1 16,-1 0-24,0 0 32,0 0-39,1 0 19,-1 1-19,0-1 25,0 0-37,0 0 21,-1 0-15,1 0-42,-1 1-13,0 0-18,0-1 19,0 1 21,1 0 11,-1 0-18,0-1 18,1 1-4,-1 0 125,1 0-87,-1 0 100,1 0-101,-1 0-49,1 0-26,0 0-1,-1 0 4,1 0 201,-1 0-94,0 0 98,0 0-143,1 0-8,-2 1 0,2 0-4,-2-1 27,2 0-16,-1 1 24,0-1 9,1 0-17,-1 0 24,1 0-49,-1 0 37,1 0-16,-1 1-12,0-1 65,0 1-71,-1 0 70,1-1-67,0 1 63,0-1-18,0 1 31,-1-1-17,0 1-109,0 0 22,1 0-39,0-1 39,0 0 59,1 1-27,-1-1 21,0 0-29,0 0-1,1 0 3,-1 0 2,1 0-2,0 0 0,0 0 28,0 0-21,0 0 22,-1 0-29,1 0 67,-1 0 2,1 0 30,-1 0-65,1 0-50,-1 0-11,0 0-59,1-1 77,-1 1-54,1 0 59,-1 0-13,0 0 8,1 0-15,-1 0 8,1 0-5,-1 0 5,0 0 5,1 0-1,-1 0 14,1 0-10,-1 0 13,0 0-13,1-1 10,-1 1-7,1 0 6,1-1-8,-1 0 45,1 1-33,0-1 36,-1 1-45,0-1 28,-1 1 41,1 0-4,-1 0 22,1 0-71,-1 0 9,0 0-24,1 0 21,-1 0-65,1 0 46,-1 0-55,0 0 35,1 0 13,-1 0-17,1 0 26,-1 0-4,0 0 1,1 0 15,-1 0-13,1 0 14,-1 0 10,0 0-16,1 0 19,-1 0-46,1 0 15,-1 0-12,0-1-12,1 1 26,-1 0-29,1 0 31,-1 0-1,0 0-2,1 0 1,0 0-5,-1 0 3,2 0-4,-1 0 0,1 0 18,-1 0-14,1 0 16,-1 0-14,1 0 19,-1 0-9,0 0 12,1 0 9,-1 0-21,0 0 20,0-1-24,1 1 50,-1-1-36,0 1 41,0 0-64,0 0 16,-1 0-15,1 0 21,-1 0-27,1 0 19,0 0-19,0 0 24,0 0-15,0 0 10,-1 0-12,1 0-6,-1 0 13,0 0-17,1 0 18,-1 0-5,1 0 4,-1 0-5,1 0 2,0 0-1,0 0 1,0 0 2,0 0-3,1 0 2,0-1-2,0 1 3,0 0-4,1-1 4,0 1-5,0-1 3,0 1 0,0-1 0,0 1 0,0 0 49,0-1-35,0 1 37,-1-1-44,0 1 9,0 0-3,0 0 5,0 0-23,0 0 10,0 0-9,0 0 13,0 0-53,1 0 37,0 0-45,0 0 37,-1 0 10,0 0-14,0 0 12,0 0 17,0 0-20,-1 0 18,0 0 25,1 0-27,-1 0 33,1 0-41,-1 0 6,1 0-3,1 0 8,-1 0-7,0 0 2,0 0-1,0 0 1,0 0-9,0 0 9,0 0-10,0 0 9,0 0-7,1 0 3,-1 0-5,1 0 3,0 0 3,0 0-3,1 0 3,-1 0-14,0 0 10,-1 0-11,1 0 14,-1 0 23,-1 0-18,1 0 19,-1 0 6,1 0-20,-1 0 23,0 0-28,1 0-33,0 0 24,0 0-24,0 0-16,0 0 35,0 0-37,0 0 46,0 0-2,0 0-2,-1 0 0,0 0-9,0 0 82,0 0-17,-1 0 76,1 0-65,-1 0-17,0 1-31,1-1 1,-1 1-69,1-1 61,-1 0-62,1 1 73,1-1-48,0 0-15,0 0-3,0 0-2,0 0 46,-1 0-18,1 0 11,-1 0 19,0 0-11,0 0 11,0 0 14,0 0-35,-1 0 62,1 0-48,-1 0 36,1 0-24,-1 0 4,1 0-5,-1 0-55,0 0 38,1 0-40,-1 0 46,1 0-40,-1 0 28,0 0-35,1 0 45,0 0-10,0 0 7,-1 0 67,1 0-52,-1 0 54,1 0-71,-1 0 58,1 0-40,0 0 50,0 0-56,1 0-38,-1 0-13,1 0 5,0 0-16,-1 0 61,1 0-23,-1 0 18,0 0-9,0 0-1,0 0-2,-1 0 7,0 0 1,1 0-7,-1 0 0,1 0 15,-1 0-10,0 0 20,1 0-22,-1 0 8,1 0-5,0 0 8,0 0-37,1 0 26,0 0-27,0 0 29,0 0-6,1 0 2,-1 0-6,1 0 6,-1 0 1,-1 0 0,0 0-2,0 0 23,-1 0-21,1 0 22,-1 1-23,1-1-36,-1 1 30,1 0-30,0-1 44,0 0-6,-1 1 5,0 0-7,1-1 12,-1 0-8,1 0 6,-1 0 8,0 0-15,1 0 17,-1 0-19,1 0-4,-1 0 4,2 0-2,-2 0 11,2 0 2,-2 0 4,1 0-3,-1 0 40,1 0 7,-1 0 6,0 0-12,1 0-20,0 0-14,0 0 19,1 0-51,0 0 29,0 0-29,1 0 38,0 0-69,1 0 50,-1 0-52,1 0 59,0 0-6,-1 0-4,1 0-13,-1 0 76,1 0-54,-1 0 57,0 0-62,-1 0 35,1 0-21,0 0 29,0 0-27,0 0-29,1 0 29,0 0-26,0 0-28,0 0 35,1 0-43,0 0 56,-1 0-6,1 1 4,-1-1-12,1 0 37,-1 0-33,1 1 31,-1-1-38,1 1 44,0-1-27,2 0 30,0 1 15,1-1-35,1 0 45,1 0-51,1 0 23,0 0-16,1 0 17,-1 0-17,1 0-35,0 0 25,0 0-29,0 0 27,1 0 6,-1 0-9,1 0 7,-1 0 0,1 0 0,-1 0 0,1 0-26,1 0 19,-1 0-24,1 0 26,-1 0-49,0 0 36,0 0-34,0 0 44,-1 1-10,0-1 6,1 0-10,-1 1-36,0-1 31,-1 1-38,2-1 46,-2 1-4,1-1 2,0 0-2,-2 1-1,1 0 11,0 0-7,-1-1 9,1 1 42,-1 0-36,1-1 40,-1 1-49,1 1 13,-1-2-7,0 1 10,0 0-52,1 0 27,-1-1-27,0 2 39,0-2-38,0 1 25,-1-1-33,0 1 39,1-1 5,-1 1-3,1-1-2,-1 1 7,1-1-16,0 1 14,1 0-14,0-1-2,0 1 5,1-1-5,0 0-26,1 1 23,1-1-23,0 0 32,0 0-16,1 0 10,1 0-16,0 0 48,0-1-27,1 1 27,-1-1-36,1 1 28,-1-2-21,0 1 24,-1 0-22,0 1-16,1-1 16,-2 1-9,1-1-59,0 1 56,-1 0-62,1-1 70,0 0-9,0 1-1,0 0-4,0 0 45,0-1-26,0 1 26,0 0-40,-1-1 61,0 1-42,0 0 53,-1 0-63,0 0 44,0 0-31,0 0 40,0 0-45,0 0 18,1 0-14,1 0 15,0 0-59,1 0-9,0 0-7,0 0 7,-1 0 48,2 0-8,-2 0 3,2 0 52,-2 0-38,2 0 40,-2 0-53,3-1 55,-2 1-39,3-1 48,-3 1-50,3-1 5,-2 1-1,1-1 10,0 1-20,-1 0 22,0-1-20,0 1-35,-1-1 31,0 1-42,0-1 44,1 1-6,-2-1 1,0 0-5,0 1 10,-1 0 40,-1 0-30,-1 0 35,1 0 1,-1 0-31,0 0 38,-1 0-46,0 0 37,0 0-26,0 0 33,1 1-44,0 0 17,1-1-15,0 1 21,0-1-41,0 0 29,0 1-30,-1-1 27,1 1-43,0-1 26,0 0-31,0 0 28,0 1 11,0-1-15,1 0 14,-1 0-4,2 0 3,-1 0-2,2 0-20,-1 0 14,1 0-14,-1 0 19,0 0 4,0 0-3,-1 0 3,1 0 22,-1-1-18,1 1 19,-1 0-25,1-1 60,1 1-43,0-1 49,2 1-98,-2-1 32,2 1-30,-2-1 42,2 0-66,-1 0 49,1 1-53,-2-1 62,2 0 28,-3 0-24,1 0 21,0 1 12,-1 0-35,1-1 34,-1 1-52,0 0 36,0 0-21,0 0 27,0 0-72,-1-1 36,0 1-30,-1 0 45,1 0-17,-1-1 9,0 1-17,0 0 21,1 0-11,-1 0 7,0 0-16,1 0 47,-1 0-34,1 0 34,-1 0-37,2 0 11,0 0-3,0 0 4,2 0-25,-1 0 14,2 0-11,-2 0 18,1 0-12,1 0 8,-1 0-14,1 0 16,-1 0 44,0 0-33,-1 0 32,1 0 12,0 0-40,-1 1 43,2-1-51,-3 0-15,3 1 16,-2-1-13,2 1-17,-2-1 23,1 2-19,-2-2 30,2 1-20,-2-1 13,1 1-23,-1-1 26,-1 1 37,1 0-29,-1 0 25,1 0-15,0-1-21,0 1 24,0 0-22,0-1-14,0 1 12,-1-1-7,1 2-22,0-2 31,0 1-32,-1-1 35,1 0-14,-1 0 6,-1 0-8,1 1 1,0-1 45,-1 0-40,1 0 38,-1 1 1,1-1-25,1 1 34,-1 0-41,2-1-3,0 0 3,1 1 2,0-1 3,-1 0-35,2 0 24,-3 0-28,4 0 8,-4 0 21,3 0-24,-2 0 23,0 0 0,-1 0-10,0 0 6,-1 0 32,0 0-21,-1 0 28,1 1-36,-1-1 19,0 1-12,0 0 17,0-1-30,2 2 12,-1-2-11,1 0 17,0 1-62,1-1 45,0 0-49,0 0 57,1 0-7,-1 0 4,0 0-6,0 0-2,-1 0 35,-1 0-29,0 0 27,0 0 25,0 0 15,-1 0 4,0 0-2,0 0-52,1 0 10,-2 0-5,1 0-68,-1 0 47,0 0-50,-1 0 69,-1 0-55,-1 0 36,-1 0-48,0 0 56,-1 0 21,0 0-18,-1 0 11,-1 0 42,0 1-58,0-1 58,-2 0-64,1 0 68,-1 0-35,-1 0 44,0 0-17,0 0-30,-1 0 40,1 1-40,-1-1-35,0 0 23,-1 1-29,1 0 44,-1-1-69,0 0-17,1 0-18,-1 0-37,1 0 34,0 0-3,0 0 13,1 0 19,-1 0 18,1 0-18,0 0-43,-1 0 38,0-1-39,1 0 36,0 1-130,0-1 18,1 0-86,-1 0 52,1-1 117,-2 1 0,2 0 85,-1 0 0,1 0 0</inkml:trace>
  <inkml:trace contextRef="#ctx0" brushRef="#br0" timeOffset="5">13104 1617 9502,'-8'0'60,"5"0"-77,1 0 14,1 0-87,-2 0 79,1 0 159,0 0 12,-1 0 132,1 0-74,0 0-2,-1 0-47,0 0-20,1 0 12,-1 0 4,0 0 4,0 0 83,-1 0-49,0 0 74,-1 0-73,0 0-65,0 0-17,0 0-29,-1 0-42,0 0 14,0-1-72,-1 1 79,-1 0-83,0 0 65,-2 0-94,1 0 88,-2 0-75,0 0 29,0-1-40,-1 1-21,-1-1 67,1 0-12,-2 1 17,1 0 46,-2 0-37,0-1 36,-1 1 53,0 0 16,0 0 14,-1 0-25,1 0 59,-1 0-22,1 0 114,-1 0-92,1 0-14,0 0-52,1 0 11,1 0-89,1 0 31,2 0-80,0 0 77,1 0-35,0 1 26,2-1 4,-1 0-81,1 1 31,1 0-44,-1 0 31,0-1 26,1 1 20,0 0-14,0 0-3,1 0-10,0 0 8,0-1-6,2 0-61,-1 1 18,1-1-76,0 0 81,-1 0-69,0 0 24,0 0-21,-1 0 23,0 0 33,-1 0 24,0 0-49,0 0 81,0 0-25,-1 0 34,0 0-31,0 0 65,0 0-22,1 0 90,-1 0-57,1 0-24,1 0-5,-1 0-29,2 0-35,-1 0-27,0 0 3,0 0-49,0 0 35,0 0-8,0-1 0,0 1 59,0 0-25,0 0 16,0 0-38,0 0 88,0 0-70,1 0 70,0 0-124,0 0 52,2 0-43,-1 0 59,1 0-97,0 0 19,1 0-97,0 0 122,0 0-15,-1 0 69,0 0-36,0 0 101,-1 0-37,0 0 91,-1 0-94,1 0 62,-2 0-21,1 0 25,0 0 32,-2 0-45,1 0 39,0 0 1,0 0-138,-1 1 30,0-1-125,0 0-13,0 0 35,0 0-72,0 0 111,0 0-35,0 0 77,0 0-49,0 0 35,0 0 56,0 0 35,0 0-5,0 0 35,-1 0-102,0 0 40,-1 0-17,0 0 33,-1 0 54,1 0-28,-1-1 109,0 1-85,2 0 110,-1-1-105,1 1-22,-1 0-39,2 0-10,0 0-93,0 0 30,1 0-107,1 0 109,0 0-58,-1 0 33,1-1-6,-1 0-4,0 1 120,0 0-60,0 0 31,-1-1 8,1 1-3,0-1 23,1 1-22,-1-1 42,1 0-7,0 1 76,1-1-37,-1 0-32,0 1 4,0-1-35,0 0-36,0 1-25,-1-1-1,0 0 11,-2 0 3,1 0 31,-2 1-52,1 0 48,-1-1-16,1 1 10,0 0-12,0 0 28,1 0-23,-2-1 22,3 1-59,-2 0 33,1 0-27,-1 0 36,-1 0-40,1 0 29,-1 0-34,1 0 43,-1 0 35,0 0-28,-1 0 23,0 1 9,0-1 8,0 1 5,0 0-8,1 1-25,-1-1-7,2 0 12,-1 0-5,1-1-45,0 1 8,0 0-14,0-1-59,1 1 11,-1-1-14,0 0 22,0 0 18,0 0 20,0 0-29,0 0 96,0 0 29,0 0-7,0 0-12,0 0 3,1 0 25,1 0 20,-1 0 1,3 0-63,0 0 6,0 0 6,1 0-48,1 0 50,-1 0-45,1 0 53,-1 0-78,0 0 52,1 0-58,-2 0 83,0 0-22,1 0 10,-1 0-21,-1 0-3,1 0 5,0 0 3,1 0-5,-1 0-60,-1 0-15,1 0-1,-2 0-2,0 1 66,-1-1-12,0 0 9,-2 0 1,0 1-12,0-1 8,-1 0 5,1 0-2,-2 0 3,1 0-12,-2 0-70,2 0 53,-2 0-47,0 0 65,0 0-62,-1 0-23,1 0-1,-1 0 3,0 0 61,0 0-3,0 0-11,-1 0 66,1 0 8,-1 0 3,0 0 59,0 0-45,0 0 11,0 0-5,0 0 1,1 0 8,-1 0 52,1 0-106,-1 0-22,1 0-23,0 0 6,1 0-36,0 0 11,0 0-96,0-1 97,0 1-45,0-1 82,0 1-63,-1-1 185,0 1-52,0 0 130,-1 0-134,0 0 43,-1 0-42,-1 0 5,0 0 27,-1 0-56,0 1 43,1-1-27,0 1-50,-1 0-39,1 0 11,-1 0 11,0 0-20,0-1 9,0 1-95,-2-1 102,2 1-30,-2-1 70,2 1-53,-2-1 96,1 1-75,0 0 77,1 0-47,0 0-15,0-1 25,0 1-26,0 0-5,0-1 6,-1 1 8,1 0 3,-1-1-30,1 0-23,0 1-2,0-1-7,1 0 49,-1 0-23,2 1 17,-1-1 45,1 0 19,0 1 2,0-1 19,1 1-70,-1 0 23,1 0-19,1 0-23,-1 0 29,1-1-23,0 1 0,1 0 7,2-1-11,-1 1 20,2-1 15,-1 1-11,2 0 1,-2 0-6,2-1 71,0 0 24,0 0 3,0 0-26,0 0-58,1 0-8,0 0 25,0 0-106,1 0 31,-1 0-91,1 0 96,-1 0-43,-1 0 77,0 0-39,0 0 14,0 0 21,0 0-42,0 0 34,0 0 10,0 0-6,-1 0 5,0 0 51,1 0 8,-1 0 26,0 0-21,0 0-56,-1 0 4,0 0-4,-1 0 24,0 0-7,0 0 5,-1 0-2,1 0-18,-1 0 8,0 0-8,-2 0 8,1 0-55,0 0-20,-1 0 0,-1 0-48,1 0 40,-2 0-14,1 0 16,-1 0 35,1 0 12,-1 0-16,1 0 9,-1 0 88,1 0-18,-1 0 79,0 0-29,-2 0 5,1 0-38,-2 0 7,2 0-90,-2 0 55,1-1-44,0 1 4,-1-1-26,-1 1 6,1-2 7,-2 2 50,1-2-10,-2 1-5,1 0-2,-1 0-14,2 0 10,-1 0-21,2 0-49,-2 0-30,2 0 10,0-1 14,1 1 47,1 0 11,0-1-13,-1 0 13,2 1 5,0-1-6,1 0-9,1 1 87,0 0-30,1 0 84,1-1-77,0 1 35,2 1-12,0-1-2,2 0 64,0 1-96,0-1 70,1 0-70,0 0-26,0 0 16,0 1-29,0-1-14,0 0 39,0 1-44,0 0 45,1-1 22,-1 0-26,0 1 26,2 0-32,-2 0 40,2 0-29,0 0 28,1 0-72,-1 0 34,1 0-35,-1 0 45,0 0-65,-1 0 45,0 0-48,-1 0 92,1 0-26,-2 0 25,1 0-38,-1 0 74,0 0 11,0 0 11,0 0-19,0 0-68,0 0 11,0 0-7,0 0-45,0 0-12,-1 0-6,1 0 30,0 0-30,0 1-12,-1 0-22,1-1-26,-1 0 92,1 0-47,-1 1 50,0-1 27,0 1 21,0-1-11,-1 0-4,2 1 33,-1-1-7,1 1 84,0 0-75,-1-1 12,0 1-50,0-1 30,0 1-77,0-1 13,-1 0-25,1 1-27,-1-1 76,1 0-40,0 0 45,0 1-44,0-1 30,1 0-46,0 2 45,-1-2-54,1 1 41,0 0-37,1 0 23,0 1 9,0-1-10,0 0 17,1-1 3,-1 1 2,1-1-1,0 1 61,0-1-48,1 0 46,-1 0-60,0 0 47,1 0 14,0 0 8,0 0-13,0 0-35,0 0-5,0 1 16,1-1-105,-1 0 29,0 0-91,0 0 90,1 0-44,-1 0 26,0 1-3,-1-1-10,0 0 40,0 0-1,-1 0-29,0 0 76,0 0-15,1 0 22,-1 0-17,0 0 39,0 0-11,-1 0 74,0 0 26,-1 0-28,2 0 64,-2 1-94,1-1 55,-1 0-88,0 0 55,0 1-101,0-1 51,-1 1-49,1-1 54,0 1-34,1-1 25,0 0-26,0 0 23,0 0 12,1 0-16,0 0 14,1 0-82,0 0 50,-1 0-59,1 0 69,0 0-36,-1 0 26,1 0-20,-1 0 63,1 0-26,-1 0 27,0 0-38,0 0 61,-1 0-43,1 0 46,0 0-59,-1 0 21,3 0-12,-2 0 15,2 0-37,-1 0 21,2 0-18,-1 0 26,0 0-121,0 0 26,0 0-107,0-1 66,0 1-2,0 0 37,-1 0 16,1 0 53,-2 0-14,1 0 8,0 0-25,0 0 57,1 0 25,-1 0 6,1 0 54,1 0-98,0 0 45,0 0-29,1 0-15,0 0 34,1 0-23,0 0 17,0 0-29,0 0 21,-1 0-21,1 0 65,-1 0-41,1 0 40,-1 0 14,-1 0-48,1 0 48,0 0-61,0 0-36,1 0-9,-1 0 0,2 0 15,-1 0-12,1 0-3,-1-1-6,1 1-67,-1 0 23,0 0-22,0-1 24,-1 1 8,0 0 25,0-1-32,-1 1 34,0 0 77,-2-1 18,1 1-5,-1 0 62,1 0-50,-2 0 25,2-1-22,-1 1-87,0 0 18,1 0-9,0 0-17,0 0 7,1 0-18,-1 0 21,1 0-66,0 0 17,-1 0-94,1-1 60,-1 1 14,1 0 17,-2-1 20,2 1 140,-2-1-20,1 0 130,0 1-138,0-1 77,1 0-86,0 1 104,0-1-109,0 1 35,1-1-75,0 0 56,0 1-70,0-1 17,0 0-26,0 0 26,1 1-140,-1-1 32,0 0-117,0 0 70,-1-1 41,1 0 1,-1 1 27,0-1 206,0 0-21,1 1 120,0 0-74,0-1-30,1 1-39,-1 0 17,1 0-139,0-1 68,-1 1-36,0 0 47,0 0-23,0 0-16,-1-1-8,0 2-30,0-2-1,0 1 0,0 0-51,1 0 143,0 0-33,-1 0 47,2 0 22,0 1-77,0-2 45,0 1-47,0 0-15,0 0 12,0 1-8,-1-2 20,0 1-17,0 0 11,-1 0-17,-1 0 1,1 0 10,-1 0-15,0 0-1,0 0 20,0 0-21,0 0 20,1 0-50,-1 0 32,1 0-31,1 0 40,-1-1-40,0 0-12,1 1-4,-1-2 10,1 2-35,0-1 51,0-1-64,-1 1 123,1 0-49,-1 0 47,1 0-61,-1-1 78,0 1-60,0 0 65,0 0 2,1 0-38,-1-1 50,0 1-48,1-1-68,0 1 5,0-1-17,0 0 25,0 0-28,0-1 53,0 1-61,0 0 53,0 0 8,0-1-21,1 1 14,-1 0 28,1-1 19,0 1-3,0 0 36,1-1-64,-1 1 33,1 0-26,1-1-12,0 1 20,0 0-16,0 0-12,0-1 10,0 1-13,0 0 21,0 0-20,0 1 13,1-1-22,0 1 25,1 0 99,-1 0-22,-1 1 89,1-1-26,-1 1 11,1 0-42,-1 0 7,1 0-136,-1 0 8,2 0-19,-1 0 33,0-1-25,1 1 6,-1-1-23,1 0-75,-1 0 74,0 0-105,1 0 99,-1-1-63,0 0 68,1 0-35,-1 0 88,-1 0-23,2 0 42,-2-1-65,1 1 0,-1 0 0,1-1 13,-1 1 27,0 0-5,0 0 8,0 0-13,0-1 12,0 1-9,0 0 11,0-1 45,0 2-46,0-2 48,0 0-62,0 1 16,0-1-11,0 0 18,0 1-17,2-1-43,-1 1 33,3-1-31,-3 1-14,1-1-13,-3 1-7,0-1 5,0 1 15,-1-1 20,0 1-28,0 0 23,0 0 9,1-1-20,0 1 15,0 0-61,0 0 47,0-1-47,1 1 52,-1 1 6,1-1-5,-1 0 10,1 0 56,0 1-43,0-1 43,-1 1-57,0 0 105,-1-1-17,0 1 97,0-2-61,1 1-30,-1 1-26,0 0-4,1-1-5,0 1 8,-1-1 13,1 1-7,-1-1-59,1 0 49,-1 1-65,0-1 4,1 0-18,-1 0-14,0 0 20,0 1 6,0-1 31,0 0-44,0 0 95,-1 1-50,1-1 50,0 1-56,0 0-39,0 0-14,1 0 2,0 0 11,0 0-6,0 1-12,1-2-3,-1 1-37,0 0 32,1 0-14,-1-1 14,1 0 123,0 0-15,-1 0 69,0 0 71,0 0-49,0-1 100,0 1-128,0-1 18,1 1-73,-1-1 21,1 1 7,-1 0-134,1-1 58,-2 1-121,1-1 41,-1 1-6,1-1 43,-2 0-11,0 0 2,1 0-38,-1 0-27,0-1 52,2 1 18,-2 0 19,2 0-8,1-1 36,-1 2 31,1-2 5,0 2-13,0-1 5,-1 2 12,1-1 21,-1 0-73,0 0 14,0 0-56,-1 1 66,1 0-10,-1-1 5,2 1-7,-2 0-2,1 0 50,0 0 8,0 0 7,0 1 48,-1-1-28,1 0 9,0 1-16,-1 0-128,1 0 15,0-1-58,-1 1 2,1 1-8,-1-1 25,1 1 46,-1-1 31,0 0 31,0 1-61,-1 0 200,2-1-139,-2 1 150,2-1-125,-1 1-29,1 0-21,0 0-51,-1 0-16,1-1 20,-1 1 14,0-1 27,0 1-44,-1 0 85,1-1-57,0 1 55,0-1-56,0 1 87,0-1-17,-2 0 72,1 1-28,0-1-37,-1 0 9,0 1-45,-2-2-49,2 1-22,-2 0 8,1 0 9,0 0-9,-1-1-27,0 1-15,-1 0 9,0-1 56,-1 1 1,1-1-16,-2 1 71,0 0-12,-1 0 22,1-1 94,-2 1-68,1 0 115,1-1-115,0 2 51,0-1-95,0 0 72,-2-1-62,1 0-110,-1 0 8,2 1-113,0-1 71,-1 1 1,1 0 55,-1 0-11,1-1 52,0 1-26,0 0 14,0 0-32,-1 0 85,0-1-67,1 2 67,-2-2 27,2 1-19,-1 0 94,3-1-55,-2 1 23,1 0-38,-2-1-6,0 1-70,0 0 26,0 1-31,0-1 47,-1 1-135,0-1 25,1 0-128,1 1 65,-1-1 43,0 0 22,-1 1 33,0-1 60,0 0-20,-1 0 21,1 0 100,2 0-60,-3 1 111,3-1-114,-9 1 70,6-1-38,-5-1 36,5 2-31,-2-1-89,1 1-29,-2-1 26,2 1-121,1-1 84,-2 1-122,-1-1 98,0 1-38,-2 0 72,3 0-31,1-1 15,0 0 56,-2 1-67,1-1 57,0 0 32,1 1 0,1-2 72,-1 1-77,0 0 51,-1 0-24,0 0 31,0 0-48,0 0-13,0 1-24,2 0 21,-2 0-54,1-1 39,-2 1-53,1 0 65,-1 0-31,1-1 18,0 1-30,0 0 30,0-1-19,-1 0 14,0 1-17,0-2 46,0 2-29,1-1 32,0 0-26,1 0-49,0 0 41,0 0-41,-1 0 28,1 1 11,-1 0-17,1 0 19,0 0 18,0 0-13,1 0 11,0 0 5,0 0-20,1 0 21,-1-1-25,0 1 6,0 0-1,0-1 2,0 1 3,1-1-4,-2 0 9,2 1-6,-2 0-7,0 0 5,0 0-12,0 0 13,1 0-11,1 0 7,-1 0-8,1 0-1,-1 0 4,-1 0-5,1 0 8,0 0-77,0 1 15,1-1-73,-1 0 76,1 1-36,-1-1 31,0 0-4,-1 0 48,0 0-7,0 0 35,0 0-66,-1 0 195,0 0-48,1 0 126,-1 0-79,1 0-39,-2 0-15,2 1-21,0 0-95,1 0-30,0 0 23,-1 0-51,1 0 71,-1-1-23,1 0 3,0 1 34,-2-1-16,2 1 4,-3-1-9,3 0 18,-1 0-25,-1 2 13,1-2 32,-1 0-18,0 1 40,0 0-46,0 0-12,0 0 9,-1 0-6,1 0 22,-1-1 1,-1 0-1,0 0-7,-1 1-33,0-1 20,0 1-24,0-1 29,1 0 38,-1 1-31,1-1 27,-1 1 24,2 0 15,-1-1 11,3 1-15,-2-1-34,2 0-6,1 0 9,0 0-13,0 0 0,0 0 1,0 0 2,1-1-27,1 0 19,-2 0-25,2 1 32,-2-1-61,1 0-13,1 1-17,0-1-26,0 1 73,0 0-23,-1-1 31,0 1 39,1-1-38,0 1 35,-1 0 21,1-1-36,-1 1 43,0 0-57,1 0 42,-2 0-29,1 0 41,0 0-87,-1 0-1,0 0-8,0 0 18,-2 0 28,0 1 7,-2 1-9,0-1 0,-3 0 63,2-1-56,-3 0 55,3 0-14,-2 0-30,1 0 40,-1 0-50,0 1-5,-1-1 5,1 0 4,0 0 3,0 0 5,0 0-4,-1 0 9,-1 0 36,1 0 17,-2 0-9,0 0-7,0 0 16,-1 0 20,0 0 7,1 0-14,0 0-53,1 1-1,-2 0 18,1-1-85,0 0-1,1 0-21,0 0-39,2 0 56,0 0-14,0 0 19,0 0 13,1 0 26,0 0-47,1-1 40,-1 0 36,1 0 26,-1 0 0,1 0 32,0 0-76,1 0 33,-1 0-26,1 0 46,-2 1-16,2 0 25,-2-1 11,2 1-47,-3 0 49,3 0-50,-1-1-64,2 1 46,-1 0-53,1 0 67,1 0-46,-1-1-14,1 0-8,0 1-37,0 0 70,1-1-33,-1 0 36,1 1 47,0-1-43,1 0 40,-1 0-52,0 0 20,-1 0-16,1 1 21,-1-1 33,0 1-22,0 0 29,0 0-40,0 0-15,1 0 12,0 0-8,1 0-31,-1 0-15,1 0-6,0 0 12,0 0 21,0 0 14,0 0-22,-1 0 59,1 0-35,-1 0 33,0 0-44,1 1 60,-1-1-45,0 1 47,0-1-50,-1 1 6,1 0 7,-1 0-1,0 0-79,1-1 13,0 1-67,-1-1 74,1 1-35,-1-1 65,0 0-44,-1 0 92,1 0-47,-1 0 41,2 0-59,-1 0 80,1 0 11,0 0 14,0 0-12,1 0-10,-1 0-25,0 0 35,0 0 10,0 0-46,0 0 60,-1 0-56,1 0-46,-2 0-26,1 0-2,0 0 14,0 0-38,0 0 11,0 0-85,1 0 19,0 0-3,1 0 20,-1 0 23,2 0 51,-1 0 4,0 0-7,0 0 91,0 0-31,0 0 96,-1 0-93,0 0 46,0 0-18,0 0-3,1 0 76,0 0-43,1 0 33,1 0-29,1 1-58,0-1-5,2 0 7,0 1-124,1-1 42,-1 0-127,2 0 120,0 0-61,0 0 66,1 0-68,1 0 39,-1 0 68,1 0-29,1 0 59,-1 0-13,1 0-29,0 0 22,0 0-39,0 0 95,0 0-12,-1 0 101,1 0-25,-1 0-36,-1 0-6,1 0-34,-1 0-32,-1 0 34,1 0-20,0 0 12,0 0 22,0 0-23,0 0 14,1 0-16,-1-1-2,2 0 4,0 1-7,0 0-21,0 0 12,0-1-13,0 1 8,0-1 9,0 1-7,-1 0 10,0-1 55,0 1 14,-1-1 6,0 1-15,1-1-68,-1 1 12,0 0-14,0 0-70,0-1 22,1 1-81,-2 0 89,0 0-40,-1 0 29,-1 0-5,0-1-36,0 1 34,0-1-22,-1 1 19,0 0 36,0 0 1,-2 0-11,1 0-6,0 0 126,-1 0-16,2 0 97,-1 0-126,1 0-13,-1 0-51,1 0 44,0 0-136,0 0 41,0 1-118,0 0 127,0-1 0,0 1 64,0-1-18,1 1 46,-1-1-37,1 0 12,1 0-71,1 0 101,0 0-32,1 0 116,0 0-115,1 0 13,0 0-37,2 0 18,-2 0-48,2 0-36,-1 0-42,1 0 37,-1 0 37,1 0 16,-1 0 104,1 0-38,-2 0 88,2 0-97,-2 0 48,1 0-30,-1 0 10,0 0 47,0 0-39,-1 0 38,1 0-27,-1 0-144,0 0 7,0 0-92,0 0 108,0 1-30,0-1 35,-1 1-23,0 0 77,1-1 37,-2 0 17,2 0-47,-1 0 77,0 0-43,0 0 117,0 0-89,1 0-19,-1 0-14,1 0-25,0 0 71,0 0-189,0 0 84,-1 0-158,2 0 42,-1 0 36,0 0-40,0 1 165,1-1 6,-1 0 34,1 0-18,1 0 45,-1 0-11,1 0 123,0 0-111,0 0-5,0 0-58,-1 0 33,1 0-71,-1 0 38,1 0-34,-1 0-114,0 0 59,-1 0-102,0 0 73,-1 0 0,0 0-7,0 0-11,-1 0 32,0 0 37,-2 0 13,0 0-3,0 0 57,1 0 11,-1 0 13,0 0-9,1 0-6,0 0 31,1 0-2,0 0 15,1 0-83,0 0 38,0 0-30,1 2-61,0-2 8,0 1-69,1-1 77,0 1-69,0-1 90,1 1-67,0-1 14,-1 1-29,0-1 4,1 2-12,-1-2 147,0 0-4,0 0 14,0 1-18,1-1 32,-1 0-15,1 0 94,0 0-71,0 1-8,1-1-38,-1 1 14,1 0-148,-1 0 50,1-1-124,-1 1 67,1-1 1,-2 1 40,2 0 17,-2 0 17,0 0 17,-1-1-47,1 1 33,-1-1 45,0 1-29,-1-1 45,0 1 34,0 0-21,0 0 92,1 0-68,-1 0 15,2 1-35,-1-1 1,1 0-67,0 1 22,0-1-28,0 0 46,0 1-55,-1 0 39,1-1-48,-1 1 61,1 0 40,-1-1-32,1 1 23,0-1 22,0 1 3,0-1 13,0 1-19,0 0-62,-1 0 16,1 0 9,-2-1-50,1 2-2,-2-2-10,1 1 7,-2-1-3,2 0 33,-1 1-47,1-2 42,-1 1 47,1 0-13,1 1 19,-1-1 55,0 0-80,1 0 57,-1 0-71,1 1-30,0-1 25,1 1-12,1 0-24,0-1 50,0 0-52,0 0 54,0 1-31,-1-1 19,0 0-22,0 0 10,-1 0-22,0 0-2,-2 0-5,2 1 33,-1-1-2,1 1 9,-2-1-14,2 1 46,-2 0-31,1 0 39,0 0-51,1 0 9,-1 0-8,0 0 9,1 0-8,-1 0 9,0-1-9,1 1 10,0-1-15,-1 0 10,2 1-11,-1-1-6,1 1 12,-2-1-18,2 1 20,-2 0 68,0-1-49,0 2 59,1-2-80,0 1 9,-1 0-5,1 0 7,0-1-45,0 1-11,-1-1-4,1 0 13,0 0 19,0 0 15,-2 0-22,2 0 70,-1 0 2,1 0 9,0 0-29,1 1 11,0-1 4,0 0 15,0 0-45,0 0-12,2 1-18,-2-1 32,1 1-76,0 0 12,0 0-75,-1-1 82,1 1-43,-1 0 27,0 0-24,-1 1 57,0-1-9,0 0 46,-1 1-59,1-1 69,-1 1-56,0 0 56,-1 0 21,0 1 26,-1-1 18,0 1-25,-1-1-10,1 1-42,-1-1 55,1 1-57,-1-1 20,1 0-17,0 0 18,1 0 4,0 0-1,0 0 2,1 1-14,0-2-25,0 2 17,1-1-25,-1-1 46,0 1-22,1 0 20,-1 0-19,0 0-19,0 0 19,0-1-17,-1 1 23,1-1-84,-2 0 14,2 0-73,-2 0 94,1 1-6,1 0 48,-1 0-19,1-1 16,0 2-12,1-1 10,0 0 36,-1 0-44,0 0 47,0 1-51,-1-1-5,1 0 16,0 0-11,-1 0-28,-1 1 24,0-1-26,-1 0 40,-1 1 45,1 0-36,0-1 27,1 0-2,0 1-31,0-1 34,0 1-38,1-1-47,1 1-14,0 0 0,0 0 14,0 0-11,0 0-10,-1 0-9,1 0-26,-1 0 32,0 0 3,0-1-22,1 1 20,-1-1-12,1 1 0,-1-2 72,1 2 30,-1-2-7,0 2-9,1-2 15,-1 1 26,1-1 17,0 1-22,0 0-94,1-1 22,-1 0-13,0 1-47,0-1 30,-1 1-81,1-1 75,-1 0-3,1 1 33,-1-1-4,1 1 42,-1-1 19,0 1-19,0-1-1,0 0 37,1 1-7,-1-2 87,1 2-90,0-1 74,0 0-99,1-1 82,-1 1-97,0 0 40,1 0-30,-1 0 36,1 0-70,-1 0 49,1 0-55,-1-1-20,1 1 45,0-1-54,2 0 51,0 0-64,0-1-87,1 1 89,-1 0-92,1-1-137,0 1 119,2-1-197,0 0-84,4 0 84,-1 0-75,2 0 215,2 0 243,0 0 0,3 0 0</inkml:trace>
  <inkml:trace contextRef="#ctx0" brushRef="#br0" timeOffset="6">13168 957 9502,'10'-2'-591,"-7"2"438,0-1 109,-1 1 3,0 0 162,-1 0 118,1 0-64,-1 0 119,1 0 855,-1 0-786,-2 0 838,-1 0-1156,-5-1 71,3 1-77,-3 0 50,3 0-28,-2 0 55,1 0-44,0 0-53,-1 0-33,1 0 2,-2 0-58,0 0 121,-2 0-61,1 0 51,-2 1-51,1-1-43,-1 1 17,0 0 7,0-1 57,0 1-14,0 1 1,-1-1 59,1 0-40,0 0 59,-1 1-74,1-1 7,0 0-4,1 1 12,-1-1-57,1 0-3,0 0-11,1 0 18,0 0 4,0-1-12,1 0-2,0 1-40,0-1 28,1 0-21,0 0 18,0 0 56,1 0-12,-1 0 9,1 0-24,-1 0 28,0-1-16,-1 1 29,-1 0-13,0 0-12,-1 0 15,-1 0-10,0 0-50,0 0 42,0 0-42,0 0 48,1 0-41,1 1-15,-1 0 0,1-1-67,1 1 24,-2 0-20,1-1 8,-1 0 116,0 0 4,0 1 17,-1-1 109,0 0-75,0 0 119,-1 0-123,0 0 73,0 0-116,-1 0 84,0 0-123,-1 0 16,0 0-21,1 0 36,-1 0-52,1 0 75,1 0-77,1 0 70,0 0-51,2 0-37,-1 0 12,2 0 1,0 0 50,1 0-12,0 0-1,1 0 36,-1 0 22,0 0 8,0 0-1,-1 0-44,0 0 4,-1 0 7,0 0-52,0 0 45,0 0-44,-1 0 49,1 0-20,-1 0 11,0 0-14,1 0-8,0 0 15,-1 0-25,1 0 24,-1 0-51,1 0-2,-2 1-8,1 0-32,0-1 26,-1 1 0,1 0 2,-2-1 102,1 1-54,0 0 49,0 1-18,2-1 12,-1-1 5,2 1-9,0-1-95,0 1 44,1-1-43,0 1 69,1-1-119,-1 0 35,-1 0-109,0 0 111,-2 0 3,-1 0 46,-2 1-4,1-1 149,-2 1-31,1-1 135,0 1 7,0 0-49,1 1 33,1-1-52,1 0-111,1 0 52,0 0-80,2 1 82,0-2-104,1 1 34,0-1-39,1 1-146,-1-1 92,2 0-131,-2 0 88,0 0-70,-1 0 38,1 0-76,-2 0 130,-1 0-16,0 0 72,0-1-61,-1 0 200,0 1-54,1-1 130,-1 0-27,0 1-31,0-1 30,-1 1 19,1 0-97,-1 0 46,0 0-89,1 0 75,-1 0-95,1 0 48,0 0-55,0 0-70,0 0 44,1 0-97,-1 0 101,0 1-87,1-1 72,-2 2-104,1-2 87,-1 0 28,-1 0 23,1 0 18,0 0 80,0 0-31,0 0 113,0 0-107,0 0 48,0 0-24,0 0-4,-1 0 26,1 1-5,0-1 25,1 0 57,0 0-133,1 1-21,1 0-38,-1-1 8,1 1-74,0 0 26,0-1-109,0 1 80,1-1-68,-1 0 35,1 0-64,-1 1 113,0-1-10,-1 0 58,0 1 30,0 0 27,0 0-12,-1 0-9,1 0 50,1-1-1,0 1 110,0-1-67,0 1-68,1-1 16,-1 0-66,2 0-148,-1 1 26,0-1-127,1 0 107,0 0-72,-1 0 44,1 0-87,-1 0 79,1 0 123,0 0 26,0 0 5,-1 0 114,1 0-128,-2 0 128,0 0-110,-1 0 230,1 0-83,-1 0 159,1 0-86,0 0-53,0 0 10,2 0-45,0 0-134,1 0-18,0 0-89,1 0 106,-1 0-76,0 0 68,0 0-113,-1 0 132,0 0-56,1 0 96,-2 0-80,1 0 93,-1 0-22,-1 0 35,0 0 56,-1 0-27,1 0 28,-1 0-29,1 0-67,0 0 16,1 0-16,0 0-16,1 0-32,1 0-47,1 0 45,0 0-111,0 0 76,0 0-132,1 0 120,-1 0-9,1 0 68,0 0-24,0 0 81,0 0-3,0 0 21,0 0-31,0 0 100,-1 0-32,0 0 110,-1 0-46,0 0-47,0 1 17,0 0-45,0-1-108,0 1-5,0 0-72,0 0 89,1 0-83,0-1 58,1 1-109,-1 0 81,1-1-8,-1 0 51,1 1-27,-1-1 111,0 1-18,0 0 36,-1 0 83,-1 0-91,1 0 118,-1 0-113,-1 1 74,1-1-45,0 0 43,1 0-34,0 0-63,1 0-2,1-1-17,1 1-114,0-1 94,0 1-158,1 0 159,0-1-49,-1 1 29,1 0 51,0 0-1,-1 0 22,1 0 40,0 0-79,0 1 46,-1-1-55,1 0 67,-1 0-49,1 1 61,-1-1-63,1 1-33,0-1 25,-1 0-27,1 0 75,-1 0-23,0 0 28,0 0-46,1 1-13,-1-1 5,1 0-10,-1 1-18,1 0-7,0 0-5,0 1 9,0-1-18,0 1 36,0-1-39,0 1 50,0 0 20,0 0-15,0-1 10,0-1 23,-1 1 4,1 0 12,-1-1-15,1 2 5,0-1-28,0 1 30,0-1-62,0 1 23,0 0-14,0 0 26,0 0-37,0 0-19,0-1 1,0 0 6,0 0 1,0 0 16,0 0-25,0-1-18,0 1 40,0 0-45,0 0 50,0 0-50,0 1-5,0-1-8,0 1-51,0-1 78,0 1-45,0-1 57,0 2-57,0-1 31,0 0-38,0 1 37,0-2-48,0 1 22,0-1-30,0 0 108,-1 1-37,1-1 42,-1 2-59,0-1 60,0 0-40,1 0 47,-1-1-56,1 1 5,0-1-1,0 1 10,0-1-20,0 1 20,0-1-19,0 0 60,0 1-35,-1-1 35,1 1-43,-1 0 111,0 0-24,-1-1 102,1 1-108,-1-1 53,1 1-95,0 0 63,0 0-183,0 1 38,1-2-116,-1 1 123,0 0-66,-1 0 45,0-1-27,1 1 21,-2 0 53,2 0 9,-1 0-33,1 0 58,0 0-31,0 1 34,0-1-38,0 2 53,1-2-13,-1 1 74,1-1-41,-1 0-17,0 0-4,1 0-23,-1 0-24,1 0-23,-1-1 0,0 1 8,0-1 3,1 0 21,-1 0-39,1 0 55,-1 0-28,1-1 25,0 1-29,0 0 7,0-1-5,0 2 5,0-1-65,0-1-14,0 2-3,0-2 16,0 1 7,0 1 37,0 0-54,0-1 60,0-1 39,0 1-28,0 0 27,0-1 47,0 1 0,0-1 28,0 1 43,0-1-78,0 3 88,0-2-86,0 1 31,0-2-69,0 0 24,0 0-120,0 0 78,0 0-146,0 0 142,0-1-46,-1 1 122,1 0 25,0 1-68,0-2-104,0 1-90,0 0 15,-1-1 82,1 1 18,-1 0 36,1 1-60,0-2 122,0 1 137,0 0-81,0 0 141,0 0-344,0 0 143,0 0-101,0 0 96,0-1 142,1 1-75,0 0 57,0-1-149,1 1-20,-2-1-45,1 1 88,-1 0-16,1 0 29,-1 0-39,1 0 17,0 1-54,1 0 53,-1 0-49,2 0 56,-1-1-67,2 1-16,-1 0-6,1 0 0,1 0 59,0 0-19,4 0 12,-2 0-40,6-1 31,-7 0-28,5 1 54,-6 0-20,5-1 20,-5 0-22,-2 1 20,-2-1-9,-2 1 12,5 0-9,2-1 57,5 1 27,-1-1-4,-2 1 40,-3 0-99,-1-1 47,0 1-52,1-1-42,2 0 31,1 0-27,1 0 52,1 0-59,-1 0-20,2-1-9,-2 1 1,2 0 58,0-1-17,0 2 8,0-1 6,1 0 0,0-1 3,0 1-21,2-1 4,0 0-4,2 1 14,-1-1-43,2 0-5,-1 0-9,0 0 2,0 0 43,2 0-11,0 0 13,2 0 33,-2 0-28,-2 0 23,-1 0-48,5 0 8,0 0-6,5 0 14,-7 0 48,-4 0 17,-1-1 0,0 1 1,3-1-124,3 1 65,0-1-64,1-1-26,2 1 16,2-1-96,0 0 99,3 0 64,-3 0 65,3 0-5,-4 1 42,1-1-48,-2 0 10,0 1-14,1 0-71,1 0 19,-2 1-15,0-1 32,-2 0-55,-1-1 51,1 0-36,-2-1 39,2 1 9,0 0-16,-1 2 8,1 0-7,-2-1-12,1 1 2,-1-1 17,1 1-6,0-1 17,1 0-24,1 0 69,-1 0-47,1 0 67,-5 1-74,2-1 2,-2 1-3,4-1-5,3 1 67,-2-1 17,3 0 3,-4 0-10,3 1 17,-1-1-45,3 1 50,-3 0-57,1 0 33,-2 0 29,0 0-8,-1 0-64,3 1 0,-2-1-35,2 0 56,-5 1-85,-2-1 12,-1 0-88,-4 0 154,1 0 17,-1 0 49,-1 0-35,-1 1 16,-2 0-58,1 0 62,-1 0-67,2-1-37,-1 1 37,0-1-12,0 0-18,0 0 55,-1 0-63,2 0 74,-1 0-64,2 0 46,-1 0-50,1 0 113,-1 0-55,1 1 38,1-1-63,-1 1 37,2 0-22,0 0 48,0 0-50,0 0-249,0 1 50,1-1-170,-2 0-3,-1 1 104,-1-1-66,-2 0 96,-1 0-605,-2-1 563,-1 1-477,-2 0 726,-3 1 0,-2 0 0</inkml:trace>
  <inkml:trace contextRef="#ctx0" brushRef="#br0" timeOffset="7">7557 1070 9502,'3'-3'-483,"-3"1"386,1 1 97,-1 0 14,0 0 55,0 0-4,0-1 59,0 1-44,0 1 40,0-1-59,0 0 7,0-1-7,0 1 11,0 0-16,0 1 11,0-1-4,1 0-6,-1 1 86,0-2-42,0 2 34,0-1 23,0 0-22,0 1 10,0-1 97,0 0-91,0 0 108,0 0-108,0 1 118,-1-1-80,0 0 141,1 1-130,-1-1-23,1 0-57,0 0-26,1 0-67,-1 1 41,1-1-101,1 0 114,0 1-98,0-1 50,0 0-54,-1 2 23,0 0 38,1 0-7,-1 1-10,1 0-22,0 0 0,0 0-6,0 1 20,0-1 7,0 0-9,-1 1 2,0 0 48,0 0 21,0 0 18,-1 1-35,0 0-22,0 0-24,0 0 19,0 1-75,0-1 55,0 0-55,0 1 71,0-1-43,0 0 27,0 0-30,0 0-11,1 1-23,0-1 1,0 1-17,0-2 9,0 2-40,-1 0 17,0-1-35,1 1 85,-1 0-36,0-2 39,0 1 40,0 0-32,0-2 32,0 1-45,0 0 56,0 0-37,0 0 45,0 0-23,0 0-16,0-1 20,0 2-18,0-2-44,1 2 42,0-2-39,1 2-40,-2-1 10,2 0-81,-2 1 84,2-2 4,-1 2 41,0-1-11,0 0 2,0 1 47,1-2-33,0 2 32,0-2 9,-1 2 7,1-2 12,0 2-5,0-1-17,-1 0 26,1 0-6,-1 0-6,0 0-38,1 0 9,-2 0 2,1 0-64,-1 0-29,1 0-4,-1-1 11,0 1 37,1-1 12,-1 1-21,1-1 91,1 1-43,-1 0 40,1 0-60,1-1 17,-1 1-11,2 0 24,-1 0-85,0-1-7,-1 0-7,0 1 25,-1 1 5,0-2 39,0 2-41,-1-1 70,0 1-23,0 0 10,0 0-27,0 0 33,-1 0 16,1-1-3,-1 1-6,1-1 31,-1-1-47,1 1 67,0-1-25,0 1-18,0-2 28,1 1-27,1 0 34,0-1-18,2 0 23,1 0-40,0 0 9,0 0-6,0-1 10,0 1 35,0-1-35,1 0 40,-1 0-49,1 0-49,-1 0 41,1 0-41,0 0 9,0 0 28,1 0-35,-1 0 41,2 0 24,-2 0-21,1 0 16,0 0-24,0 0 29,-1 0-21,1 0 21,0 0-41,0 0 9,0 0-7,0 0 23,1 0-37,-2 0 35,1 0-34,-1 0-6,1 0 23,0 0-32,1 0 40,0 0-34,0 0 23,1 0-35,0 0 36,0 0-16,0 1 13,0-1-6,0 0-1,0 1 4,1-1-4,-1 0 5,1 1-60,1 0 42,-1-1-45,2 0 3,-1 0-13,1 0-9,0 0 12,0 0 55,-1 0-5,0 0-2,0 0 42,0 1 2,0-1 5,0 1-9,-1-1 12,1 0-34,1 0 44,0 0-44,1 0-16,0 0 16,2 0-3,-1 0-20,1 0 31,-1 0-30,0 0 29,-1 0-1,-1 0-7,0 0 4,-1 0-15,0 0 49,-1 1 0,1-1 11,-1 0 23,1 1-58,0 0 30,-1 0-34,1-1-17,-1 1 14,0-1-9,0 1-24,0 0 35,1-1-36,0 2 38,1-1-38,1 0 22,1-1-26,0 1 21,1-1-39,0 1-35,0-1 13,0 0 44,0 1 26,1 0 25,-1-1-40,1 0 72,-1 0-12,2 1 71,-1-1-18,0 1-39,1-1 1,-1 0-35,0 1-84,0-1 70,-1 1-66,0 0 72,-2-1 0,-1 1 3,-1-1-5,-1 1 56,1 0 3,-2 0 0,2 0-8,0 0-34,1 0-9,0-1 15,2 1-90,0-1 56,1 0-48,0 0 69,1 0-50,-1 0-17,0 0-8,-1 0 24,0 1 35,0-1 10,0 0-31,0 1 53,0 0-10,0 0 19,1-1-24,0 1-6,2 0-13,-1 1 20,3-1-64,-2-1 32,3 1-24,-1-1 42,1 0-62,1 0-26,-2 0-11,0 0 27,-1 0 46,0 0 14,-2 0-31,-1 0 110,0 1-36,-1-1 94,0 1-44,-1 0-43,0 0 3,0 0-49,1 0 55,-1 0-37,1 0 55,-2 0-52,0-1 15,0 1-12,-1-1 12,1 0-58,-1 0 49,0 0-57,-1 0 57,0 0-57,0 0 32,0-1-34,1 1-28,1-1-14,0 1-5,1-1 9,1 1 50,-1-1 0,1 1-7,0-1-2,0 0 53,0 0-2,0-1 13,0 1 110,0-1-63,0 0 114,0 1-118,-1 0-56,1 0-73,-2 0 15,1 0-62,-2 1 47,1-1-15,-1 1 24,0 0-9,0 0 44,0 0-54,0 0 44,2 0 47,-1 0-21,2 0 23,0 0-8,0 0-35,0 0 7,-1-1-16,-1 1 52,-3-1-31,0 1 56,-3 0-58,-2-1 32,-1 1-25,-1 0-39,0 0-74,0 0-29,-1 0-31,2 0 57,0 0-46,1 0 54,0 0-20,0 0 99,1 0 29,-1 0-17,1 1-3,0-1 81,0 1-18,1-1 102,0 0-15,1 0-41,0 1 47,0-1-57,1 0-40,1 1 1,0-1-37,1 0 58,1 0-173,1 0 57,1 0-150,2 0 68,0 0 0,1 0 38,-1 0 24,1 0 80,-2 1-19,-1 0 2,0 0 101,0-1-47,-2 1 133,0-1-115,-2 0 21,0 0-69,-1 1 44,0-1-37,-2 0-13,-1 0 23,0 0-31,-2 0 193,-1 0-200,0 0 97,-1 0-146,1 1 12,0-1 45,2 0 11,1 0-24,1 0 9,-1 0 1,2 0-7,-2 0-19,0 0 53,-1 0-55,-1 0 52,-1 0 200,0 0-121,-1 0 54,1 0-173,-1 0-124,1 0 36,0 0-9,0 0 46,-1 0-3,1 0 65,-1 0-31,1-1 20,-1 1 48,1-1 34,0 0-15,0 1-7,-1-1 20,1 1-8,0-1 105,1 0-65,0 1-41,1-1-12,0 1-29,-1 0-48,0-1 6,-1 1-19,0 0 19,-1 0 16,0-1 24,1 0-45,-2-1 44,0 1 50,0 0-37,0-2 27,0 2 31,0 0-27,0 0 111,0 1-119,0-2-16,1 2-90,-1-1 29,2 0 14,0 1-2,1-1-13,0 1-17,1-1 119,0 0 4,0 0 99,0-1-114,0 0 70,0-1-67,1 1 74,-1 0-44,-1-1 27,0 0 19,0 1-26,0 0-28,-1 0-33,0 0-6,-1 0 30,0 1-41,-1-1-28,0 1-1,0-1 43,0 1 19,0 0 24,0-1-63,0 0-5,0 1 0,0-1-3,0 1 24,0-1-45,0 1 38,0-2-36,0 2-43,0-2 13,0 1-79,0-1 76,0 0-28,0 1 14,0-1 8,1 0 65,-1 0-4,2-1 34,0 1-60,2-1 80,-2 1-7,1-1 90,-1 1-91,0-1 53,-1 2-85,1-2 64,0 2-93,1-1 55,-1 0-48,1 0 59,-2 1-117,0-1 33,-1-1-95,1 1 72,0-1-70,1 0 40,-1 0-74,0-1 138,-1 0-36,0 0 71,0 0-52,0 1 54,0 0 35,1 0 8,0 0 28,0-1-85,1 0 28,0 1-21,-1 0-60,1 0 65,-2 1-35,1-1-90,-1 0 33,0 0-144,0 0 129,0 0-54,0 0 62,1 0-60,-1-1 16,1 1 9,0 0 15,1 0 16,0-1-14,1 1 26,0 0-27,0 0 27,0 0 56,0 0 21,-1 1 10,0 0 73,-1-1-70,0 2 79,-1-2-77,0 2 55,0-1-46,0 1 58,0 0-39,-1 0 62,0 1-23,-1 0 63,1 0-139,-1 0-29,1 0-217,1 0 121,-1 1-111,0-1 184,-1 1-37,-1 0 73,-1 0-21,0 0 21,-1 0-30,1 0 73,-1 1-52,0-1 55,1 1-66,-1-1-36,0 1 32,0-1-29,0 0-9,1 1-12,-2-1-4,1 0 15,-2 0-33,0 0-22,0 0-6,-1 0-6,-1 0 85,-1 0-34,-1 0 24,0-1 130,-2 0-18,1 0 129,-1 0-141,0 0 67,-1-1-53,1 1 37,-1 0-85,2 0-54,-2 0-24,2 0 44,-3 0-27,2 0 72,-1 1-70,3-1 13,-2 0-25,1 1-22,-1-2 21,2 2-17,-1-1 0,1 0-34,0 1 27,1-1 73,-1 0-17,1 0 32,0 1 40,0-1-17,1 1 78,0 0-70,-2 0 6,2 0-41,-2 0 5,2 0-26,-1 0 6,1 1 1,-1 0 12,0 0-77,-3 0 10,0 1-76,-3-2 82,0 1-37,-4 0 31,3-1-28,-5 0 60,6 0-7,-6 0 32,3 0-35,-3 0 44,-1 0 25,3 0 5,-3 0 65,3 0-96,-4 0 54,3 0-53,-2 0-55,3 0 58,2 0-51,-3 0-9,7 0-25,-7 0-9,5-1 19,-3 0 14,2 1 29,0-1-41,1 0 41,-2 1 36,3-1 20,-2 0-10,0 1 70,0-1-32,-1 1 12,2-1-8,1 1 3,2 0-36,0 0 49,2-1-45,-1 1-32,2-1 44,0 1-37,0 0-48,0 0 2,0-1-70,0 1 76,0 0-54,-1-1 79,-1 1-62,1 0 66,0 0-22,1 0 18,-2 0-22,-1 0 54,0 0-40,1 0 42,1 0-41,1 0 1,0 0 3,3-1 9,0 1-14,-1 0 18,1 0-19,-4-1 16,2 1-54,-3 0-13,1-1-3,-3 1 10,4-1 45,-2 1-7,3-2-1,-3 2 63,2 0 20,0-1 4,1 1-16,1 0-9,0-1 13,0 1 16,1 0 9,0 0-50,1-1 9,0 1-4,-1 0-78,-1 0 71,0 0-68,-1 0 81,0 0-142,-2 0 27,0 0-119,-1 0 49,0 0-1,-2 0 31,0 0 26,0 0 67,-2 0-10,1 0 5,-1 0 89,0 0-35,1 0 113,0 0-102,2 1 42,1-1-34,2 0 3,1 0 56,1 0-92,1 0 76,0 0-43,0 0-41,0 0 41,-1 0-58,0 0 53,-2 0 40,1 0-35,-3 0 33,0 0 15,0 0 17,-1 0 1,0 0-10,1 0-32,0 0-17,1 0 36,1 0-174,2 1 42,1-1-126,1 0 132,2 1-51,-2-1 39,-1 0-4,0 0-14,-2 0 10,0 0-23,1 0-47,-2 0 80,1 0-13,-1 0 35,-1 0-20,2 0 140,-2 0-20,4 0 112,-2 0-19,1 0-51,1 0 54,1 0-56,1 0-85,-2 0-28,1 0-33,-2 0-17,2 0 38,-3 0 5,1 0 8,-3 0-19,0 0-22,-1 0-27,-2 0 40,1 0 22,-3 0 7,3 0-12,0 0 124,-1 0-17,3 0 129,-1-1-135,2 1 57,0-1-110,1-1 74,1 0-113,0 0 20,1 0-26,-1 0 32,1 0-33,0-1 56,-1 0-58,-1 0 7,0-1-22,0 2-21,-1-2 18,-1 2 100,1 0-35,-2 0 32,1 1-58,-1 0 33,0 0 20,-1 0 11,1 1-3,0 0-29,0 0-2,0 0 8,2 0-86,-1 0 64,2 0-65,-1 0 34,1 0-17,-1-1-4,-1 1 10,-1-1-9,-1 1-9,-1-1-21,-3 1 19,-1-1 99,-2 1-43,0-1 44,-1 1-14,1 1-42,0 0 46,1 0-45,1 1-278,3 0 65,0 1-179,3 1-445,1 0 219,2 0-362,3 0 550,2 0 208,3 0 209,2 1 0,2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44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6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41 9502,'4'-1'-1147,"-3"-1"1720,0 0-105,0 0 498,0-1-404,-1 0-43,2 1-148,-1-2 75,-1 2-87,1-2-38,0 2-16,-1 0-19,1-1-35,-1 1 18,0 1-59,0 0 48,0-1-55,0 1-6,0 1 59,-1-1-109,-1 1 51,-1 1-67,0 1-51,-2 2-12,-1 2 14,-2 2 43,1 2 70,-2 2-13,1 2-11,-1 2 6,1 1-20,0 3 24,2 1-7,1 0-36,0 1 21,2-1-28,1-1-45,2 0-25,-1-3 11,2-1 0,1-2-149,1-1 41,2-2-121,0-2 99,2-2-108,0-3 25,1 0-96,0-3 84,-1 1 104,1-2-38,-1-2 144,1-1-98,1-2 93,-1-2-84,0-3-15,0-1 23,0-2-17,0-1 50,-1 0-62,0-2 17,-2 1-25,-1-1 89,-2 0-14,0 0 44,-2 1-63,0 1 58,-1 0 19,-2 2-8,0 1 35,-1 2-54,0 2 13,-1 1 5,1 2-302,0 1 71,0 1-173,1 1 145,0 0-478,0 1 135,1 0-372,0 0 385,1 1-122,0 1 196,0 0-124,1 0 322,1 1 115,0 0 139,0 0 0,1 0 0</inkml:trace>
  <inkml:trace contextRef="#ctx0" brushRef="#br0" timeOffset="1">280 33 9502,'4'-6'-1110,"-3"3"1388,0 0-45,1 1 321,-1-1-197,0 0 66,1 1-87,0 0 73,-1 0-113,0 0 151,0 1-61,0 0 96,0 1-33,0 0-134,-1-1 37,2 2-25,-2 1-61,1 1 41,0 2-95,-1 2 82,0 3-81,0 2 96,0 2-95,0 3 30,0 0-30,-1 2-15,-1-1-13,0 2-96,0-1 6,1 0-13,-1-1-91,0-2 53,1 1-98,-1-3-81,1 0 60,-1-2-75,1-1 103,-1-1-365,1-2 83,-1-1-248,1-1 221,0-1-256,-1-3 108,2 1-737,0-2 679,-1-2-591,1-2 694,1-4-184,0 0 360,1-4 131,2-1 151,0-1 0,1-2 0</inkml:trace>
  <inkml:trace contextRef="#ctx0" brushRef="#br0" timeOffset="2">805 23 9502,'-5'-3'-677,"2"2"1034,1 0 425,0 0-4,-1 1-244,-1 0 135,0 0-274,0 0 149,0 1-148,-2 1 135,1-1-149,-1 2 28,1-1-52,-1 0 28,-1 1-91,1 0-43,-1-1-33,1 2-62,-1-2-57,0 2-16,-1-1 11,1 2-4,-1-1 6,0 1-11,0 1 21,1 0-24,2-1-10,-1 1-1,1-1-17,2 2-146,0-1-1,1 0-111,1 1-71,0-2 113,1 2-100,1 0-23,-1 0 76,3 1-64,1 0 55,1 1 33,1 0-2,2 1 35,-1-2-15,1 2 18,-1-1-81,1 1 56,-2-1 23,-1 1 83,-1-1-12,-2 0 3,-1-1 216,-1 1-56,-1-1 171,-2 0 154,-3 0-135,-1-1 169,-2 0-184,-2-1 3,-1 0-30,-1-1 35,0 0-36,0-1-259,-1-1 60,1-2-153,1 1 150,1-2-244,2 0 102,2 0-187,2-2-601,1 0 262,3-3-541,2 0 700,3-4 190,4 0 290,3-3 0,3-1 0</inkml:trace>
  <inkml:trace contextRef="#ctx0" brushRef="#br0" timeOffset="3">900 118 9502,'6'-10'-1075,"-4"5"1310,1 0 53,0-1 207,0 1-153,-1-1 60,1 1-95,1-1 92,-1 1 71,0-1-104,-1 2 83,0 1-129,0 0 75,0 1-46,-1 1 49,0 0-35,0 0 10,0 1-92,0 1 103,-1 1-232,1 3 66,-2 1-87,0 1 20,-3 3-14,1 1 29,-2 2-15,-1 1-1,-1 2-3,1 1-16,-1 3-69,0-2-2,1 0-12,1 0-126,1-2 80,2-1-99,0-1 47,2-1-28,0-3-4,1-1-51,2-2 77,1-1-37,2-1 60,2-2-11,1-1-10,1-2-44,1 0-33,1-1-49,1-1-389,-1 0 108,1-2-267,-1 1 300,-2 1 227,0-1 90,-1 1 111,0 0 0,0-1 0</inkml:trace>
  <inkml:trace contextRef="#ctx0" brushRef="#br0" timeOffset="4">327 110 9502,'7'-12'-874,"-4"7"965,1-1 54,0 1 247,-1 0-92,1 1-26,0-1-21,1 0 7,0 1-79,1 0 65,-1 0-36,1 0 26,1 1-22,0 0-64,0 0-1,0 2-4,0-1 42,0 2 25,-2 2-15,1 0 77,-1 3-74,-1 1 94,0 2-102,-2 0 92,-1 1-84,0-1 82,-1 2-94,-1-2 130,-1 2-89,-1-2 120,-3 1 89,-1-1-73,-2 1 80,0-1-114,0 0-144,0-1 11,0 0-86,1-2 19,-1 0-107,2-1 42,0 0-106,2-2-426,1-1 100,1 0-377,2 0 446,1-2 104,2-1 193,3-1 0,2-2 0</inkml:trace>
  <inkml:trace contextRef="#ctx0" brushRef="#br0" timeOffset="5">1222 91 9502,'1'-5'652,"0"2"-216,0 2-83,0-1 83,-1 1-125,2-1 64,-1 1-65,0 0 56,-1 1-44,2-1-75,-1 0 49,-1 2-87,1 1 2,-1 1-59,1 4 6,-2 1-27,-1 3-62,-1 2 62,-1 2-58,-1 1 113,-1 2-5,0 0 0,-1 1-9,1-1-82,-1 0-24,2-1 11,1-2-221,-1-1 97,1-2-141,1-3 134,1 0-152,0-2 69,1-3-130,-1-1-39,2-1 143,0-3-259,1-2 178,1-4-102,1-1 91,1-2 70,1-3 12,1 1 34,0-4 59,1 0-7,1-3 22,1 1-22,1-2 59,-2 2-23,2-1 96,0 1-75,-1 1 180,0 2-77,-1 2 123,-2 3 12,1 2-88,-3 3 81,1 2-78,-2 2 145,0 1-57,0 3 112,-2 3-58,1 2-44,-1 4 37,-1 1-31,1 3-35,-1 1-16,1 2-36,-1 0-9,0 2-118,0-1 38,1-1-126,1-2-240,0 0 61,1-3-172,1-1 211,0-2-142,-1-2 74,0-2-132,0-2-420,-1-1 234,-1-1-848,0-2 704,-2-1-155,-1-1 653,-2-3 123,0 0 124,-2-3 0,0 0 0,0-2 0,-1 0 0,1 0 0,-1-1 65,1 0-41,0 0 51,1 0 122,1 1-69,1 1 163,1 2-162,1 1 434,1 2-155,-1 1 331,2 0-302,0 1-10,1 1-131,2 2 42,1-1-206,0 2-32,1 0-60,1 0 33,0-1-323,1 0 107,2-1-255,-1-1-282,2 0 245,0-1-334,0-2 319,0-1 14,1-2 66,-1-1 97,1 0 108,0-1 165,-1-1 0,0 1 0,0 0 0,0 0 0,-1 0 0,0 1 0,-2 0-27,0 1 3,-2 1 16,-1 2 471,-2 0-53,-1 2 272,-1 0-246,0 1 71,-1 1-94,-1 3 97,-1 2-154,0 0-67,0 2-70,-1 1-16,-1 1 2,0 1-19,1 2 66,-1 0-61,0 1 23,0 0-16,2 0-15,-2 1-105,2-2-17,-2 1-69,2-2 84,0-1-139,-1-1 66,1-1-100,0-2 53,0 0-95,-1-3 20,2-1-65,-1-1 88,0-1-27,1 0-6,0-2-66,0-2-118,1-3 39,0-1-65,0-2-70,1-4 112,1 0-118,2-3 116,0-1-6,2-2 51,0-2-16,0 0 70,2 0 108,0-1 10,0 0 91,1 2 89,0 2-54,1 2 52,-1 4-87,-1 2 68,0 3-8,-2 2 63,0 3 267,-1 2-134,-1 1 246,-1 4-236,0 2 139,-1 3-119,0 2 150,-1 2-140,0 2-22,-1 0-24,1 2-54,-1 0-15,1 2-170,-1-3 43,2 2-108,0-3-193,1-1 62,-1-2-142,1 0 177,-1-3-155,1-1 88,-1-2-138,-1 0-408,-1-3 213,0-1-382,1-1 536,-2-1 163,0-1 224,-3-1 0,0 0 0</inkml:trace>
  <inkml:trace contextRef="#ctx0" brushRef="#br0" timeOffset="6">2648 94 9502,'5'-1'1040,"-2"1"-752,-1 0 6,0 0-100,0 0 71,1 0-57,0 1 61,0 1-71,0 1 45,0 2-24,-1 1 0,-1 1 44,1 1-117,-2 3 47,1 0-62,-2 3 39,0 1-30,-1 1 45,-1 1-91,0-1 1,0 0-15,-1 0 11,2-2-89,-1 0 37,1-3-125,0-1 135,1-1-286,-1-3 130,2 0-217,-2-3 58,2-1 91,-1 0-51,0-2 76,0 0-18,0 0-6,0-2-1,-1-2 25,0 0 31,1-2 29,0-2-14,1 0 18,-1-4-18,1 1 17,1-3 9,-1-1 34,2 0-9,1-1 10,1 0 110,0 1-30,-1 1 124,1 2 88,-1 2-54,0 2 74,-1 2-119,0 2-55,0 2 147,-2 1-46,2 1 118,-2 2-47,1 3-33,0 3 38,0 2-20,0 3-75,0 2 6,1 0-58,-1 2-58,2 0 62,1 1-66,0-3-7,2 1 13,1-2-53,1-1 44,2-2-63,2-2 23,1-3-71,0-1 58,1-3-33,0 0 64,0-4-40,-1-1 58,1-5-40,-2-1 19,1-4-28,-2 0-16,-1-3 25,0-1-20,-2-1 32,0-1-253,-1 1 50,-1-2-163,-2 2-207,1 1 165,-3 1-228,0 1 259,-1 2-432,0 2 210,-1 1-118,0 2 364,0 2 325,-1 1 0,1-1 0</inkml:trace>
  <inkml:trace contextRef="#ctx0" brushRef="#br0" timeOffset="7">2573 87 9502,'3'-4'-574,"-2"1"912,0 2-1,1 0 293,-1 0-253,-1 0 253,1 1-231,0 0 228,-1 2-286,1 3-116,-2 1 15,0 4-53,-1 2-1,-1 2-34,-1 3-27,-1 1-17,0 1 23,1 0-45,-2 1-11,1-1 14,0-1 1,1-1-147,0-1 13,0-3-125,1 0-257,-1-3 155,1 0-248,0-3 260,1-2-383,0-2 181,1 0-337,-1-2 467,2-1 113,-1-2 218,-1-4 0,0-1 0</inkml:trace>
  <inkml:trace contextRef="#ctx0" brushRef="#br0" timeOffset="8">1798 114 9502,'-5'1'857,"4"1"-158,-2 1-292,1 2-32,0 2-97,-1 3 80,1 1-142,-2 2 133,1 2-114,-1 1 121,1 2-81,-2-1 12,3 1-80,-1-2-4,0 1-149,2-2 20,-1-1-67,1-2-70,-1-2 38,1-2-52,0-3 77,1 0-84,-1-2 26,1-2-85,-1-2-155,1-1 92,0-5-165,1-1 10,0-3 61,1-2-40,2-1 88,0-3-84,1-1 44,1-2-79,-1-1 57,1 0 117,0 0-11,-1 1 77,1 3 181,-2 1-45,0 5 99,-1 0-91,0 5 244,-1 1-49,0 2 176,-1 1 71,1 1-172,-2 2 164,1 2-199,0 3 131,1 1-103,-2 1 129,1 3-48,0 1-77,1 0 38,-1 2-121,1 1 72,2 0-76,0 0 89,2 0-95,1-1 130,2-1-89,2-2 113,1-2-180,2-2-13,1-2-76,0-2 24,-1-1-67,0-2 26,-1-2-89,-1-3-120,-1-1 44,0-2-86,-2-2 102,-1-2-191,-1-1 49,-1-1-146,-1-1 126,0 0 25,-1-1 6,-2 1-5,-1 0-261,0 1 105,-1 1-169,1 3 199,-1 1-256,-1 2 147,1 1-52,-2 3 262,-1 1 255,-1 2 0,-1 1 0</inkml:trace>
  <inkml:trace contextRef="#ctx0" brushRef="#br0" timeOffset="9">1543 222 9502,'1'-5'-294,"1"4"824,2 1-88,1 0 342,2 0-246,1 0-195,0 0-6,2 1-128,1-1-257,0 0-10,0 0-150,0 0-419,0-2 208,0 0-338,-1-1 450,-1-1 174,1-1 133,-1 0 0,0 0 0</inkml:trace>
  <inkml:trace contextRef="#ctx0" brushRef="#br0" timeOffset="10">14 599 9502,'0'-6'122,"0"2"8,0 2 49,2-2 16,-2 1-22,1 1 61,1-2-37,-1 2 76,0-1-33,1 1 17,-1 0-54,0 1-3,0-1-26,0 1-33,-1 0 315,1 0-254,-1 3 225,1 1-292,-1 4 0,1 4-7,-1 1-7,0 5-36,0 0 48,0 3-53,0-1 60,-1 1-109,1-1 27,-1 1-85,1-2 96,0-2-139,0-2 83,1-3-143,0-1 84,0-3-26,1-1 84,0-3-45,1 0 17,0-2-10,-1 0-10,1-2 82,-1 0-13,2-3 17,-1 0-35,1-4-56,-1 0 43,1-2-29,0-1 45,1 0-41,-1 0 29,0 0-30,-1 1 107,0 2 21,-2 1 2,1 1-20,-1 2-57,0 2-7,0 1 6,0 1 16,-1 2-11,1 3 20,-1 1-20,1 3-48,0 2-20,1 2 7,0-1 17,2 2 10,-1-2-20,2 1-7,0-1-39,1-2 63,0 0-39,1-3 31,1 0-2,-1-3 7,1-1-2,0-1 75,-1-1 15,1-2 5,-2 0-9,1-3-37,0-2-7,-1-2 16,1-2-14,0-2 39,1-2 28,-1-1-8,1-2 47,-1 0-37,0 0 13,-1 0-14,-1 1-11,0 1-29,-2 1 34,-2 2-218,1 2 43,-1 1-125,-1 2 87,1 2-316,-1 0 85,0 2-218,0 1-300,0 1 458,0 2-249,0 1 522,0 5 134,0 0 0,0 3 0</inkml:trace>
  <inkml:trace contextRef="#ctx0" brushRef="#br0" timeOffset="11">2626 562 12843,'0'16'1219,"0"-6"-989,0 1-90,0 3 42,-1 1-121,0 2 29,-1 2-79,-2 1 73,-1 1-45,0-1 93,0 0-52,0-1 66,1-1-155,-1-3 35,3 1-124,-1-3-213,1-1 64,1-3-161,0 0 177,0-3-361,1-1 124,-1-2-280,1-1 15,0-1 230,0-1-103,2-1 339,-1-4 123,2-2 144,1-3 0,1-1 0</inkml:trace>
  <inkml:trace contextRef="#ctx0" brushRef="#br0" timeOffset="12">512 648 9502,'0'-7'452,"0"4"-68,0 1-112,0 0 441,0 1-369,0 2 324,-1 1-548,1 5 13,-1 0-46,-1 3 102,0 1-4,-1 2 0,-1 1-10,0 2 13,0 0-43,0 1 44,0-2-58,0 1-66,0-1 64,1-2-59,1 0 75,-1-2-88,1-1 16,1-3-66,-1 0 1,0-2 16,1-1-43,0-2-159,1 0-26,-1-3-102,1-2 96,0-4 54,0 0 10,2-4-9,0-2-17,2-1-41,2-2 37,0-1-50,0-3 50,0 2 83,0-2 31,-1 3 11,2-1 140,-1 2-96,0 0 133,1 2-121,-1 2 88,0 2-70,0 2 93,0 2-62,-1 2 44,1 1-31,-2 3 42,0 1-29,-1 3 48,1 3-50,-2 4 21,0 2 18,0 2-66,0 2 65,-1 1-92,0 1-18,-1 0 10,1 0-1,-1 0-139,1-3 47,0 0-123,-1-2 88,1-1-343,0-3 82,0 0-249,0-2 259,-1-2-286,1-1 439,-1-2-266,0 0 476,0-1 0,0 0 0</inkml:trace>
  <inkml:trace contextRef="#ctx0" brushRef="#br0" timeOffset="13">790 646 9502,'0'-5'0,"-1"3"237,1 0-29,0 1 625,0 0-450,-1 2 345,1 0-494,-1 3 39,0 1-51,0 3 13,0 1-55,0 2 3,-1 0-13,0 2-30,-1 0 31,1 1-26,-1 0 43,0-1-29,-1 0 25,2-2-138,-1 1 22,0-3-60,1 0 74,-1-2-22,2-2 17,-1-1-23,1-2-7,0 0 47,0-1-12,0-1 12,0-1-136,-1 0 11,2-3-112,-1-1 120,1-3-57,-1 0 71,1-3-64,0 0-51,0-2 34,0 1-82,1-2 116,0-1-104,2 0 86,1 1-91,1 0 85,1 0-14,0 2 51,0 0-35,1 3 75,0 0 4,1 2 14,0 3-8,0 0-35,0 2 0,-1 0 7,1 2 8,-1 0-14,0 1 20,-1 1-4,0 1-41,-1 1-6,0 1-14,-2-1-32,-1 2 18,0-1-4,-1 0 6,-1 0 14,0-1 21,-1 2-27,-2-2 20,0 2 47,-1-1 15,0 0 6,-2 1 105,1 0-72,0-1 101,0 1-94,0 0 48,1 0-46,1 0 56,1 0 59,0 2-29,1 0 52,1 0-52,0 1 6,1 0-42,1 0 28,0 0-51,3 0-117,-1-1 19,0 0-118,0 0 123,1-1-240,-1 0 116,0-1-187,0-1-163,0 0 116,0-1-164,1-1 174,-1-1-41,0-1 55,0 0-58,0-1-190,1-1 382,-1 0-190,0-3 402,0-2 0,1-1 0</inkml:trace>
  <inkml:trace contextRef="#ctx0" brushRef="#br0" timeOffset="14">1029 652 9502,'-2'-4'1498,"1"5"-996,1 0-224,-1 4 20,0 0-38,1 3 65,0 1-121,-1 1 8,0 2-78,0 1 9,-1 1-78,0 1 65,0 0-61,0 0 77,-1 0-239,2-3 56,0 1-140,-1-3-44,2-1-119,-1-2-42,1-2-64,0 0-28,0-3-176,0-1 8,0-2-13,0-1 304,0-5 91,0 0 30,0-3 46,1 0 5,0-2 76,1-1 37,0-1 36,1-1 25,0 0 3,-1 0-2,2-1 4,-2 1 0,1 0 0,-1 0 0,1 3 0,-2 0 305,1 3-72,-1 2 217,-1 2-212,1 2 528,-1 0-457,0 4 475,0 1-548,0 5-20,0 0 41,0 2-29,0 1-15,0 1-17,0 1-65,0-1 14,0 1-10,0-1-14,0 0 4,1-1-18,0-1 38,2-1-137,-1-2 42,3 0-114,-1-4-99,1 1 56,-1-3-84,1 1 40,0-2 91,1-1-74,0-2 108,-1-2-107,2-1 85,-1-1-93,1-1 41,1-1-60,-1 0 28,1-2-63,0 0 72,0 0-28,1-1 60,-1 1-9,0 1 128,0 1-18,-2 3 82,0 1 124,-2 2-57,-1 1 96,-1 3-93,0 0 12,-2 3-5,1 2 47,-1 2-45,-1 3 45,0 0-14,-1 3 48,1-1-2,-2 2-102,1 0 17,0 0-83,-1 0-98,2-1 44,-1 0-108,1-1-74,0-2 49,0 0-70,0-2 93,1-1-295,0-2 75,0-1-206,0-1 202,0-1-321,0-1 293,0-1-200,2 0 411,0-2 125,0 0 0,2-2 0</inkml:trace>
  <inkml:trace contextRef="#ctx0" brushRef="#br0" timeOffset="15">2414 652 9502,'-1'-7'665,"1"4"-448,-2 0 75,2 0-83,-1 1 90,0-1-88,0 0 225,0 0-103,0 0 141,1 1-9,-2 0-127,1 0 73,0 0-47,-2 1-80,1 1 44,0-1-122,-2 0 20,1 2-72,-1 0 15,-1 2-23,1 2 6,-2 2-16,0 3 17,-1 2-8,0 2-7,0 2 9,0 1-12,1 1-4,1 1-54,0 0 2,1-1-12,1-1-218,2-1 93,-1-2-175,2-1-41,-1-3 97,2-2-106,1-2 106,2-1 29,0-2 14,2-1 0,-1-2 2,2-2 151,0-1-28,2-3 124,-2-2-36,2-1-64,-1-4 0,1 0 4,0-1 7,0-1 42,-1 0-26,0-2 32,-2 1-10,-1 0 26,-2 0-23,0 2-8,-2 0-30,-1 1 19,-1 3-21,-1 1-175,-1 3 38,-1 1-118,0 1-307,-1 2 130,1 1-238,0 1-25,1 1 215,1 1-127,0 0 224,1 3 189,2-1 67,1 1 100,2 0 0,2 0 0</inkml:trace>
  <inkml:trace contextRef="#ctx0" brushRef="#br0" timeOffset="16">2640 624 9502,'-9'-5'796,"6"3"-142,-1 1-247,2 0 536,0 1-532,2 0 560,0 1-688,2 1 60,2 0-209,1 1-9,3-1-143,1 0 91,1-1-418,0 0 147,1-1-267,2 0 19,-3 0 216,1 0-191,-2 0 233,1 0-623,-3-1 229,0 1-184,-3-1 400,0 0 366,-2 0 0,0 0 0</inkml:trace>
  <inkml:trace contextRef="#ctx0" brushRef="#br0" timeOffset="17">1298 628 9502,'-8'-1'967,"4"1"-420,2 0-150,0 0 126,1 1-169,0 0-56,0 2-22,1 0-10,0 0 9,2 1-46,-1 0 29,2 0-79,0 0-55,1 0-64,1 0 11,0-1 0,1 1-152,0-2 53,1 0-117,2-1-188,-1-1 124,2 0-184,0 0 151,0-1-68,0 0 28,-1-1-73,0 1 6,-2-1 111,1 1-75,-2 0 63,0 0-81,-1 0 53,1-1-58,-1 0 131,-1-1-67,2 0 79,-2-1-87,0 1 160,0-1 17,-1 0 55,-1 0-16,0 1 205,-1 0-83,-1 2 625,0-1-274,-1 2 213,0 1-269,-2 1 21,1 2-36,-1 1 62,1 2-44,-1 2 12,0 1-32,0 3 31,-1 1-143,1 2-39,-2 3-55,1-3 1,-1 3-14,0-3 25,1 1-20,0-3-397,2 0 92,0-1-264,0 0 250,1-4-255,0 0 92,1-2-211,0-2 201,0-1 225,0-2 32,0 0 113,2-2 0,0-1 0</inkml:trace>
  <inkml:trace contextRef="#ctx0" brushRef="#br0" timeOffset="18">1624 625 9899,'-6'8'2249,"2"-2"-1818,1 1-102,-1 2 33,0 0-82,0 2-14,0 0-31,0 2 33,1 0-34,0 0-49,1 0-3,1 1-159,0-1 28,1 0-95,0-2 123,0-2 51,0 0 28,2-3 23,1-1-50,1 0-115,1-2 41,0-2-105,1 0-205,1-1 56,-1 0-162,1 0 166,1-1-290,-1 1 120,0-1-254,1 1 88,-1-1 125,0 1-44,0 0 118,-1 0-218,1-1 111,-2 0-160,0-1 233,0 0 196,0-2 68,0-1 100,-1-1 0,1 0 0</inkml:trace>
  <inkml:trace contextRef="#ctx0" brushRef="#br0" timeOffset="19">1661 731 9502,'0'-7'1254,"0"4"-895,0 0-61,1 0-68,-1 1 31,2 0-39,0-1-41,0 0-8,0 0-42,1 1-103,1 0 27,-1-1-76,1 1-194,-1 0 91,1-1-144,-1 1 156,0 0-361,-2 1 114,1-2-303,-2 1 65,1 1 146,-1-2-67,-1 1 272,1 0 111,-2-1 135,0 0 0,-1 1 0,0 0 0,0-1 0,0 2 0,0-2 121,-1 2-14,2-1 78,-2 1-98,1 1 608,1-1-199,-1 1 484,2 0 306,0 0-562,0 1 380,2-1-708,1 2-117,3-1-142,1 0-24,2-1-31,0 1 2,3-1-283,0-1 71,2 1-215,0-2 237,2-1-574,0-1 134,1 1-209,-2-1 359,2 0 396,-1 1 0,0 0 0</inkml:trace>
  <inkml:trace contextRef="#ctx0" brushRef="#br0" timeOffset="20">2658 686 9502,'-15'11'663,"9"-5"-121,2 0-77,2-1-145,3 0 21,1-1-85,4-1-214,2-1 18,2-1-121,3 0-462,0-1 174,0-1-223,1 0 332,-1-2 240,0-1 0,-1-1 0</inkml:trace>
  <inkml:trace contextRef="#ctx0" brushRef="#br0" timeOffset="21">547 735 9502,'-9'4'726,"6"-2"-126,1 2-235,1 0 58,0 0-87,2 0 69,1-1-99,2-1-187,0 0-29,3-1-35,1 0-533,-1-1 209,2 0-360,0-1 385,-1 0 152,2-3 92,0 0 0,0-2 0</inkml:trace>
  <inkml:trace contextRef="#ctx0" brushRef="#br0" timeOffset="22">443 1029 9502,'7'-14'-906,"-4"8"1247,1-1 8,-1 1 398,1 0-295,-1 0 78,0 2-138,-1-1 115,0 1-140,-1 2 52,0 0 337,0 1-233,-1 2 118,0 0-415,-2 6-89,0 1 18,-1 4-88,-1 2 63,-1 2-59,1 0 75,0 4-112,-1-3 24,0 2-84,1 0 111,0-1-235,-1-1 112,2-1-200,-1 0-156,1-2 96,-1 0-147,2-2 173,-1 0-199,0-3 80,0 0-166,1-2-119,0-2 185,2 0-137,-1-3-149,1 0 507,0-4-217,1 0 487,0-5 0,1-2 0</inkml:trace>
  <inkml:trace contextRef="#ctx0" brushRef="#br0" timeOffset="23">751 1163 9502,'4'-10'288,"-2"5"-51,1 0 205,-2-1 128,1 1-146,-1 0 160,0-1-230,1 2 212,-2 0-147,0 0 166,1 0-14,-1 2-153,0-1 66,-1 2-132,1 1-74,-2 0-66,-1 1-12,0 2-55,-1 4-19,-1 1 16,1 4-20,-1 0 26,1 2-13,0 2 28,1 0-97,1 0-5,1 0-15,0-1 17,1 0-196,1-3 70,2-1-205,1-3 182,2-1-240,1-2 114,1-2-193,1-2 197,0-2-5,1-2 70,-1-2-60,1-2 61,-1-3-23,0-1 36,0-1 26,-1-1 0,-1-1 26,0 0-27,-2-2 8,0 1-11,-3 0 42,0 0-30,-1 1 38,0 0-24,-2 2 10,-1 0-18,-1 2-154,-2 2 27,1 2-107,-1 2-198,-1 2 116,1 2-177,1 0-183,0 2 201,2 2-17,0 2 297,1 1 284,1 0 0,0 2 0</inkml:trace>
  <inkml:trace contextRef="#ctx0" brushRef="#br0" timeOffset="24">1424 1086 9502,'1'-7'292,"-1"4"-43,0 0 205,0 1-132,0 0 32,1 0 347,-1 1-244,0 2 163,0 1-350,-1 4-118,1 3 61,-1 4-17,-1 2 18,-1 3-1,-1 4-2,0 2-8,-1 0 28,-1 2-15,2-2-17,-1 1-273,0-2 65,2-2-138,-1-2-221,1-2 124,1-3-204,0-1 219,0-3-242,0 0 99,0-4-203,1 0-40,0-3 196,0-2-129,1-1 308,0-2 100,1-4 140,1-2 0,1-2 0</inkml:trace>
  <inkml:trace contextRef="#ctx0" brushRef="#br0" timeOffset="25">1023 1096 9502,'2'-10'636,"-1"6"37,0 0-175,1 1 320,-1 0-344,0 1 440,-1 0-524,0 3 413,0 2-630,0 4-7,-2 1-47,0 5 23,-1 1-26,-1 4 15,1 2-46,-1 1 3,2 1-10,0 0-170,1-1 80,1-2-121,0 0 91,2-3-257,1-2 66,2-3-213,1-1 222,1-3-78,0-3 99,0-1-111,1-1 92,0-1-13,-1-3 68,1-1-43,0-2 69,0-3-44,0-2 35,0-2 58,1-2 40,-1-1 17,1-2-24,1-1 43,-2 1-24,0 1 99,-2 1-91,0 0 206,-2 5-104,-1 0 140,-1 4 59,0 1-32,-2 3 151,0 3-102,-2 3-33,-1 6-77,0 0-85,0 4 13,0 0-30,0 1 19,1 1-77,0 0-6,1-1-89,0-1 97,1-1-455,0-1 154,0-3-335,2 0-374,0-2 673,1-2-428,3 0 747,0-1 0,1-1 0</inkml:trace>
  <inkml:trace contextRef="#ctx0" brushRef="#br0" timeOffset="26">1796 1072 9502,'4'0'732,"-3"1"-285,-1-1-62,0 2-94,0-1 53,0 1 42,0 0-98,0 1 69,0-1-102,-2 2 0,1-1-14,-1 1 17,-1 1-65,0 0-61,-1 2-48,0-1 0,0 2 24,-1-1-17,0 2 44,0 0-48,0 1 95,0-1 13,1 1 14,0-1 47,0 1-22,2-2-16,-1 1-16,2 0-29,-1-1 25,1 0-11,1-1 1,0 0-130,0-1 18,0-1-63,0-1-3,0 0 21,1-1-32,1 0 72,1-2-29,0 0 4,2 0 24,0 0-155,1 0 95,1 1-119,0-1 62,1 1-44,0-1 31,0 0-72,0 1 103,-1 1-354,1-2 136,0 2-234,-1-2 215,0 1-319,-2 0 144,2-2-250,-1 2-216,0-2 258,-1 0-252,0 0 516,0-2 175,-1 0 210,0-3 0,1 0 0</inkml:trace>
  <inkml:trace contextRef="#ctx0" brushRef="#br0" timeOffset="27">1819 1092 9502,'-4'-5'851,"2"4"-162,2 0-266,2 0 108,2 0-134,1 0 129,3 0-271,1 0-61,0 0-101,2 1 39,0-1-586,1 1 380,-1 0-452,0 1 526,0 0 0,-1 1 0</inkml:trace>
  <inkml:trace contextRef="#ctx0" brushRef="#br0" timeOffset="28">406 1176 9502,'-5'2'1148,"4"-1"-797,2-1 226,0 1-161,4-1-107,0-1 27,3-1-113,1-1-53,2-1-44,0-2-4,2-1 13,1 0 19,0-1-20,-1 1 6,1 0-77,0 1-3,-3 1-11,1 0 29,-2 1-291,-1 0 79,0 2-252,-1-2-167,-1 1 169,-2 0-226,0 1 282,-1-1 62,-2 2 58,0 0-152,-2-1 61,0 2-68,-2-1 104,-2 2 81,-1 0 207,-2 2-1,1 1 121,-2 1 24,1 1-80,0-1 61,-1 2-51,1 0 260,0 0-20,0 0 176,2 2 103,1-1-197,0 1 154,1 1-226,1 0-50,1 0-53,1 1-41,0 1-14,1 0-109,0 1-27,1-2 12,1 2-77,0-2 84,0 0-68,0 0 91,0-1-78,0-1 46,0-1-88,-1-1-248,1-1 78,-1-1-182,0 0 165,0-2-428,0-1 114,0-1-281,0 0-151,1-2 627,-2 0-261,3-4 590,-1-1 0,2-3 0</inkml:trace>
  <inkml:trace contextRef="#ctx0" brushRef="#br0" timeOffset="29">1432 1126 10699,'3'-3'1296,"-1"2"-1067,0 1 21,1-1-44,0 1-15,1-1-12,0 1 4,1 0-38,1-1 39,0 1-101,0 0-13,1 1 1,0 0 26,1 2-25,-1 1-5,2 3-15,-1 0-87,0 3 73,-1 0-82,1 1 50,-1 3 5,-1-1 29,0 1 5,-2 0-3,0 0-2,-1 0-4,-2-2-6,1 1 75,-3-2 10,0 1 6,-2-2-2,-1 0 14,-1 0 32,-2-2-7,0-1-208,-1 1-23,0-2-119,-1 0 102,1-2-294,-1-1 89,2-2-226,0 0 255,1-3-556,2-1 219,1-4-193,3-3 424,2-4 372,2-2 0,2-2 0</inkml:trace>
  <inkml:trace contextRef="#ctx0" brushRef="#br0" timeOffset="30">1753 1197 9502,'-3'-9'618,"2"5"-104,0 1 125,1 1-161,1-1 138,0 1-229,1 0 24,2 0-100,1 1 85,2 0-114,0 0 134,2 0-80,-1 0 88,0 1-228,0 0-11,0-1-105,0 1-213,0 0 55,-1 0-174,1 0 156,-1 0-409,-2 0 99,1 0-273,-1 0 250,-1 0-411,-2 0 153,1-1-336,-2 1 576,-1-1 210,1-2 237,0 0 0,-1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9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179 48 9502,'1'-11'160,"0"6"-11,1 1 148,-1 0 37,0 0-48,0 1 86,0 0-150,0 1 136,-1 0-120,0 0 227,0 1-162,-1 1 16,0-1-130,-2 1 2,-1 1 15,0 1 0,-1 2-1,0 3-24,-2 2 22,0 3-14,0 2 36,-2 3-34,2 1 14,-1 3-22,0 1 4,2 1-4,1 0 0,0 1-123,3-2 2,1-1-111,2-3 125,1-1-80,2-2 74,2-2-69,3-2 57,1-2-146,0-3 40,1-2-95,1-1 21,1-3 70,0-1-76,1-4 47,-1-2-51,2-4 73,-2-2-17,2-3 1,-2 0-33,1-3 12,-1 0 10,-1 0-15,-3-1 14,0 0-77,-3 1 66,-1 0 30,-4 1 1,1 1 33,-2 1-89,-2 0-18,-1 1 6,-2 3-127,0 1 93,-1 2-109,1 1 105,-1 2-278,-1 2 123,1 1-186,0 2 165,1 0-194,-2 2 100,3 2 1,-1 2 221,0 3 221,0 1 0,0 1 0</inkml:trace>
  <inkml:trace contextRef="#ctx0" brushRef="#br0" timeOffset="1">510 75 9502,'4'-14'-627,"-2"8"895,0 1-25,0-1 249,1 1-135,0 0-97,0 1-5,0 0-66,1 1 38,0-1-83,0 1 36,1 0-49,0 1 44,1 1-33,-1 0 48,1 0 2,1 1 25,-1 0-15,0 2-13,0 0-101,0 2 48,0 0-44,-1 2 54,0-1-9,-1 1-4,-1 0 5,-1 1 46,0 1-39,-2 0 40,-2-1-53,1 0 11,-4 1-9,-2 0 24,-1-1-60,-1 0 1,-1-1-14,1 0 9,-1-1-152,1 0 54,-1-1-136,1-1 108,0 0-267,1-1 84,2-1-200,-1 0-259,3-1 191,0 0-291,1 0 337,2 0-329,-1-1 511,3 0-289,1-2 544,2 0 0,1-2 0</inkml:trace>
  <inkml:trace contextRef="#ctx0" brushRef="#br0" timeOffset="2">446 48 9502,'5'-9'65,"-3"5"319,-1 2-52,1 0 251,0 1-73,-1 1-162,0 1 32,0 2-101,-1 3-6,1 3-75,-1 1 20,0 3-87,0 1 77,0 2-18,-2 1 82,0 2-88,-1-1 0,-1 1-53,1-1 0,0 1-144,0-2 51,1 0-137,0-3-36,0 0 30,1-2-49,0-1 91,0-2-222,0 0 57,1-3-163,-1 0 150,0-3-137,1 0-212,0-2-215,0-1 21,1-2 175,0-2 340,1-2 124,1-2 145,1-2 0,0-1 0</inkml:trace>
  <inkml:trace contextRef="#ctx0" brushRef="#br0" timeOffset="3">811 47 9502,'1'-8'740,"0"6"-130,-1 0-240,0 1 102,-1-1-101,0 1 97,-1 1-144,-1-1-79,0 1-62,0 0-10,-1 0 19,0 1-46,-1-1 47,0 2-62,0 0 68,-1 2-51,0 0 66,-1 2-60,1 0-3,-1 0 0,1 0-20,1 1-53,1 1 55,-1 0-51,2-1-72,1 1 18,0-1-92,2 1 74,0-1-90,0-1 36,0 2-85,1-2 70,1 1-121,1 0 49,1 0-94,1 1 47,0-1 35,1 1-36,0 1 32,1-1-82,-2 0 24,1 0-67,-1 0 46,-2-1 60,0 1 2,0-2 61,-2 1 86,-1-1-3,-1 0 86,-1 0-97,-2-1 139,-1 0-83,-3 0 110,0 0-155,0-2-33,-1 0-42,1 0 49,0-2-145,0 0 62,2-1-160,2 0-324,0-2 124,2-1-253,1-2 422,1-2 142,2-2 178,2 0 0,2-2 0</inkml:trace>
  <inkml:trace contextRef="#ctx0" brushRef="#br0" timeOffset="4">1199 75 9502,'0'-4'1242,"0"2"-886,0 3 668,0 1-624,0 3 75,-1 2-146,0 2 11,-1 2-60,-1 1 45,-1 2 13,-1 2-33,-1 1 46,-1 2-122,0 0-89,-1 0-24,2 0-42,-1-2 71,2-1-104,1-1 34,0-1-96,1-3 93,1-1-207,0-2 76,1-2-134,0-2-162,1-2 46,-1 0-71,1-3-178,0-1 256,1-4-205,0-1 8,2-4 108,1-1-71,2-2 141,0-2-25,3-1 61,-1-1-54,2-3 128,-1 0-69,2-1 127,-1 1-62,1 0 161,0 1-19,-1 2 68,0 1 85,0 4-43,-1 1 62,-2 4-86,0 2 361,-2 1-105,0 3 287,-1 1-287,1 1 271,-2 3-159,-1 3 263,0 2-257,-1 3 66,-1 2-131,1 2 57,-1 2-85,-1 1-36,-1 4-44,-1 0-1,1-1-182,-1 0 37,2-1-106,0-1-262,1-1 105,0-2-181,1-1 243,0-3-496,1-2 182,-1-1-433,1-3-84,0-1 249,-2-2-32,1-1 336,-2-2 301,-1 0-1,-3-2 1</inkml:trace>
  <inkml:trace contextRef="#ctx0" brushRef="#br0" timeOffset="5">905 90 9502,'13'-11'434,"-6"7"-65,-2 0-97,1 0 144,-2 1-76,0 0 103,-1 1-13,0 1-112,-1-1 56,-1 2-85,0 1 3,-1 1-26,-1 3 31,0 2-16,-2 2-34,-1 1 40,-1 3-98,0 0-30,0 1-36,-1 2-21,0 0-60,1 0 38,1 0-90,-1 0 101,2 0-48,1-3 77,1-1-32,1-1 57,0 1-91,0-4-9,1 2-27,2-2 58,0-1 80,2-1-14,1-1-7,1-2-252,1-1 44,0-1-128,0 0-251,0-1 151,2-1-229,-2 0 260,2-2-472,-1 0 192,2-2-354,-2 1 372,1-1-202,0 0 189,-1-1-22,0 1 290,-1-2 277,0 0 0,1 0 0</inkml:trace>
  <inkml:trace contextRef="#ctx0" brushRef="#br0" timeOffset="6">1536 84 12020,'0'17'1456,"0"-6"-1106,-3 2-141,-1 1 119,0 4-97,-3 0 132,-1 2-145,0 1-30,-1 1-63,-1-1-18,1-1-38,0-1-1,2-2-10,1-2 26,0-1-158,2-4 52,0-1-114,2-2-29,-1-2 107,2-2-158,0-1-58,0-3 38,2-1-82,0-4-61,2-2 76,3-3-83,1-3 126,2-1 8,1-2 41,1-2-45,0-1 66,2-2 42,0 0 11,1-1 15,-1 1 94,0 1-37,0 2 108,-2 3-108,0 2 238,-2 5-120,-2 1 199,-1 5 187,-2 0-104,-1 5 180,0 0-201,-2 5-3,0 3-47,-1 3 42,0 3-55,0 1-142,0 3 54,0 1-76,-2 2 53,-1 0-43,1-1-27,-1 1 0,0-1-268,1-2 104,2-2-185,0-2-392,0 0 208,0-3-326,0 0 329,0-4-229,0 1 155,0-5-205,-1 0 423,0-2 150,-2-1 166,-1-1 0,-1-1 0</inkml:trace>
  <inkml:trace contextRef="#ctx0" brushRef="#br0" timeOffset="7">1512 290 9502,'-2'-12'673,"1"7"-265,1 2-54,0 0 51,1 2-112,2 1-43,0 0 16,2 0-61,1 0-2,1 1-148,2 0 20,0 0-65,3 1-223,0-2 76,1 1-146,-1-2 200,2 0-385,0-2 160,-1 0-382,0-2 338,0-1-251,0 0 210,-1-1-157,0 0 324,0 0 124,-1-1 102,-1 0 0,1 0 0,-3 1 0,1 0 0,-1 0 34,-1 1-41,-2 0 22,-1 0-38,0 2 585,-1 1-71,-2 1 1170,0 1-888,-2 2 382,0 1-803,-1 5-103,-1 0 20,-2 4-40,2 0 4,-2 2-39,0 1 3,-1 2-8,1 1 25,-1 0-16,1-1-12,0 1-131,1-2 34,1-1-77,-1 0-223,3-3 70,-1 0-184,0-3 212,1-3-51,0 0 83,1-3-179,-1 0 117,1-3-66,0-1 74,0-3-8,0-1-23,1-4 48,1-1-26,1-2 94,1-1-31,2-3 34,0 0 0,2-2-61,-1 2 61,0-1-60,0 1 168,-1 3-34,-1 1 98,0 5 218,-2 1-84,0 3 159,-1 1-186,0 3 160,-1 2-86,0 3 170,0 3-185,0 3-115,-1 1-8,2 1-70,0 0-21,0 0-33,2 0 1,0-1 17,2 0 18,1-1 38,0-2-37,3-1-23,-1-2-17,2-1-55,0-3 46,0 0 1,0-1 47,0-2-40,0 0 23,0-3-56,-1-1 52,1-2-34,0-2 34,0-1 7,0-2-13,-1-1 22,1-1-150,-2-1 34,0-1-136,-3 0-48,0 0 57,-2 1-70,-1 1 94,-1 1-545,-2 2 149,1 2-386,-2 1 539,-1 3 163,-3 0 224,0 3 0,-3-1 0</inkml:trace>
  <inkml:trace contextRef="#ctx0" brushRef="#br0" timeOffset="8">1200 259 9502,'-2'-6'831,"2"3"-149,2 2 0,1 0-214,3 1 107,2-1-230,2 1-193,2 0-67,2-1-24,2 0 6,1-1-593,2 0 133,0-2-296,4-1 392,-1 0 297,4-3 0,0 0 0</inkml:trace>
  <inkml:trace contextRef="#ctx0" brushRef="#br0" timeOffset="9">787 597 9502,'7'-8'182,"-5"5"143,1-1-56,-1 1 124,1 0-116,-1 1 0,0 0-34,-1 0 49,0 2 71,0-2-74,0 3 85,-1 1-126,1 3 13,-2 2-67,-1 3-1,-1 1-110,-2 3-10,0 1-1,-2 2-110,0 0 71,0 1-108,-1-2 121,0 0-315,2 0 122,-1-2-207,1 0 158,1-2-77,0-1 27,1-1-82,1-2-228,0-2 150,1-1-207,1-1 228,0-2 193,1-1 81,1-2 111,1 0 0,2-3 0</inkml:trace>
  <inkml:trace contextRef="#ctx0" brushRef="#br0" timeOffset="10">938 597 9502,'1'-5'1571,"-1"3"-1172,0 3 312,0 2-422,-2 3-97,0 2 52,0 3-19,-1 0-11,0 1-4,-1 2-160,0 0 21,0 2-71,-1 0 95,1 0-126,-2 0 84,2-1-124,-1-1-117,1 0 49,1-2-122,0-3 138,0 0-133,2-2 88,-1-2-134,1-2 122,1-1 1,-1 0 33,1-3-17,-1-1 36,1-2 18,2-2 23,-1-2 8,2-2 1,2-2-4,0-1 61,1-2 17,1-1 9,-1-1-15,0-1 126,0 0-41,0 1 121,-1 1 134,-1 2-97,-1 3 131,-1 2-146,0 3 53,-1 1 53,0 3 28,0 3 103,-1 2-156,0 8 39,0-2-166,0 6-58,0-2-24,2 2-47,0 0 42,2 0-13,1-1 10,1 0-74,2-1 35,1-1-120,1-2 87,2-1-80,1-3 36,1-1-63,-1-1 91,1-3 4,-2 0 36,1-2-1,-2-1 34,1-1-20,-4-3 38,2-1-121,-2-2-23,-2-1-1,0-1 14,-1-1-201,-1-1 56,-1 1-181,0-1 139,-2-1-324,0 1 111,0 0-261,-2 1-167,0 0 240,0 2-19,-1 1 344,-1 0 308,-1 1 0,-2 0 0</inkml:trace>
  <inkml:trace contextRef="#ctx0" brushRef="#br0" timeOffset="11">39 1085 9502,'3'-21'-575,"-2"11"807,1 1 266,-2 2-29,0 1-140,0 1 43,0 0-98,-1 2 112,0 1-69,0 1 84,-1-1 120,2 2-218,0-1 107,2 1-229,3 0-70,0 0 20,4 0-53,-1 1 1,3-1-11,-1 1 25,1 0 10,0 0 21,2 1-20,-2 0-56,0 1-12,-1 0-80,-1 2 22,0 0-96,-2 0 51,0 0-93,-2 2-18,-2-1 41,0 1-38,-2 0 73,-2 0 50,0 0 11,-4 1 6,-2 0 81,0 1-73,-2 0 70,0 0-78,0 0-54,0 0 44,1-1-43,0 0-6,2-2-21,1 1-3,1-3 19,1 1-45,2-2 24,1-1-114,0 0 113,3-1 41,1 0 28,2 0 3,1-1 49,2 1-5,1 1 27,1 1-30,-1 0-15,0 1-31,1-1 43,-2 2-38,-1 0-3,-1 1 15,-2 1-4,-1 0 4,-1 0-4,-2 0-1,-2 1 8,0-1 162,-3 1-40,-1-1 103,-3 0 13,0 0-76,-3 1 83,0-2-104,-1 0 87,-1 0-67,-1 0 78,0-2-14,-1 0-53,1-1 23,0-2-39,1 1-93,0-2-6,2 0-24,1 0 10,2-2-343,1 1 63,3-3-263,1 0-316,2-3 263,2 1-346,2 0 543,2-1 161,3-1 229,0 0 0,3 0 0</inkml:trace>
  <inkml:trace contextRef="#ctx0" brushRef="#br0" timeOffset="12">89 1027 9614,'0'-5'988,"0"4"-633,0 2 231,0 3-274,0 2-48,-1 3 29,1 3-106,-3 2 35,0 2-33,0 2 13,-2 0-5,-1 1-47,1 0-2,-1-1-17,0 0-191,2-1 62,-2-1-129,2-2-153,-1-1 98,1-2-155,0-2 158,1 0-218,0-2 95,0-1-219,-1-1-43,2-2 123,0-1-105,0-1 183,1 0 0,0-2 73,1-1 61,0-1 101,0-5 128,-1-2 0,0-2 0</inkml:trace>
  <inkml:trace contextRef="#ctx0" brushRef="#br0" timeOffset="13">322 1112 9502,'8'-24'100,"-5"13"27,1 3 57,-1 0 4,0 3 27,0 2-10,0 0 55,0 2-13,0 1 6,0 1-24,0 0-28,0 4-12,0 0-47,1 3 33,1 0-94,0 0 3,0 2-11,1 0 24,1 0-26,-1 1-13,2 1-1,0 1-166,0 1 93,0-1-136,-1 2 85,0-1-146,-1 1 59,-1 0-119,0-1 106,-2-1-74,0 0 47,-2-2-67,0 0-126,0-1 54,-1 0-104,1-2 123,-2-1 178,0-1 36,-1 0 100,-1-1 0,-2 1 0</inkml:trace>
  <inkml:trace contextRef="#ctx0" brushRef="#br0" timeOffset="14">310 1102 9502,'10'-12'333,"-7"7"-202,0 2 233,-1 0 47,-1 2 102,0 2-90,-2 2-126,0 5-104,0 1 69,-1 3-43,-1 1-1,0 2 4,-1 2-71,0 1 4,-1 2-9,-1 0-108,1 0 23,-2 2-80,2-3 106,-1 2-223,1-4 112,0 0-191,1-1-200,0-2 101,1-2-175,0-2 197,1-1-12,0-3 29,1-1-45,0-2-515,1-1 430,-1-4-298,2-1 556,0-6 147,0-1 0,2-3 0</inkml:trace>
  <inkml:trace contextRef="#ctx0" brushRef="#br0" timeOffset="15">1856 1194 9502,'-13'-2'424,"8"2"-63,1-2-93,1 2-33,1-1 60,0 1-84,3 0 43,0-1-171,3-1 50,1 1-53,2-2 51,-1 1-75,1-1 34,0 0-77,1 0 19,0-2-1,0 2 8,0 0-5,0 0 152,0 0-56,-1 0 121,1 1-102,0 0 6,0 1-53,0 1 31,1-1-72,1 1 9,0 1-24,1-1 36,-1 3-70,1 0 48,-2 0-117,0 2 92,0 0-94,-1 1 43,-2-1-83,1 1 139,-3 1 21,0 1 31,0 0-5,-2 1-37,-1 1-2,-1 0 36,-1 1-190,0 0 46,-1-1-109,-1 0 85,-2 0-13,0-1 28,0 0-43,0-1-4,1-1-12,-1-1 3,0 0 32,0-2 27,1 0 29,0-2-58,1 0-18,0-1-53,0-1 26,1-1 13,0-1-54,1-2 32,1-2-95,-1-2 103,2-2 24,-1-1 36,1-2 8,2 0 22,1-1 12,1-1-17,0 2-35,0 0 299,0 2-80,0 1 244,0 2 105,0 2-170,-1 2 195,1 1-225,-1 2 44,0-1-93,0 4 77,-1-1-86,1 4-19,0 1-41,-1 1-13,2 2-63,-2 1-11,2 1 0,0-1 26,0 1-25,1 0 12,0 0-72,1-2-45,1 0 29,0-3-63,1 0 94,1-2-3,1-2 48,-1-1-18,1-1 5,0-2 125,0-1-24,1-2 121,-1-3-94,0 0-28,-2-1-37,1-1 0,-1-2-81,-2 0 17,1 0-31,-2-3-59,-1 1 70,0-2-54,-3 0 67,1 1-301,-3-1 92,1 4-239,-1 0-212,-1 3 141,0 2-242,-1 2 279,-2 2-459,1 2 239,-2 0-119,2 2 401,-2 2 368,0 2 0,-1 1 0</inkml:trace>
  <inkml:trace contextRef="#ctx0" brushRef="#br0" timeOffset="16">947 1148 9502,'-5'-4'1365,"4"2"-991,0 1 63,2-1-116,0 1 77,3-1-85,0 0-29,3 1-59,0-2-6,2 0-152,0-1-14,1 1-1,1 0 30,-1 0-424,0 1 129,0 1-251,-1 0 283,0 0 181,0 1 0,0-1 0</inkml:trace>
  <inkml:trace contextRef="#ctx0" brushRef="#br0" timeOffset="17">1236 1119 10180,'-1'-4'680,"1"3"-428,0 0-30,0 0 664,0-1-419,0 4 388,0 1-523,0 7-99,-1-1-38,-1 6-52,-2 0-12,0 2-31,-2 1-23,1 1 12,-1 0-3,1-2-1,-2 2-10,2-2 13,0 0-153,1-2 92,0-1-142,0-2 78,1-1-96,1-2 27,-1-1-51,1-2 82,1-2 44,-1-1 32,1-2-19,0 0-38,0-1-31,1-2 7,-1-2 18,1-1-46,0-3 25,0-2-90,1-1 37,0-1-11,2-2 47,1-1-5,1-1 89,-1 0-59,3-1 45,-1-1 62,1 1-5,0 1 88,2 0-104,-1 2 110,1 1-72,-1 3 100,1 2-59,0 1 10,-1 3-46,0 0 42,-1 3-137,0 0 17,-1 2-32,0 0 30,0 3-7,-2 0-17,1 1-6,-2 2-66,-1-1 43,0 0-36,-1 2 31,0-1-17,-2 0 9,0 1-30,-1 0 26,-3 1-28,-1 0 58,-1 1-66,0 0 151,-1 0-32,0 1 87,0 0-72,2 1 115,0 0-60,1 0 120,1-1-60,2 1 11,1-2-42,0 0-28,1-1 39,1 0-19,0-3 75,2 1-24,2-2-222,0-2 37,1 0-150,0-1-194,1-1 130,0-1-200,-1 0 217,2-1-357,-1-1 139,1-2-257,0-1 141,1-2 87,-1-1 175,0-1 56,0-1 269,0-1 0,1-2 0</inkml:trace>
  <inkml:trace contextRef="#ctx0" brushRef="#br0" timeOffset="18">483 1121 9502,'-11'-3'850,"6"2"-154,1 0-282,0 1-13,0-1-89,2 1 34,-1 0 177,3 0-179,-2 1 147,2 0-203,1 0-103,0 1-57,2 0-9,1 1-20,1-1-59,1 1 35,1 0-98,0 0 94,0 0-203,1-1 109,0 1-164,1 0 122,0-1-202,1 1 72,-1-1-163,1-1-32,0 1 84,-1-1-80,1-1 114,-1 0-87,-1 0 46,0 0-94,0 0 107,-1 0 44,-2-1 15,0-1 50,0-1-51,-1 1 81,-1-1-37,0 0 53,-1 0 102,0-1-22,0 1 62,0 0 41,-2 0-51,2 0 80,-2 0-122,0 1 198,1 0-97,-2 0 169,0 1 112,-1 0-77,0 1 107,-1 0-135,0 1 42,-2 2-35,2 1 55,-1 2-57,0 2 120,-1 2-44,0 1 105,-1 2-134,0 1-72,-1 4-40,-1-1-30,0 4-75,0-2 34,0 3-76,-1-2 85,2-1-185,1-1 79,1-1-132,2-1-166,-1-2 81,2-2-148,1-1 148,0-3-36,-1 0 29,2-2-56,0-1-348,-1-2 161,1-1-85,0-1 285,1-2 273,1-1 0,1-1 0</inkml:trace>
  <inkml:trace contextRef="#ctx0" brushRef="#br0" timeOffset="19">1685 1141 9502,'3'-4'-586,"-3"3"766,1-1 239,-1 2-8,0-1-129,0 0 100,0 0 96,0 0 778,0 1-610,1 1 468,-1 1-954,1 5-21,-1 1 22,0 3-14,-1 1-12,0 2 12,0 1-16,1 1-67,0 0-15,-1 2 13,1-1 6,0-1-60,0 2 15,0-2-122,0 0 25,0-1 28,-1-1-39,0 0 56,-2-3 1,-1 0 20,-2-1 22,-1-2 76,0 0-40,-2-2 38,0-1-65,-1-2 6,0-1 1,-2-1 29,1-1-24,0-1-196,1-1 37,1-1-132,1-2-338,2-1 156,2-1-270,1 1 283,2-1-140,3 0 129,1 0-9,5-1 222,2-1 223,2 0 0,2 0 0</inkml:trace>
  <inkml:trace contextRef="#ctx0" brushRef="#br0" timeOffset="20">674 1175 9502,'-9'3'470,"5"-1"-231,2 0 175,-1 0-103,3 0 43,-1 0-51,1-1 48,1 0-58,0 1-104,2 0 14,1-1-72,2-1-73,1 2 18,-1-2-50,3 1-94,0-1 59,0 0-75,1 0 88,2 0-149,-2 0 30,2 0-109,-1 0 83,-1 0-51,0-1 5,-1-1-87,0-1-131,-2 1 63,-1-1-83,-1 0 112,0 1 35,-2-1 20,0 1-10,-1-1 147,-1 0 6,1 0 107,-1 0-76,-1 0 101,0 1-57,0-1 78,-1 1 162,-1 1-70,-1 0 127,-1 1-130,-1 1 56,0 0-30,0 2 61,0 2-45,0 2 207,0 2-20,1 1 134,0 1-107,0 2-128,0 1 5,0 1-80,-1 0-33,1 1-59,0 0 11,-1 0-182,0-1 82,1-1-110,0-1 97,0 0-302,1-2 72,0-1-210,0-2 195,2-1-118,-1-1 240,2 0-146,0-2 283,-1 0 0,1 0 0</inkml:trace>
  <inkml:trace contextRef="#ctx0" brushRef="#br0" timeOffset="21">1853 1163 9502,'-2'8'769,"1"-3"-341,0-2-110,0 2 91,-1 1-106,-1 1-47,0 1-45,0 2-4,-1 0-35,0 0 21,-1 1-16,1 1-8,-1 0 2,1 0 25,0 0-12,1-1 3,0 0-30,2-1-19,0-1 20,1 0-91,0-1 10,1-2-58,0 0 63,3-1-117,0-1 69,2-1-79,1 0-204,0-1 91,0-2-170,1 1 158,0-1-280,1 0 88,-1-1-243,0-1-47,-1-1 178,0-2-106,-1 0 224,0 0 7,-1 1 90,-1-1-68,0 0 184,-1 2 29,-1-2 114,0 2 0,0-2 0</inkml:trace>
  <inkml:trace contextRef="#ctx0" brushRef="#br0" timeOffset="22">1467 1184 9502,'3'-6'814,"-1"4"-540,-2 0-7,1 0-18,0 1 248,0 0-55,-1 1 51,1 1-24,0 0-197,-1 5 76,1 0-140,-2 2 36,1 2-51,-3 2 15,-1 1-53,0 0-17,0 2-36,-1 0 29,1 1-329,-1-1 96,2 1-215,-1-4 236,1 1-227,2-2 121,-1-2-248,1-1-278,0-1 118,0-2-242,1-2 45,-1-1 121,1 0 180,1-4 119,0 0 372,2-4 0,1-1 0</inkml:trace>
  <inkml:trace contextRef="#ctx0" brushRef="#br0" timeOffset="23">932 1233 9502,'-15'4'573,"10"-2"-94,0 0-142,2 0 8,2 0-56,0-1 54,1 1-68,2-1-66,1 0-9,1 0-55,2-1-110,2 0 36,-1 0-102,1-1-191,-1 1 80,1-2-122,-2-1 150,1 1-284,-2-1 96,0 0-271,0 0-71,-1 0 118,-1 1-126,1-1 335,-3 0 158,1-1 159,1 0 0,-1-1 0</inkml:trace>
  <inkml:trace contextRef="#ctx0" brushRef="#br0" timeOffset="24">329 1226 9502,'-1'0'1944,"4"1"-1553,4-1 62,0 1-140,3 0-150,-1 0-23,0 0-41,1-1-184,0 1 94,-1-1-128,2 0 102,-2 0-409,1 0 121,0 0-286,-1 0 46,0-2 211,0 1-19,-1-2 195,0-1 158,0 0 0,0-3 0</inkml:trace>
  <inkml:trace contextRef="#ctx0" brushRef="#br0" timeOffset="25">933 1231 9502,'1'-7'450,"0"4"-167,0 1-36,0-1 94,-1 2 450,1 0-411,-1 2 342,0 0-523,-1 5-48,-1-1-14,0 3 15,0-1-7,-1 1-80,0 1 63,-1 1-66,0-1 69,-1 2 35,1-1-12,0 1 16,1-1-12,1-1-23,0 1 9,1-1-12,0-2-104,0 1 11,1-1-94,1-1-134,0-1 64,1-1-99,2-2 123,0 1-111,2-2 60,0 0-111,1-1 99,1 0-109,0 0 46,0 0-92,1-2-4,1 1 44,-1-1-32,0 0 48,-1-1-205,0 0 83,0 0-140,-2-1 297,0 0 101,-1-1 127,0-1 0,0 0 0</inkml:trace>
  <inkml:trace contextRef="#ctx0" brushRef="#br0" timeOffset="26">1834 1296 9502,'-5'-8'681,"3"5"-118,0 0-216,2 1 0,0 0-88,0 1 70,1 0-128,1 0-32,1 0-28,1 0-24,0 0-60,1 1 8,0-1-78,0 0 89,2 1-193,-1 0 83,0 0-130,1-1-294,-1 1 157,-1-1-241,1 0 236,-1 1-235,-1-2 109,0 2-226,-1-1 263,0-1 195,-1 0 86,-1-1 114,0-1 0,-1-1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2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90 37 9502,'0'-8'408,"0"3"-333,1 2 339,-1 0-120,0 0 242,1 1-95,-1 0-113,0-1 41,1 1-133,-1 1 32,0-1 20,0 1-57,-1 0 41,0 1-140,-1 1-66,-2 0 48,0 3-33,-2 2 54,-1 2-17,-1 3 6,0 2-21,-1 2 74,1 1 26,0 3-19,1 1 26,0 1-82,2-1 23,2 1-20,1-1-29,0-1-19,3-3 9,0-1-2,3-2-96,2-1 28,2-1-109,1-4 106,1-1-166,1-1 70,1-3-117,1-1-47,-1-1 102,1-2-101,0-3 35,0 0 39,0-4-45,-1 0 72,0-1-31,0-1 68,0-1-18,-1-1 33,-1 0 9,-1 0-15,-1-1 3,-2 0-1,-2 1 53,-2-1 20,0 0 5,-2 0 41,-1-1-90,-1 2 47,-3 1-3,1 2-21,-2-1 34,1 3-34,0 1-193,0 0 53,1 2-129,0 1 102,2 1-327,-1 0 81,1 1-211,2 0 356,-1 1 151,1-1 156,-1 0 0,0 1 0</inkml:trace>
  <inkml:trace contextRef="#ctx0" brushRef="#br0" timeOffset="1">361 70 9502,'1'-5'460,"0"3"-70,-1 0 151,0 0-143,0 0 146,0 1 0,0 0-152,0 0 533,0 0-530,0 2 265,0 0-515,-2 2 1,0 3-85,0 1 53,0 2-53,-1 1 30,0 1-25,0 3 12,-1-1-1,0 1-70,1 0 26,-2 1-94,2-1-129,0-1 62,0-1-111,0-2 118,1 1 24,1-3 22,0-1-32,-1-1 19,2-1-33,0-2 30,0-1-148,0-1 139,1-1-95,0-2 140,0-4-27,1 1 25,0-2-12,0-1 23,0 0 11,1-1-11,-1 0 0,1-1-5,0 0 10,1-2-7,-1 2 4,1-2 55,1 0-49,1 0 55,-1-1-12,1 0-34,0 1 42,0 0-49,0 2 75,0 1 14,-1 1 14,-1 2-20,0 1 96,0 1-39,-3 2 108,2 1-78,-2 0 126,0 0-49,0 2 110,-1 0-59,1 2-45,-1 1 27,1 3-47,-1 1-103,0 1 74,0 1-108,0 0-18,0 1-9,0 1-109,0 0 118,0 1-117,0-1 81,0 0-105,0-1 57,0-1-82,1 0 37,1-2-69,1 0 60,1-1-7,-1-2 47,1-1-19,1-1 74,-2-1-32,1-1 21,1-1-30,-2 0 13,1-1-5,-1 0 14,2-2-80,-2-1 16,1-2-71,0-1 22,1 0-4,0-1 27,1-2 11,0 0 5,1 0 27,0-2-42,1 1 39,0-1-13,0-1 1,1 1-1,-1 0 53,0 1 15,-1 2 9,-1 1-5,-1 1-1,-1 2 35,-1 2-13,-1 1 186,0 0-102,-1 2 130,0 0-94,-1 1 43,1 2-37,0 1 54,-1 3-81,0 1-9,-1 3-28,0 0 21,-1 3-92,0 1 1,-2 2-27,0-1 27,0 2-29,0-2 18,1 0-86,0-2 5,0 1-7,1-3 8,1-2 0,1-1-189,-1 0 52,0-3-152,1-1-195,0-2 114,0 0-958,0-1 771,1-3-326,0 0 823,1-4 149,1-1 0,1-2 0</inkml:trace>
  <inkml:trace contextRef="#ctx0" brushRef="#br0" timeOffset="2">1675 119 9502,'-4'-7'52,"3"4"460,0 0-107,2-2 344,2 1-283,1 0-159,2-1-32,2 1-75,1-1-150,0 0-1,2 0-127,0 0 129,1 0-116,0 1 112,-1 0-126,0 1-67,-1 1 42,0 0-76,-1 1 105,-1 0-1,1 1 56,-1 0-92,0 0 272,1 0-95,0 0 160,0 0-97,0 0 89,-1 0-32,0 1 70,-2 0-65,0 0-18,0 2 54,-3 0-53,2 0 40,-3 2-94,0 0 39,0 1-26,-1 2-68,-1 0-6,0 1-84,1 2-61,-2-1 27,1 2-78,-1-1 118,-2 1-242,-1 1 117,0-1-185,-2 0 169,1-1-26,0 0 60,-1-1-60,1-1 46,1 0-33,-1-3-8,2 1 1,-1-2-56,1-1 86,1-1-35,0 0 49,0-1-56,1-2-223,0 1 94,0-2-82,1 0 220,0-2-24,1-1 5,1 0-57,1-2 67,0 0-40,2-1 22,-1-1 58,2 0 31,-1-1 122,0 0 0,0-1 0,0 0 0,0 0 0,0-1 0,0 1 139,0 0-65,-1 1 97,0 0-104,0 1 329,-1 1-96,0-1 255,0 2-254,0 1 275,-2 1-155,1 0 216,0 1-27,-1 0-169,1 1 67,-1 1-92,0 0-118,1 0 62,-1 0-144,0 1-2,1 0-83,0 2 3,0 1-3,0 2 75,0 1-56,-1 2 57,1 1-75,-1 1 52,2 1 13,-1-1 15,0 2 53,0-1-61,1 1 53,1-2-124,1 1-22,1-2-23,0 0 0,1-2-58,1 0 15,1-1-101,-1-2 114,1 0-37,1-2 49,0 0-52,-1-1 3,0-1-138,0 0 20,-1 0-71,-1-2-3,1 0 83,-2-3-60,1 0-46,-1-2 33,0-1-85,0 0 114,0-2-41,-1 0 36,0 0 10,0-2-8,-1 0 118,0-1-55,-1 1 50,0 0-62,-1 0 50,0 0-6,0 1-3,-1 1-201,0 2 0,-1 1-108,-1 2-264,0 1 156,-1 2-233,-2 0 285,1 3 209,-2 1 91,0 3 108,0 2 0,-1 4 0</inkml:trace>
  <inkml:trace contextRef="#ctx0" brushRef="#br0" timeOffset="3">706 97 9502,'-7'-5'431,"4"4"-79,0 0 292,1 0-242,0 0 71,-1-1-106,1 2 84,0-1-59,1 0-105,0-1 69,1 2-140,0-1 18,0 0-97,0 0 18,0 0-27,0 1 17,0-2-13,1 2 14,1-1-78,1 0-15,0 0-1,0 0 31,0 0-5,1 0 12,0 0-68,2-1-57,-1 1 30,2-1-71,0 0 99,0 0-88,2 0 72,0-1-98,-1 2 58,1-2 14,0 2 29,-1 0 16,-1 0-20,-2 1 7,0 1-10,-1 1 15,-2 3 10,-1 1-16,0 2 12,-2 2-1,-1 1 0,-1 2 13,-1 0-13,-2 1-36,0-1-15,-2 2-2,2-1-84,-1 0 57,0-1-84,1 0 77,0-2-31,1 0 21,1-2 2,1 1-12,1-2 110,1-1-62,0-2 60,0 1-75,1-2 13,2-1-10,1 0 9,1-2-83,2 0 19,1-1-71,1 0-89,0-2 51,1 1-75,-1-2 91,0 0-136,0 0 52,-1 1-129,-1-1 113,-1 2-70,1-1 66,-2 2-35,1-1-142,0 0 97,-1 0-116,0 0 137,0 1 204,-1-2 31,-1 1 124,0-1 0,0 1 0</inkml:trace>
  <inkml:trace contextRef="#ctx0" brushRef="#br0" timeOffset="4">1022 100 9502,'-12'-11'486,"7"7"-75,1 0-123,1 0 56,1 1-49,2 0 62,-1 0-99,1 1-28,1 0-53,0 1-9,1-1-49,2 2 24,0-1-19,1 0-127,0 1 23,2 0-94,0 0 85,0 0-183,0 0 62,1 0-167,0 0 168,1 0-91,0 0 86,1 0-107,-1 0 74,2 0 131,-2 0-6,2 0 90,-1 0 146,-1 0-76,1 0 120,-1 0-18,0 0-88,-1 0 69,-1 0-64,0 0 123,0 0-49,0 0 104,0 0-83,-1 1-114,2-1 30,1 0-79,-1 0-57,1 0 35,0 0-112,1 0-55,-1 0 41,1-1-49,-1 0 45,-2 1-81,1-1 2,-1 1-49,-2-2 42,0 2 2,-1-1-16,-1 1-26,-1-1-589,0 1 402,-2 1-443,1-1 565,-1 1 22,0 1 50,0-1-2,0 1 93,0-1-53,0-1 198,0 1-76,1 0 127,0-1 220,0 0-108,0 0 208,0 0-206,-1 0 179,2-2-119,-1 1 174,1 0-93,0-1-67,-1 0 34,1 1-102,0 0-76,-1 0-67,0 0 44,0 0-55,0 1 45,-1 0-77,1 0-37,-1 1 12,1 0-213,-1 1 35,0-1-123,0 1-252,0-1 174,0 1-242,0-1 265,0 1-263,0-1 155,0 1-204,0-1 261,-1 1 213,0 0 75,-3 1 105,-1 1 0,-1 0 0</inkml:trace>
  <inkml:trace contextRef="#ctx0" brushRef="#br0" timeOffset="5">954 101 9502,'3'-7'558,"-1"3"-76,0 1 178,1 0-162,-1 0 167,0 1-267,1 0-1,-1 1-85,-1 0 38,0 1-77,0 1-131,0 2-18,-2 3-40,0 0-42,-1 4 9,-3 0 12,1 1 2,-3 2-6,0 0 54,0 0-40,0 0 74,0 1 2,1-1-58,1-1 15,0 0-8,3-2 25,0-1 7,1-1-24,1-1-58,1-1-4,0-1 20,3-1-112,1-1 77,1-2-112,0 1 96,1-1-103,1-1 62,-1 0-99,1-1-254,1-1 96,-1-1-205,0 0 228,1 0-217,-2 0 117,2 0-188,-1 0-65,-1 0 159,0 2-100,-1-1 213,0 1-245,0 0 149,-1 0-48,-1 0 252,-1 0 235,1-1 0,0 0 0</inkml:trace>
  <inkml:trace contextRef="#ctx0" brushRef="#br0" timeOffset="6">1438 105 9502,'-9'0'722,"5"0"-127,0 0 94,2 0-204,-1 0 743,2 0-770,2 0 351,1 0-699,3-1-93,1 1 43,1-1-110,0 0 125,0 0-70,0 0 41,1-1-1,1 1-47,0-1 40,-1 1-65,2-1 39,0 0-124,-1 0 77,0 0-106,1-1 63,-2 1-62,0 0 31,0 0-81,-1 0-21,-1 1 21,-1 0-55,-1 0 99,-1 0-144,0 0 75,-1 1-97,-1-1-8,0 1 87,0 0-86,1 0 124,0 0-61,-1 0 109,1-1-61,-1 1 73,1 0-76,-1 0-66,0 0 86,-2 0 107,0 1 119,-4-1 70,1 1-78,-1 1 202,0 0-57,0 0 164,1 0-58,-1 1-63,0 0 20,0 1-34,0 0 103,-1 1-8,0 1 75,-1 2-60,0 0 52,0 1-38,0 2 39,-1-1-23,1 1-81,1 0 73,2 1-126,-1-1-43,2-1-42,1 0-29,0-1-90,1 0 48,-1-1-123,2-1 138,0-1-260,-1 0 109,1-2-165,0 0 139,0-1-127,0-1 31,0 0-1700,0-1 1087,1-1-907,-1 1 1463,3-3 264,1 0 0,1-2 0</inkml:trace>
  <inkml:trace contextRef="#ctx0" brushRef="#br0" timeOffset="7">1322 99 9502,'-2'-4'484,"1"3"88,1 0-297,-1 0 288,0 1-142,0 0-77,1-1 92,-2 1-81,0 1-92,0 1 38,-1 1-89,0 2 24,-1 2-29,-2 2-15,0 2-12,-1 1 45,0 2-9,0 0 71,0 1-165,0-1-6,0 1-119,2-2 82,0-1-279,2-1 107,0-1-205,0-2-347,1-1 176,2-2-294,-1 0 316,1-2-114,0-1 281,-1-1-183,3-1 318,1-2 0,2-1 1</inkml:trace>
  <inkml:trace contextRef="#ctx0" brushRef="#br0" timeOffset="8">1671 122 9502,'3'-3'1267,"-2"2"-1078,0 1 70,0 0 37,0 0-23,0 0 51,0 1-105,0 1 11,0 1-47,-1 2-1,0 1 4,0 0-22,-1 2-11,-1 1 7,-2 1 17,-2 1 12,0-1 14,-1 2-60,0-2-7,1 1-42,0-1 37,1-1-54,0 0 40,2-1-39,0-1 53,2-1 48,0 0-36,1-2 50,0-1-66,0 1-21,1-2-2,1 0-17,1-1-118,1 0 50,1-1-109,1 0-71,0 0 65,0 0-89,0 0 81,0 0-42,0-1 16,1 1-71,1-1 86,0 1-47,0-2 31,1 0-56,1 0 15,-1 0-223,0-1 53,-1 2-123,0-2-179,-1 1 162,-2 0-153,0 1 239,-2-2-204,0 2 390,0-1-215,-2 0 425,1-1 0,-1-1 0</inkml:trace>
  <inkml:trace contextRef="#ctx0" brushRef="#br0" timeOffset="9">983 174 9502,'-10'-6'380,"5"3"-66,1 1 260,2 0 3,0 0-174,1 1 87,1 0-139,1 0-98,1 0 21,1-1-90,1 2-114,2-1-25,0 0-101,2 0 116,-1 0-279,2 0 125,0 0-182,0 0-27,0 0 152,0 0-156,-2 0 177,1 1-423,-3-1 161,0 0-332,0 1 71,-2 0 161,0 0 88,-2 0 200,0 0 204,-1 1 0,0 0 0</inkml:trace>
  <inkml:trace contextRef="#ctx0" brushRef="#br0" timeOffset="10">1659 186 9502,'-6'-4'371,"4"1"-63,2 0 254,0 0-142,0 0-134,0 0 18,2 1-112,1-1 131,0 1-84,3 0 139,-1 1-154,1 0 44,1 1-125,-1-1 39,2 1-267,0 0 69,0 0-146,0 0-26,0 0 106,0 0-96,1 0 116,-2 0-438,1 0 125,-2 0-343,-1-1 340,0 1-305,-2-1 195,0 1-68,-2 0 283,-1-1 273,0 0 0,0-1 0</inkml:trace>
  <inkml:trace contextRef="#ctx0" brushRef="#br0" timeOffset="11">750 179 9502,'-9'0'512,"7"-1"204,-1 0 210,3 1-110,2-1-399,2 1-176,2-2-60,0 2-56,2-1 6,0 0-328,0 0 81,1 0-189,-1 0 213,0 0-439,0 0 161,-1 0-340,2 1-167,-2-1 609,0 1-323,0-1 591,-1-1 0,1-1 0</inkml:trace>
  <inkml:trace contextRef="#ctx0" brushRef="#br0" timeOffset="12">420 534 9502,'7'-6'21,"-4"5"301,0-1-59,-2 2 226,0 0-155,0 1 61,-1 0-47,0 3 43,-1 1-93,-2 3 3,-1 0-39,-1 3 51,-1 0-100,0 3-23,-2 0-47,-1 3-12,1-1-45,-2 0-11,3 1 14,-2-2-143,2-1 92,0-2-141,2 0 144,0-2-250,2-2 136,0-1-217,2-3 178,0 0-128,0-2-166,1-1 32,0-3-71,0 0 207,2-6 35,1 1 16,1-3 11,2-1-4,0-1 43,0-3-47,2 0 64,-1-1 29,1 1-34,-1-2 32,0 2-45,-1-1 140,0 3-25,0-1 120,0 1 133,-2 4-52,-1 0 101,0 4-138,-1 1 265,-1 2 55,0 0 267,0 4-128,-1 0-151,1 4-115,0 1-83,0 3-33,0 2-42,0 0-30,0 1-56,2 0-10,0 1 0,0 0-33,2-1 16,2 0 10,0 0 1,2-2-51,1-1 25,1-1-80,2-1-47,0-2 36,1-2-90,1-1 86,0-2-23,0 0 22,0-2 19,0-1-11,-1-2 36,1-3-6,0-1-1,-2-1-42,1-1 49,-1-2-55,-1 0 59,-2-2-68,-1 0-7,0-1-8,-3 0-228,-1 0 100,-1 0-153,-2 1 142,-1 0-212,0 3 68,-1 0-157,-1 3 163,0 1-184,-1 3 117,-2 1-16,1 1 221,-2 4 222,1 1 0,-2 3 0</inkml:trace>
  <inkml:trace contextRef="#ctx0" brushRef="#br0" timeOffset="13">1202 591 9502,'8'-3'-609,"-3"1"852,-1 0-20,1-1 233,0 0-121,0 0-60,0-1 1,-1 1-57,2 0 184,-1-1-128,-1 1 129,2-1-120,-3 0 108,1 1-61,-1 0 93,0 0 71,0 0-115,-2 0 89,1 0-139,-2 0 60,1 1-47,-1-1 42,1 1-92,-2 0 21,0 0-44,-1 0 65,-2 1-98,0 0-37,-2 0-41,-1 1-100,-1 0-17,-1 1-1,-1 1 33,-1 2-53,-1 1 39,-1 3-113,0 2 113,-1 2-118,-1 1 94,2 3-130,0 0-6,1 2 6,1-1-61,1 1 73,3-2-88,1 1 58,1-3-85,4 1 62,-1-3 4,3-1 43,1-2 16,3 0-71,1-3 29,2-1-112,3-2 106,0-1-79,2-1 56,0-2-60,0-1 51,1-3 17,-1-1 29,1-2-1,-3 0 36,0 0 26,-1-1-2,-2 1 49,-2 0-29,-2 0-1,-2 1-5,0 0 40,-1 0-7,-1 1 83,0 0-58,-1 2 50,-1-1-35,-2 2 52,-1 1-241,-1 1 34,0 1-150,0 0 95,0 1-398,0 1 122,1 1-296,0 0-286,2 0 671,1 1-359,1 0 716,-1 0 0,1 0 0</inkml:trace>
  <inkml:trace contextRef="#ctx0" brushRef="#br0" timeOffset="14">298 529 9502,'0'-5'876,"0"3"-526,0 1 7,0-1-90,0 1 78,0 0-138,0 0 911,0 0-756,0 2 755,1 1-926,-2 5 11,0 0-105,-1 3-25,-3 1-70,1 1 94,-2 2-154,0-1 88,-1 1-114,0-1-24,1-1 46,1 0-46,-1-3 29,1 0-194,0-1 22,1-1-137,1-1 121,-1-2-167,2 0 52,0-1-131,1-1-526,0-1 593,2 0-378,1-1 707,2-2 117,1-1 0,1-1 0</inkml:trace>
  <inkml:trace contextRef="#ctx0" brushRef="#br0" timeOffset="15">1481 586 9502,'0'-7'802,"0"4"-530,0 1 157,0 0 37,0 1 223,0 0-135,0 1-71,-1 0-129,-1 1-78,-1 4 10,-1 1-79,-1 4 66,-1 2-80,-2 3 84,-1 1-92,0 1 69,-1 2-40,0-1 1,0-1-17,1 0-169,1-2 19,1-1-92,1-2-138,0-3 76,2 0-93,0-2 144,2-2-118,-1-2 40,3 0-226,-2-2 161,2-2-37,0 0-27,2-4 49,0-2-95,2-1 81,2-2-36,1-1 36,0 0-37,3-3 68,1 0 22,1-2 28,0 0-8,2-1 56,-1 0-11,1 1 24,-1 0 159,1 0-74,-2 2 96,-1 2-60,-1 1 38,-2 4 5,-1 1 34,-1 3-49,0 1 289,-3 1-51,0 2 198,-1 3-169,-1 3 53,0 2-35,-1 1 80,0 4-106,0 0-55,-2 4-75,0-1-66,-2 2-63,0 0 15,0-1 2,1 1-155,0-2 38,1-1-138,2-1 138,-1 0-207,1-2 55,1-2-158,0-1-463,0-2 242,2-1-420,-2-2 435,0-1-276,0-1 247,0-1-34,-1-1 316,0-1 299,0 0 0</inkml:trace>
  <inkml:trace contextRef="#ctx0" brushRef="#br0" timeOffset="16">1859 626 9502,'0'-6'488,"0"4"-344,0 0 39,0 0-38,-1-1 140,0 2-27,0-1 79,-2 0-15,1 0 11,-1 1 0,0 0 13,0 0 37,-1 1-59,-1-1 48,0 1 10,-1 0-100,0 0 88,0 0-153,-1 1 42,0-1-54,1 2 14,-1 0-25,-1 1 20,1 2-66,0-1 51,1 1-131,-1 0 62,1 1-57,1 1 73,0-1-159,2 1 36,0 0-125,2 1-181,0-1 82,0 1-139,3-1 169,-1 0-92,2 0 44,2 0-127,-1 0 131,2 0-61,-1 0 78,0-1-79,-1 1 134,-1-1-49,-2 0 93,-1 0-72,-1 0 324,-2 0-62,-2 1 192,-2-1 199,-2 0-173,0 0 231,0-1-260,0 0 10,0-1-93,1 0 90,0-1-65,1-1-652,1-1 117,1-1-439,0 0 452,2 0 182,2-2 118,-1-1 0,1-1 0</inkml:trace>
  <inkml:trace contextRef="#ctx0" brushRef="#br0" timeOffset="17">1496 701 9502,'-15'-6'504,"10"4"-96,0 1 338,1 0-293,0 0 64,3 1 66,-1 0-101,3 0-30,0 0-404,4 2 9,0-1-84,3 0-283,0 0 122,2-1-199,1 0 272,2 0-511,0 0 187,1 0-458,1 0 396,-1-1 235,0 0 125,1 0 141,-2-1 0,1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41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6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7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8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1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8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28:22.609"/>
    </inkml:context>
    <inkml:brush xml:id="br0">
      <inkml:brushProperty name="width" value="0.0375" units="cm"/>
      <inkml:brushProperty name="height" value="0.0375" units="cm"/>
    </inkml:brush>
    <inkml:brush xml:id="br1">
      <inkml:brushProperty name="width" value="0.0375" units="cm"/>
      <inkml:brushProperty name="height" value="0.0375" units="cm"/>
      <inkml:brushProperty name="color" value="#333333"/>
    </inkml:brush>
    <inkml:brush xml:id="br2">
      <inkml:brushProperty name="width" value="0.2625" units="cm"/>
      <inkml:brushProperty name="height" value="0.2625" units="cm"/>
      <inkml:brushProperty name="color" value="#333333"/>
    </inkml:brush>
    <inkml:brush xml:id="br3">
      <inkml:brushProperty name="width" value="0.2625" units="cm"/>
      <inkml:brushProperty name="height" value="0.2625" units="cm"/>
      <inkml:brushProperty name="color" value="#E71225"/>
    </inkml:brush>
    <inkml:brush xml:id="br4">
      <inkml:brushProperty name="width" value="0.075" units="cm"/>
      <inkml:brushProperty name="height" value="0.075" units="cm"/>
      <inkml:brushProperty name="color" value="#E71225"/>
    </inkml:brush>
  </inkml:definitions>
  <inkml:trace contextRef="#ctx0" brushRef="#br0">990 1 9768,'-2'8'228,"1"-6"-199,0 0-106,1 0 104,0 0-78,-1 1 75,1-1-75,0 1 75,0-2 61,0 1-3,0 0 9,0 0 54,0 0-13,0 0 33,0 2-24,0 0-73,0 2 14,0 1 1,0 2-27,0 3 25,1 1-12,0 2 21,1 4-70,1-1 13,1 4-85,0 0 89,0 2-86,0 1 60,0 1-95,-1 0 11,0-2-27,-1-2 45,0-3-293,0-3 133,-1-3-210,0-3 250,0-3 85,-1-2 90,0-3 0,0 0 0</inkml:trace>
  <inkml:trace contextRef="#ctx0" brushRef="#br1" timeOffset="1">435 84 10344,'0'5'4072,"0"-4"-1763,0 0-1728,-1 0-357,-1 0 67,0 0-75,0 0 67,-1 0-69,1 0-16,-1 0-38,0 0-15,0 0 37,0 1-39,-1 0 39,0 0-37,-1 1 15,0 0-8,-1 0 4,1 1-61,-1 0 28,1 1-13,-1-1 25,0 1-53,0 1-29,0-1-5,0 0-64,0 1 85,0 0-93,-1 0 88,1 1-83,0-1 34,-2 2-28,2-1 33,-2 0 81,1 1 31,-1 0-19,0 0 36,-1 1-37,1-1 16,-2 2-5,1 0 4,-1 2-21,-1 0 24,1 1-124,-1 0 23,1 1-80,0 1 92,0 0-135,0 0 68,0 0-99,1 0 77,0 0-11,0 0-2,1 0-13,-1 0 32,1 1-14,0-2 51,0 2-53,1-1 110,-1 1-67,1 0 65,0 2 24,1-1-11,0 2 96,0-2-92,1 2 48,1-1-44,0 2 19,1-1-11,1 1-90,1 0-21,0 1-1,0 0 12,1 1 16,0 0 27,0 1-36,0 1 146,1-1-25,1 1 92,1-2-53,1 1-46,2-1-15,0 0-36,0 0 23,1 0 8,1 0 6,0 0 33,0 1-120,0 0 23,0 0-46,1 0-81,0 0 88,1 0-103,1-1 102,0-1-65,0 0 98,1-1-84,0-2 145,2 0-9,-1-1 26,1-2-24,0 0-9,0-1 16,2 0 6,0 0 10,1 0 5,0 0 11,2 1 48,1-1-40,2 1-9,0-1-12,3 0-15,-1 0-148,2-1 21,0 0-104,1-2-24,1 1 62,-1-3-54,2 2 36,-3-4 29,2 2 7,-2-2 18,1-1 13,-1 0 112,1-1-21,1 1 40,-1-1 170,2 1-101,-1-1 134,0-1-102,1 1-50,0-1-40,0-2 34,3 1-176,-1-2 58,1 0-121,1-1 106,-1 0-48,3-1 30,-1-1-27,1-2 24,0-1-2,1-3 40,-2 1-69,2-1 57,-2-1 42,-1 1-27,-1-1 52,-1-1-15,-2 0-22,2 0 33,-2-2-36,0 0-8,-1-1 14,1-1-6,-2 0 11,3-1-11,-3 0 4,-1 0-5,-1 0 55,-1-1-40,-2 1 39,1-2-95,-2 0-15,0 0 2,-1-1 11,-1-1 0,-2-1-8,0 0-5,-3 0-32,0-1 28,-3 1-14,1 0 15,-2 0 22,-1 0 10,0 1-25,-2 1 15,1 0 127,-1 0-17,0 1 128,-1 0-137,1-1 83,-1 1-57,0-1 12,0 0-30,-2 0-82,2-2 0,-3 1 0,0-1 0,-1 1 0,0-1 0,0 2 0,-1-3 0,0 3 0,0-2 0,0 1 0,0 0 0,1 0 0,-1 0 0,1 0 0,0 1 0,-1 0 0,1 0 0,-1 1 0,0 0 0,0 0 0,-1 1 0,0 0 0,0 1 0,-1 0 0,0 1 0,-1 2 0,0-1 0,0 2 0,-1 0 0,1 1 0,-1 0 0,0 0 0,0 1 0,-1 0 0,0 0 0,0 0 0,-1 0 0,0 0 0,-1 0 0,0 0 0,0 0 0,0 0 0,0 0 0,0 0 0,0 1 0,-1 0 0,1 0 0,-2 0 0,1 0 0,-1 0 0,1 1 0,-1-1 0,0 0 0,0 1 0,0 0 0,0-1 0,0 1 0,0-1 0,0 1 0,0 0 0,-1-1 0,0 0 0,0 0 0,-1 0 0,1 0 0,-1 0 0,0 1 0,0 0 0,0 1 0,0-1 0,0 2 0,0-1 0,0 1 0,0-1 0,-1 1 0,1-1 0,-1 1 0,1-1-38,-1 1 27,0 0-29,0 0 38,0 0 38,-1 1-29,1 0 29,0 0-39,0-1 7,0 1-5,0 0 8,0 0-6,0 0 0,0 0 1,0 0-43,0 0 31,-1 0-31,1 1 42,0-1-113,1 0 23,-1 0-105,0 0 108,0-1-16,-1 1 71,1 0-38,0 0 63,0 0-6,-1 1 15,1 0-19,-1 1 52,0 0-24,0 1 81,-1-1-113,0 2-10,0 0-38,0 0 14,-1 0-21,-1 0 51,1 0-46,-1 0 61,-1 0-75,0 0 37,1 0-52,-1 0 153,0 0-17,0 1 74,1 0-85,0 1 43,1-1-24,1 0 15,0 0-39,0 0-21,0-1-24,0 0 52,0 0-38,1 0 37,-1 0-34,0 0 28,0 0 10,0 0-11,0 0 11,1 0 27,-1 0 14,1 0-13,0 0-5,2 0-108,-1 0-4,2 0 6,-1 0-35,2 0 50,-1 0-11,2 0 13,0 0-10,1 0-16,0 0-4,1 0-6,0 0 37,1 0-8,0 0-19,0 0-22,2 0 15,-2 0-12,2 0 34,-1 0 45,0 0-27,0 0 30,-1 0 45,0 0-18,1 0 78,-1 0-82,1 0 100,0 0-64,-1 0 107,1 0-105,-1 0 111,-1 1-81,1 0 126,0 0-81,0-1 0,0 2-63,-1-1-36,0 0-24,-1 1-15,0-1 0,0 1 0,-1 0 0,1 0 0,-1 0 0,2 0 0,-2 1 0,1-1 0,0 0 0,1 0 0,0 1 0,0-1 0,1 0 0,0 0 0,-1-1 0,1 1 0,0 0 0,0 0 0,-1-1 0,0 1 0,-1 0 0,1 0 0,-1 1 0,1 0 0,-1 0 0,1-1 0,0 0 0,0 0-78,2-1 19,0 0-73,0 0-84,0-1 39,0 0-73,0 0 80,1 0-47,-1 0 16,1-1-44,-1 0-190,1-1 88,1 1-137,0 0-264,0-1 267,0 1-246,1 0 367,0-2-936,0 0 914,0-1-747,1-3 1129,2-2 0,0-1 0</inkml:trace>
  <inkml:trace contextRef="#ctx0" brushRef="#br0" timeOffset="2">1395 91 8914,'1'-7'-512,"0"4"526,0 1 70,1-1-48,-1 1 55,1-2-62,1 1 45,-1-1-30,0 0 34,1 0-46,-1 0 47,1 2-28,-2 0 389,0 0-336,0 3 298,0 0-361,0 3 32,0-1-38,0 1 1,-1-2 91,1-1 2,0 0 115,1 0-112,-2 1-32,1-1-41,-1 1-6,0 1 14,0 0-50,0 2-17,0 2 15,0 1 2,0 2-33,-1 3 7,-2 1-95,0 4 95,-2 1-100,0 5 71,-2-1-121,0 5 57,-1-2 11,0 4 35,-1-4 87,1 2-30,1-3 34,0-1-51,1-4-56,1-2-10,2-4 6,1-3 16,2-4 60,1-3 0,1-1 0</inkml:trace>
  <inkml:trace contextRef="#ctx0" brushRef="#br0" timeOffset="3">477 119 9502,'-1'-9'333,"1"5"-146,-2 0-42,1 1 43,0 0-57,1 0-107,0 2-4,0 2-39,0 0 46,1 5 56,0-1-31,2 2 15,1 0-57,1 1 54,1 1-78,0 1 61,1 1-56,1 2 53,2 1-88,-1 1 29,2 1-73,0 1-27,2 1 26,0 0-54,1 2 44,0-1 35,0 2 13,0-1 18,0 0-26,0 0-3,0 0-9,-1-1 3,-1 0-19,1-2 7,-2 0-10,1-1-59,-2-2 27,0-1-96,-1-3 99,-1-3 32,-1-3 61,0-1 26,1-2 0,-1 0 0</inkml:trace>
  <inkml:trace contextRef="#ctx0" brushRef="#br2" timeOffset="4">371 1017 9502,'-8'3'265,"5"-2"176,2 1 119,0-2 24,0 1-98,-1-1-302,1 0 23,0 0-90,-1 0 91,1 0 78,-1 0 6,1 0 149,0 0-179,-1 0-27,1 0-52,0-1-48,0 0 46,0-1-109,0 1 26,1-1-32,-1 1 43,1-1-33,-1 1 20,1 0-26,-1-1-6,1 1 29,-1-1-20,0 1-14,1-1-8,-1 0-10,1 0 1,0-1-21,0 1 44,0-1-49,0 0 56,0 1-29,0-1 6,0 0-12,0 0 79,-1-1 13,1 1 5,0 1-19,-1-1-89,1 1 33,-1-1-23,1 1-33,-1 0-12,1 1-11,0-1 21,-1 1-5,0-1-12,0 1-11,0 0 5,1-1 48,-1 1-16,1-1 5,0 0-31,-1 0 26,1-1-36,0 0 30,0-1-49,0 1 45,0 0-31,0 0 8,0 0 26,0 0-27,0 1 31,0 0 33,0-1-26,0 1 23,0 0-33,0 0 33,0-1-23,0 1 25,0-1-35,0 0 5,0-1-4,0 1 15,0-1-30,1 1 25,-1-1-22,0 0-3,1 0 17,-1 1-21,1-1 25,-1-1-9,2 1 6,-1-1-13,0 0 10,1-1-8,-1 0 6,0 0-3,1-1-26,0 0 20,0 1-20,-1-1 28,1 1-16,-2 1 11,1 0-12,-1 1 12,0 1 1,0 0-4,0 1 3,1 0 3,-1-1-3,1 2 0,-1-1-2,1 0 41,-1 0-29,1 0 34,0 0-22,0 0 12,0 0-4,0 0 8,0-1-83,0 1 49,0-1-48,1 0 10,-1 0 31,1 0-35,-1 0 44,0 0 1,1 0-6,-1 0 2,1 0-16,-1 0 22,0 0-17,1 0 13,-1 1-15,1-1-44,-1 0 29,0 1-25,1 0-3,-1-1 32,1 1-29,-1 0 49,1-1-6,0 0 6,0 0-18,0 0 16,1 0-19,0 0 18,0-1-23,0 1 56,-1-1-38,1 1 39,0-1-4,0 1-29,-1-1 40,0 1-41,1 0-24,-1-1 16,0 1-20,1 0 34,-1-1-2,0 1 3,0 0-8,0-1-29,0 1 20,0-1-22,0 2 26,-1-1 12,1 1-12,-1 1 9,0-1 29,0 1-28,0-1 31,-1 1-37,1 0-82,0-1 60,0 1-50,0 0 70,1-1 11,-1 1-18,0-1 23,1 1-17,-1-1 17,1 1-20,-1-1 30,0 0-22,1 0 22,0-1-29,0 1 19,0-1-11,0 0 28,1 0-5,-1 0-1,0 1 2,-1 0-14,1 0-3,-1 0 3,1 1-2,-1 0-20,0-1 14,0 2-14,0-2 18,0 1-2,1 0 1,-1-1-2,1 0-55,-1-1 40,2 0-42,-1 0 51,0 0-13,0 1 4,0-1-7,0 1 17,-1 1-2,0-1 2,1 0-8,-1 0 27,1 1-19,-1-1 23,1 0-28,-1 0 31,2-1-23,-1 1 27,0 1-31,-1-1 76,1 0-46,-1 1 58,0 0-70,0 0 1,0 0-3,0 0 5,1-1-20,0 1 16,0 0-19,1-1 19,-1 0-30,1-1 19,0 1-22,0-2-39,0 2 49,0-2-58,0 2 67,0-1-11,0 0 8,-1 1-9,0 0 33,0 1-23,0-1 22,0 1-28,-1-1 15,1 1-12,-1-1 13,1 1-12,-1 0 34,1 0-20,-1 0 22,0 0-28,0-1-2,0 1 6,1 0-2,1-1-38,-1 0-14,1 0-5,-1 0 5,0 0 38,0 1-3,0-1-2,-1 1 42,1 1-32,-1-1 28,0 1-8,1-1-23,-1 1 23,1-1 42,0 0-45,0 0 61,0 0-71,0 0 38,1-1-26,-1 1 32,0-1-79,1 1 42,0-1-43,-1 0 50,1 0-33,-1 1 23,1-1-28,-1 0 29,0 0-10,1 0 5,0 0-9,1 0 9,-1-1-6,1 1 6,-1-2-8,1 2 25,-1-2-17,0 2 17,0-1-10,1 1-4,-1 0 9,0 0-9,-1 0-13,0 0 9,0 1-12,0 0 16,0 1-37,-1-1 25,1 1-28,-1-1 41,1 1-7,-1-1 7,2 0-12,-2 0 10,2 1-9,-1-2 8,0 1-5,1 0-1,-1-1 1,0 1-1,0 0 11,0-1-8,0 2 13,0-1-13,0 1-62,0-1 44,0 1-51,0-1 16,0 1 30,0-1-35,1 1 39,-1 0 2,1 0-6,-1 0 4,1 0 15,-1-1-9,1 1 3,0 0-15,0 0 51,-1-1-34,2 1 45,-2-1-52,2 1 46,0-2-27,0 1 33,1 0-72,-1 0 21,0-1-20,-1 1 30,1-1-11,-1 1 7,0 0-12,-1-1 15,0 1-4,0 0 1,-1 1-5,0-1 1,1 1-3,-1 0 14,1 0-8,-1 0 10,1 0-44,-1 0 26,2 0-24,0 0 32,0 0 12,0 0-11,0-1 6,1 0-9,-1-1-3,-1 2 0,0-1-1,0 1 33,-1 0-24,1 0 27,-1 0-30,0 0-2,1 0 7,-1 0-5,1 0-2,0 0 2,0 0-5,0 0 8,0-1 19,1 1-15,0 0 15,-1-1-1,1 1-10,-1-1 11,-1 1-16,2 0-28,-2 0 21,2 0-21,-1 0 28,0 0-50,0 0-11,0 0-6,0 0 1,0 0 47,0 0-5,-1 0-7,1 0 58,0 0-50,0 0 49,-1 0 18,1 0 22,0 0 3,0 0-15,0 0-3,0 0-39,1 0 59,-1 0-63,1 0 5,-1 0-3,1 0 6,0 0-48,-1 0 45,1-1-47,-1 1 48,0 0-9,0 0-1,1 0-3,-2 0-9,2 0 43,-2-1-39,1 1 38,0-1-20,0 1-5,-1 0 13,1 0-15,-1-1-11,1 1 8,-1 0-6,0 0-23,1 0 28,-1 0-30,1 0 34,0-1-52,-1 1 35,2-1-37,0 0 46,0 0-5,0-1 4,-1 2-13,1-1 60,-1 0 9,0 1 115,0 0-88,-1-1 26,1 1-76,-1 0-16,1 0-55,-1 0 3,1 0-70,-1 0 20,0 0-8,1 0 33,-1 0-5,1 0 57,0 0-28,0 0 18,0 0-41,0 0 87,0 0-71,1 0 72,-1 0-14,1 0-25,-1 0 37,0 0-6,0 0-20,0 0 26,0 0-21,-1 0 15,0 0-6,1 0 8,-1 0 23,1 0 10,-1 0 18,0 0-18,1 0-27,-1 0-16,1 0-48,0 0 36,0 0-35,1 0 29,-1 0 4,2 0-11,-2 0 9,2 0-18,-2 0 19,1 0-28,-1 0 32,-1 0 22,1 0-16,0 0 77,-1 0-68,0 0 49,1 0-46,-1 0-4,0 0-30,1 0 23,-1 0-30,1 0-25,-1 0 43,1 0-52,-1 1 64,0-1-30,1 0 19,-1 0-31,1 1 49,0-1-24,-1 0 22,1 0-25,0 0 36,-1 0-27,0 0 37,1 0-35,-1 0 12,1 0-10,-1 0-4,0 1 2,1-1-1,-1 0 7,1 1-54,-1 0 37,0 0-46,1-1 71,-1 1-14,0 0 10,0 0 5,1 0-17,-1 0 15,1 0-7,0 0-7,0-1 10,0 0-10,0 1 12,0-1-5,0 1 7,0-1 0,0 0 43,-1 1-28,1-1 31,0 1-15,0-1-23,-1 0 22,0 1-25,1 0-26,-1-1 21,1 1-16,-1-1-52,0 0 54,1 1-59,-1-1 71,1 0-7,-1 0 1,1 0-5,0 0-3,-1 0 12,1 0-16,-1 0 12,1 0 6,-1 0-8,1 0 7,-1 0 10,0 0-19,1 1 24,-1-1-28,1 0 8,-1 1-16,0 0 14,1-1-7,-1 1 20,0 0-9,1-1 5,-1 1-7,1-1 0,-1 0 7,1 0 26,-1 0 5,0 0 8,1 0-11,-1 1-68,1 0 33,-1-1-39,0 2 50,1-2-48,-1 1 29,1 0-33,-1 0 77,1-1-26,0 0 23,1 0-35,-1 0 50,0 0 16,0 0 6,0 0 16,0 0-106,-1 0 65,1 0-89,-1 0 69,0 1-32,1 1 28,-1 0-74,1 0 52,-1-1-67,0 0 73,1 0-64,-1 0 45,1-1-52,-1 1 72,1-1-213,-1 1-27,1-3-209,1 1 0,0-2 0</inkml:trace>
  <inkml:trace contextRef="#ctx0" brushRef="#br0" timeOffset="5">1876 203 9321,'0'6'1426,"0"-4"-243,-1 1-1082,0 0-53,-2 2 21,1 1-71,-2 1 96,1 1-64,-2 2 24,0 0-8,-2 3-26,-1 0-114,-2 2 7,-3 2-112,0 1 20,-4 4 82,-1-1-52,-3 3 56,0 0 80,-1 1 19,1-1 24,1-1-85,2-3-32,3-2-62,2-2 76,4-3-393,2-3 351,3-3-299,3-1 414,2-3 0,1-1 0</inkml:trace>
  <inkml:trace contextRef="#ctx0" brushRef="#br3" timeOffset="6">1432 387 9465,'4'-4'1187,"-3"3"-595,-1 0-354,0-1-165,0 1 79,0-1-24,1 1 60,0 0-127,1 0-34,1 1-12,0 0-55,2 1 15,-1 0 4,0 1-52,0-1 108,0 1-59,-1-1 60,0 0-10,0 0 9,0 0-15,-1-1 6,2 0 17,-2 0-13,1 0 17,0 0-22,0 0 44,0 0-24,-1 0 31,2 0-29,-2 0-12,2 0 22,-2 0-18,2 1 66,-1 0 7,-1 0 5,2 0 9,-1 1-60,0 0 9,0 0-7,1 0-73,-1 1 56,1-1-54,-1 1 76,0-1-61,0-1-2,0 1-17,-1-2-45,1 2 32,-1-2-12,1 1 16,0-1-5,0 0-10,-1 0-23,1 1 53,-1 0 3,1 0 39,0 0-41,1 1 2,0 0 0,0 0 1,1 1 3,0 1-7,1 0 5,0 0-6,0-1 65,0 1-39,1-1 45,-1 1-56,0-1 54,1 0 10,-1 0 8,2 0 13,-2 0-61,0 0 17,0 0-19,-1-1-48,-1 0 41,0 0-31,0 0 42,-1 0-27,0 1 15,0-1-28,0 0 32,-1 1-9,1-1 5,0 0-17,0 1-5,1-1-3,-1 0 2,0 1-48,-1-1 46,1 0-45,0 1 57,0-1-67,0 1 47,0-1-54,1 2 66,-1-1-4,1 0 1,0 1-8,-1 0 3,1-1-11,-1 1 9,0 0-9,1-1 22,-1 0-12,0 1 15,0-1 5,0-1-15,0 1 18,-1-1-19,0 0 56,-1 0-40,1-1 43,-1 1-53,1 0 30,-1 0-22,1 0 24,0 1-62,0 0 30,1 0-29,-1 1 40,0-1-20,1 1 15,0-1-16,-1 1 49,1 0-26,-1-1 21,0 0-30,0 1-1,0-1 2,0 0-2,0 0-1,0 0-65,-1 0 49,1-1-50,-1 1 35,1 0 20,-1 1-24,1-1-21,-1 1 32,0 0-37,1 1 39,0-1 1,-1 0-11,1 1 7,0 0-10,-1-1 41,1 2-28,-1-1 28,0 1-25,1-1 22,-1 1-12,1 0 16,-1-1-5,1 1-13,-1 0 15,1-1 16,0 1 32,1-1-15,-2 0 13,2 0-55,-2 0 8,2 0-5,-2 0 7,1-1-76,-1 0 58,1 1-59,-1-2 3,1 1-21,-1 1-11,0-1 19,1 1 5,-1-1 42,1 1-57,-1-1 119,0 0-61,0 0 58,0 0-78,-1 1 77,2-1-55,-1 1 61,0 0-57,0 0 44,0 0-21,1 1 38,-1 0-58,3 2 22,-2-2-23,2 2 25,-1-2-10,0 1 7,0-2-8,-1 0 3,0 0-1,-1-1-3,0-1 1,0 0 4,0-1-3,-1 0 6,0 0-7,0 0-28,0 0 21,0 0-21,0 0-20,-1 0-13,0 0-2,0 1 6,0-1 30,0 2 3,1-1-7,0 1 48,0-1-23,0 1 21,0 0-38,0 0 55,0 0 17,0-1 7,0 1-15,0-1 23,0-1-52,0 0 70,0 0-47,0 1-2,-1-2 9,0 2-11,0-1-37,-1 0 30,1 1-29,0-2-28,0 2 38,0-1-45,0 0 51,1 0-133,-1 0 26,1 0-88,0-1 67,0 1-320,-1-1 64,1 1-69,0-1 209,-3 1 236,0-1 0,-2 2 0</inkml:trace>
  <inkml:trace contextRef="#ctx0" brushRef="#br0" timeOffset="7">160 566 9502,'3'10'-923,"-1"-6"1050,-1-3-57,0 1-22,-1-3 42,-1 1-51,-2-4 25,1 2 7,-1-1 11,2 2 68,-1 0-55,1 0 12,0 0-49,-1 1-9,2-1 49,-2 0-15,1 0 14,0 0 661,-1 0-514,3 0 537,0 1-668,4 0-65,-1 1-30,2 0-17,1 2 20,2 0-70,2 1 20,3 1-89,3 2-77,0 0 82,4 1-91,-1 0 41,2 2 46,0-1-37,0 0 49,0-1 76,-1 0-28,0-1 66,-1 0-74,-1-1 31,-2 0-25,0-1 24,-1 1-19,0-1 6,-1 1 10,-1 0-2,-1-1-28,-1 0 21,-3-1-28,-1 0-81,0 0 24,-3-1-107,0 0 100,-2-1-14,-1-1 39,-2 0-25,-2 1 0,-1 0 0</inkml:trace>
  <inkml:trace contextRef="#ctx0" brushRef="#br0" timeOffset="8">1795 827 10321,'5'-10'616,"0"5"-420,0 0-48,1 0 49,0 0-66,3-1-24,0-1 18,3 0-4,1-2-38,1 0-2,3 0-15,0 0-69,2 0 71,0 0-71,2 0 55,1 0-378,1 0 86,2-1-242,2-2 207,-2 2 173,2-2 33,-3 2 69,1-1 0,-2 1 0</inkml:trace>
  <inkml:trace contextRef="#ctx0" brushRef="#br4" timeOffset="9">1055 1459 9889,'-4'7'403,"3"-4"-299,-1 0 6,1 0 3,0 0-7,0-1 15,0 0-36,1 0 1319,-1-1-584,0 1 618,2-3-965,0 1-405,1-3 11,-1 1 19,1-1 8,0 1-83,0 0 3,0 0-27,0 0-41,1-1 21,-1 1-5,0-1 12,0 1 1,-1 1-11,0-1-20,0 1 7,1-1 29,-2 1 8,2 0-17,-2 0 41,2 0-34,-1 0 34,0-1-26,1 1 7,1-1 1,-1 1 1,1-2 3,0 0 48,1 0-29,0-1 33,1-1-56,-1 1 3,0-1-4,1 0-10,0 0 16,0 0-17,0 0 19,0 1 2,-1 0-2,1 0 2,-1 0-2,0 0 65,1 0-45,-1 0 47,0-1 8,0 1-52,0 0 61,0-1-73,0 0-2,1-1 2,0 0 3,0 0-9,0-1 22,1 0-22,1-1 22,0 0 41,0 0 15,0 1 0,0-1 7,0 1-59,-1 0 14,1 0-15,-1 1-75,0 0 57,-1 1-52,1-1 77,0 1-2,-1-1 4,1 2-11,-1-1-39,1 0-9,-2 0-15,2 0 17,-1 0-38,0 0-11,1-1-17,0 0 22,0 0-3,0-1 46,0 1-49,1-1 61,-1 1-15,1-1 10,-1 0-27,1 0 75,-1 0-1,-1 0 19,2 0 29,-2 0-45,1 0 16,-1 0-16,0 0-37,1 0 0,-1-1 11,0 1 0,2-1-46,-2 0-26,2 0-3,-1 0 13,0 1 1,-1 0 35,0 1-53,0 0 80,-1 0-40,1 1 35,-2 1-22,1-1-1,0 1 8,-1 1-12,0-1-42,0 1 32,-1 1-28,1-1 46,0 1-43,-1-1-7,1 0-9,-1 1 10,0-1 31,0 1-6,1-1 0,-1 1 29,1-1-18,-1 0 20,2 0-9,-1 0-17,0 0 19,0 0-15,1 0 34,-1-1-12,1 1 18,-1 0-17,0-1-4,0 1 6,1-1-4,-1 1-3,0 0-5,-1 0 3,1 0-3,0 0 35,0 0-25,0 0 28,-1 0 7,1 0-28,0 1 30,0-1-37,0 0 52,-1 0-32,2 0 37,-1 0-42,1-1 17,1 1-5,-1-1 9,0 0-62,1 0 32,-1 0-33,0 0 45,0 0-60,0 0 41,-1 1-49,0 0-1,-1 0 35,0 1-40,0-1 42,-1 1-34,0-1 17,1 1-30,-1 0 41,0 0-22,1 1 110,-2 0-106,1 2 115,-1-1-104,-1 5 31,-1-3-16,-1 2 4,0-1-7,0 1-21,-1-1 27,1 1-26,-1-1 28,1 1-58,0-1-16,-1 0-2,1 1 5,-1-1-13,0 0 4,0 1-61,-1-1 47,-1 1 18,0-1 13,-1 2 20,0-1 51,0 1 24,-2 0-8,2 0 53,-1 0-106,0 0 52,0 0-43,1 0 53,-1 0 43,2 0-16,-1 0 26,1 0 40,1-1 5,0 0 92,2-2-84,0 1-77,2-1-498,-1-1 249,1-1-310,-1 1 380,0-2 109,0 1-48,-1 0 60,-1-1 52,0 1-46,1 0 86,0 0 41,0 0-14,0 0 62,1 1-89,1 0-29,-1 0-119,2 0-24,-1 0-75,0 0 81,0 0-47,0 1 108,-1 0-46,0 0 23,-1 1-5,1 1-14,-2-1-31,1 1 218,-1-1-72,2 0 146,-1 0-22,1-1-74,1-1-10,0 1-82,-1-1-85,1-1-34,-1 0 47,1 1-53,-1 0 90,1 0-70,-1 0 140,1 0-36,0-1 97,-1 1-92,1 0 50,1-2-100,0 1 50,1-4 3,0 4 25,0-2 13,-3 1-6,1 1-45,-3 0-11,0 0 7,0 1-16,1 1 50,0 0 3,1 0 10,0-1-34,1 1-31,2-1-38,0 0 47,3-1-31,1 0 34,1-2-20,0-1-45,1-1 34,0-1-15,1 0-10,0-1 10,1 0-22,0-1-5,0 0 47,0-1-22,1 1 20,-1-1 50,0 1 21,0 0-9,0 0-12,0 0-9,0 1 18,0 0 20,-1 1-17,0 0-147,0 0 16,-1 1-89,1 0 33,-2 0-2,1 1 47,-2 0-28,0 1 89,-1 0-50,-1-1 40,0 2 36,0-1 28,-1 1-55,-1 0 302,0 0-211,0 1 253,1-1-260,-1 1 4,1 0-59,-1 0 52,1 0-41,-1 0 38,1 0 204,-1 0-88,0 1 129,0 0-190,-1 2-40,-1 0-44,-1 0 9,1 0-18,-1 0 24,0 0 3,1 0 22,0 0-25,0-1 18,1 0-68,-1 0 0,1 1-63,0-2 6,0 1-4,0 0 21,0 0 18,0 0 65,0 0-11,0 0 14,0 1-16,0 0-11,0 1 11,0 1-11,-2 0 38,1 2-27,-2 1 29,0 0-29,0 1-3,0 0 13,0 1-8,-1 0-41,1 0-18,1-1-5,-1 1 13,1-1-21,0 0-15,0-2-16,0 2-33,1-3 27,0 1 9,1-1-6,-1-1 96,1-1-42,-1 0 23,1-1 179,-1-1-79,0-1 168,0 0-164,-1 1-14,0 0-44,-2 0 60,2 2-1,-2 0 16,2 0-18,-1 2-2,1-2-31,0 1 32,0-1-128,1 1 31,0-3-95,1 1-268,-1-1 247,2-2-191,0-1 341,1-3-3,0 1 139,-1-1-74,0 1 136,0 2-50,-1-1-33,0 1 20,0-1-81,0 1-32,0-1 5,0 1-35,1 0 57,0-1-251,0 0 53,0-2-151,0 1 107,1-2-42,0 0 13,0 0-37,0 0 54,0-1 72,0 0-34,0-1 55,0 1 89,0-1 6,0 0 97,-1 0-3,1 0-26,0 0 42,0 0-57,0 0-7,0 1-7,-1-1-28,1 2 48,0-1-154,0 0 62,0 0-122,1 0 24,-1 0-9,1 0 23,0 0 23,-1 0 133,0 0-9,1 0 53,-2 1 51,1 0-45,-1 0 79,0 1-105,-1 1 53,0 0-22,0 1 0,0 0 38,0 1-58,-1 0 41,0 1-46,-2 1 40,-1 2-33,0 1 29,-1 0-18,1 1-39,0-1-3,0 0 17,-1 0-117,1-1 45,0 0-116,-1 0 13,1 0 34,-1 0-52,0 0 91,0 0 48,-1 0 10,0-1 16,-1 1-47,0 0 18,0 0-7,0-1 26,-1 1-4,0 0-15,0-1 21,-1 1-10,1-1-34,-1 1 42,0 0-35,0 1 57,0-1-28,0 1 15,1 0-22,0 0 67,0 1 19,0-1-4,1 1-10,-1-1-18,1 1 18,-1-1 18,1 0 39,-1 0-28,1 0 14,0 0-24,0 0 124,0-1-38,1 0 122,2 0-133,0-1-17,1 0-288,1-1-82,4-1-137,0-1 44,5-3-46,0-1 125,2-1-126,-2-1 144,0 1 49,-1 0 41,-1 1-31,-1 0 161,-1 1-71,-1 2 159,-1 0 108,1 0-104,-1 1 58,0 0-168,2 0-23,-1 0-166,3-1 84,-1 0-121,1-2 69,0 2 18,0-2 27,0 1 5,0 0 21,0-1 103,0 1-26,1 0 38,-1-1-50,2 1 15,-1-1 8,2 0 23,0 0-16,1-1 84,-1 0-32,2 0 122,0-1-49,1 0-11,-1-1 7,1 0 36,0 0-31,-1 0 48,-1 0-85,0 1-65,-2 2 2,-1-1-44,-2 2 62,-1 1-48,0 0 157,-1 1-88,-2 2 107,-1 0-110,-2 3-33,0-1-11,1 1 17,0-1-30,1-1 22,-1 1-14,2-1-27,-1-1 527,1 1-399,0-1 435,0 2-483,0-1-37,0 1-28,0 1 25,0 0 8,0 1-84,0 0 8,0 0-106,-1 0 10,1 0 56,-1 0-46,0 0 41,0-1 15,0 2 25,-1-1-10,0 1 102,0 1 1,0 0 23,0 2-15,-1-1-124,0 1-8,0 0-2,0 0-154,0-1 89,0 0-112,1 1 90,-1-1 33,0-1 29,0 0-15,-1 0 171,1 0-50,0-1 130,0 0-143,0 1 77,0-1-84,0 1 89,0-2-50,0 1 48,1-1-10,0 0 48,1-1-85,1-1-20,-1 0 39,1-1 159,-1-1-86,0 1 9,0-2-222,-1 0-19,1 0 37,-1 1 50,1-1-28,0 1 34,-1 0-32,1-1 29,0 2 51,0-2 17,0 2 15,0 0-69,0-1-53,0 1-94,1-1-35,0 0 11,-1 1-12,0 0 43,-1 1 142,1-1-23,0 2 112,0-1-81,1 1 24,0-2-19,0 1-247,0-2 183,1-2-242,0 0 229,2-5 54,-1 0-25,1-1 41,-1 1-25,0-1 99,0 0-22,0 0 116,0 1-35,-1-1 6,0 1-32,1 0-26,-1-1 6,0 2-5,0 0 22,0 1 97,-1 1-56,0 1 276,1 0-222,0 0-105,-1 1-173,2 0-151,-1-1 23,1 1 96,-1-1-51,1 1 73,-1 0 53,1-1-28,-1 1 222,0-1-10,-1 1 62,1 0-50,0 0-141,-1-1 47,1 1-66,-1-1 96,0 0-80,0-1 9,0 1-45,0-1-3,0-1 6,0 2 21,0-1 17,0 1-266,0 0 168,0 3-85,-1 0 208,0 5 35,-1-1 4,-1 1-93,0 0 28,1 0-33,-1-1-90,2 0 21,-1 0-60,0 0 80,0-1 16,0 0 35,1 1-23,-1-1 83,0-1 0,0 1 15,1-2 38,0 0-15,1 0-73,-1-3-5,2 0-83,-1-4-24,1 1 42,0-1 4,1 0-13,-1 0 16,1 1 12,0-2-14,0 1-36,1-1-15,-1 1-20,0-2 7,1 1-82,-2-1 22,1 0-115,0 1 115,0 0-35,-1 1 37,0 0 8,-1 1 160,1 1 20,-1 0 122,0 0-154,0 1 196,1 0-119,-1 1 167,0-1-96,0 0-75,0 1-11,0-2-3,1 1-68,1 0 91,-1-1-78,0 1 102,1-2-94,0 1 19,0-1-39,1 0 21,0 0 23,0 0-11,0-1-8,0 1 27,0 0 27,-1-1 2,0 3 110,0-1-59,-1 1 91,-1 1-71,-1 0-95,0 2-33,-2 2-20,0 0-83,-1 2 70,1-1-100,0 0 73,0-1-61,0 1 18,-1 0-13,1 0 8,-1 0 44,-1 0-7,0 0 15,0 0 58,-1 0 33,0 0 8,0 0-20,0 0 48,1-1-27,-1 1 103,2-2-32,-1 0-34,1 0-12,1-1-24,-1 0 58,1 0 13,0-1 56,-1 0 12,1 0-23,-1 0 43,0 0-81,0 0 66,0 0-97,0 1 64,-1 0-59,1 1-52,1-1-17,0 1-4,1-1-492,1 0 333,0 1-381,0-1 126,1 1 80,2-1-160,2 1 253,3-1 116,4 1 104,4-1 0,2 2 0</inkml:trace>
  <inkml:trace contextRef="#ctx0" brushRef="#br0" timeOffset="10">96 963 9502,'-16'0'-256,"10"0"66,0 0 83,1 0 105,0-1-10,1 1 72,-1-1-69,2 1 45,0-1-53,1 1 897,-1-1-559,3 0 600,-2 0-781,1-1-34,0 2-29,-1-2 88,1 2-73,0-1 0,3 1-104,0 0-74,5 0 31,0 0 17,2 0 7,1 0 34,0 0-54,1 0 51,2 0-62,2 1-8,0 0-1,1 2 2,0 0 5,1 1-9,-1-1-14,1-1 12,0 1 9,-1-2 20,-1 1-54,-1-2 47,1 0-31,-1 0 31,-1 1 3,1-1-5,-1 0 7,0 1-4,-1-1-2,1 1 0,0 0-1,1 1 4,-1 0 56,0 0-37,0 1 34,0-1-45,-1 1-48,1 0 38,-2 0-32,-1-2-47,-2 1 13,-1-1-78,-1 1-54,-2-2 72,-1 1-66,-5-3 92,-3-1 1,-4-2 0</inkml:trace>
  <inkml:trace contextRef="#ctx0" brushRef="#br0" timeOffset="11">1836 1135 11971,'7'-3'456,"-3"2"-325,1 1-178,1 0 50,2 0-121,2 0 80,3 0-292,3 0 53,5-2-103,2 0 202,5-3 178,0-2 0,2-1 0</inkml:trace>
  <inkml:trace contextRef="#ctx0" brushRef="#br4" timeOffset="12">1059 1477 9672,'0'-6'942,"0"3"-752,0 2 9,0 0-53,0-1-55,0 1 0,0-1-15,-1 1 12,1 0 42,-1-1 74,1 1 4,-2-1 11,1 1-28,-3 0 16,1 1-6,-1 0 56,0 0-65,0 1-44,0 0-23,0 2-14,0 0 34,1 1-61,0 1-1,-1-1-16,2 1 14,0 0 22,0 0 36,1 0-32,0 0-36,1-1-7,-1-1-68,1 0 42,1-1-32,0 0 40,0-1-11,3-1-15,0 0 50,2 0-39,0 0 54,0-2-77,0 1-12,0-2-27,-1-1 24,-1 1 0,-1 0 40,0 0-41,0 0-9,-1 0 42,0 1-45,0-1-20,-1 1-22,0-1-3,-1 0 8,1 0 30,-1-1 16,0 1-21,0 0 26,0 0-11,-1-1 1,0 1-6,-2-1-4,0 1 61,-1 1-12,-1 0 22,0 0 120,0 1-66,-1 1 98,1 0-72,-1 0-4,1 1-1,0 1 1,0 1-81,1 0-30,1 1-16,0 0 26,1 0-23,0-1 55,2 1-63,-1 0 63,1 0 3,-1 1-23,1 0 12,0-1-3,0 1-1,0 0-3,0-1 12,1 0-24,0-1 26,1 0-11,1-1-36,2-1 35,-1 0-22,1-1 29,0 0-36,-1 0-20,1 0-3,-2 0 2,1 0 24,-2 0 5,1-1-21,-1 0 12,0 0-6,-1 0 4,1-1-12,-1-1 16,0 1-18,1-2 19,-1 1-28,-1-1 22,0-1-19,0 1 24,0 0-36,-1 0 25,-1 0-32,-1 1 53,-1 0-15,-1-1 13,0 1-20,0 1 68,1-1-51,0 1 53,-1-1 49,2 1-25,0 0 110,-1 1-111,1 0 56,0 1-44,0-1 31,1 1-26,-1 1-76,1 1 15,0 1-16,0 2-14,0 1 7,0 1-20,1 0 14,0 1 4,1-1 16,0 1-24,0-2-13,0 0-9,1-1-17,1-1 15,0-1-28,2-1-3,1-1-12,0-1 16,1 0 7,-1 0 31,0 0-37,1 0 39,-1 0-59,0-2-16,0 0-1,-1-1-39,0-1 86,0 0-39,-1 0 81,0 0-32,0-1 34,-1 1-41,0-1 35,0 0-28,-1-1 27,0 1-36,0-1-40,0 0-9,-1-1 0,0 1-50,0-1 82,0 1-46,0 0 57,0 0 38,-1 1-27,1 1 14,-3 1 75,1 1-32,-2 1 101,0 1-98,-1 0 84,0 1-63,-1 2 86,1 2-65,0 1-27,1 1 4,-1 1-35,2-1-27,0 2-41,1-2 13,0 1 7,1-1 25,0 0-18,1-1-11,-1 0 7,1 0 23,0-1 5,0-1-22,1 0-13,-1-2 0,2 1-3,1-2 19,1 1 15,1-2-7,1 0 8,1 0 0,0-1-1,1-2 3,-1 0-5,0-2-63,0 0 40,-2 0-44,0 0 54,-1 0 3,-1 1-6,0-1 4,-1 0 45,-1 1-34,0-1 39,0 0-49,0 0 15,0 0-9,-1 0 10,0 0-12,0 0 13,0 1-9,0-2 14,-1 2-13,-1 0 10,-1 1-7,-2-1-2,0 2 0,-1 0-6,0 1 7,0 0 14,0 1-10,0 1 10,0 0-16,1 1 1,0 2 1,0 0 1,1 1 20,1 0-13,0 0 15,1 1-18,0-1-43,1 1-8,0 0-4,0 0 8,1-2 20,0 1 10,0 0-13,0-1 25,0 0-6,1 0 0,1-1-7,2 0 43,0-1-28,1-1 31,0 0-51,1-1 5,-1 0 0,1 0 6,-1 0-23,0 0 17,0 0-17,-2-2-27,1 0 38,-1-1-42,-1 0 46,0 0-2,0 0-8,-1 1 4,0-1-12,-1 1-39,1-1 25,-1 0-30,0 0 56,0 0-7,0 1 8,-1-1-9,0 0-25,0 0 15,-2 0-17,-1 1 71,0-1-35,-1 0 40,0 1-49,-1 0 113,0 1-22,0 0 101,1 0-98,-1 1 36,1 0-20,0 1-11,1 0 59,0 2-97,0 0 63,1 1-62,0 2-28,1-1-21,0 2 10,1 0-42,-1 0 37,1 1-14,0-1 4,1 0-19,0-1 38,0 0-47,0-1 40,2-1-1,0 0-15,2-2 7,1-1 8,1 0 43,0-1-27,0 0 36,0 0-42,0 0 8,0-1-5,-2 0-69,1-1-23,-2-1-5,0 0 17,0 0 63,-1 0 5,0 0-14,0-1 10,-1 0-72,0 0-7,0 0-25,0-1-28,-1 0 76,0-1-24,0 0 39,0 0-16,0-1 6,-1 2-9,0-2 16,-1 1 7,-1 0-1,-2 0 2,1 2 82,-1-1-17,0 2 73,-1 0-79,1 1 114,-1 1-67,0 1 122,0-1-76,1 2 18,-1 1-65,1 2 27,0 1-114,0 2 76,2-1-56,0 0 11,1 1 34,0-1-49,1 0 43,0 0-68,0 0 26,1-1-37,0 1 29,0-1 8,0 0-13,1 0 9,1-1 66,0 0-34,2-1 42,1 0-56,0-1 53,0 0-37,1-2 45,0 1-75,0-1 25,1-1-22,0 1 30,-1-2-23,-1 0 20,0-1-20,-2-1 22,1 0-40,-1 1 27,0-1-31,-1 0 30,1 0 2,-2-1-11,0 1 8,0-1 20,0 0-13,-1 0 18,0-1-60,0 1 26,0-1-26,0 0 38,-1 0-15,0 0 12,-1 1-12,-1 1 11,-2 0 16,1 2-13,-1 0 8,0 1 48,-3 1-47,2 1 47,-1 1-57,0 3 14,0 0-3,1 2 11,0 1-57,1 0-16,0 0 1,1 1 11,0-1 34,2 1 5,0-1-13,1-1 10,1 1-68,-1-1 48,1-2-58,1 0 68,0-1-37,1 0 27,2-2-31,0-1 54,1 0-22,1-1 22,-1 0 11,1 0-24,0-1 27,-1 0-33,0-1-11,0 0 8,-1-2-9,0 1 12,-1-1-44,1-1-14,-1 1 4,-1-1-127,0 1 74,0-1-121,-1 1 110,0-1-90,0 1 68,0 0-92,-1 1-231,0-1 85,0 2-87,0 0 190,-2 3 148,-2 3 0,-1 3 0</inkml:trace>
  <inkml:trace contextRef="#ctx0" brushRef="#br4" timeOffset="13">1027 1513 15132,'0'-5'-23,"0"3"-220,0 1-168,0 0-238,0-1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8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0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2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1173 89 9502,'-23'-23'273,"9"13"-64,-2 1-14,-2 0 15,-2 2 6,-1 0 11,-2 2 123,-3-1-103,-1 3 97,-3-1-73,-2 2 36,-2 0-31,-2 1 56,-1 1-124,-2 1 26,-1 1-78,-1 3 20,-2 3-28,2 1-17,-2 4 3,0 2-3,1 4-47,0 4 35,1 5-35,1 5 47,2 4-102,-1 7 26,3 3-76,-1 7-14,3 2 40,1 6-86,4 2 104,0 8 120,5-1 38,3 5 97,4-3-15,4 5-50,6-5 39,4 5-78,5-4-5,6-1-22,7-5-9,7-2-150,6-5 20,5-2-106,3-5 134,3-7-106,4-3 79,2-7-113,2-5 73,3-6 94,0-5 12,0-6-10,1-6 78,-1-4-67,3-6 47,-2-3-15,3-7-96,-3-6 50,2-8-41,-2-5-190,1-8 45,-4-5-140,-2-6 128,-4-3-161,-4-6 64,-5-1-154,-4-6 175,-6 0 13,-4-5 36,-5 0-59,-4-4 29,-3 3-5,-4-4 45,-1 5-20,-2 1-35,-2 5-8,-4 7-34,-3 5-73,-4 2 46,-3 8-69,-5 3 93,-2 5-372,-3 4 407,-3 4-274,-3 2 492,-1 3 0,-2 1 0</inkml:trace>
  <inkml:trace contextRef="#ctx0" brushRef="#br0" timeOffset="1">636 395 9502,'1'-14'235,"2"8"-16,-2 1 159,3-1-89,-1 2 73,1-2-56,-2 2 65,2-1-83,-2 2 59,1-1-40,0 2 41,-1-1-44,0 1-55,0 0 23,0 1-74,0 0 16,1 1-31,-1-1-1,0 3-1,0 2-47,-1 5 7,-3 5-10,-3 8-95,-6 6 24,-5 7-70,-6 5 12,-3 4 35,-2 4-33,-1 0 27,0 1 38,3-3-10,2-3 40,4-4-39,4-2-10,4-5-14,3-3 7,4-3-117,2-4 35,2-4-117,2-3 125,2-4-135,3-2 99,1-4-105,3-2 47,1-2 1,2-2-16,3-2-18,2-3 21,1-3-6,2-1 20,2-2 4,1 0 29,1-1 10,2-1 8,-1 1-25,1-2 25,-2 2-23,0-2 36,-1 1-58,0-1 39,-2 2-50,-2-2 48,-1 3 91,-2 0-18,-4 2 86,-3 3 112,-3 2-57,-1 1 97,-3 2 124,-2 0-98,-1 5 131,-3 1-147,-1 6 130,-5 6-62,-2 5 115,-4 5-119,-1 4-9,-2 3-40,0 2 53,0 1-40,3 0-55,-1 0-11,5-4-72,0-2-154,3-3 54,1-3-107,3-4-260,0-3 112,2-3-209,0-3 218,1-3-568,0-1 193,0-4-1338,0 0 1279,-1-1-471,-1-4 1120,-1 0 0,-3-3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4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1191 139 9502,'-35'-23'1620,"16"12"-1190,-1 0-158,-1 2-82,2 0-39,-1 2 18,-1-1-65,0 0 56,-2 1-51,-2-1 62,0 0-16,-5 0 13,2 2-37,-6 0 26,1 2-4,-3 1 8,-1 1 36,-1 2-53,-1 2 39,0 2-52,-2 5 65,1 3 2,-1 5 11,0 3-80,1 2-65,-1 6-1,1 2 29,0 4-15,2 0-4,0 4-15,3 0 11,0 4-9,3 1 16,3 3-67,3 3 29,4 2 18,4 2-24,4 1 49,4 1 99,5 0-14,4 1 105,3-1-106,4 0-58,6 0-52,3-1 21,3-2-173,3-3 100,2-1-130,2-6 89,3-1-75,2-3 45,0-4-84,1-1 89,0-5 4,3 0 42,1-5-68,5-1 191,-1-4-90,4-2 156,1-3-120,2-3 99,4-4-62,2-1 106,3-5-158,0-3-26,2-4-30,0-5 4,0-5-153,-2-3 34,-2-4-167,-3-2-33,-2-4 92,-6-2-83,-1-5 101,-6-2 48,-2-5-7,-5-4-6,-4-7-38,-5-6 106,-4-6-28,-5-1 64,-3-3 123,-5 2-71,-3-1 116,-3 2-74,-5 1 188,-5 4-58,-1 5 150,-5 3-315,1 9-10,-4 0-176,1 9 152,-1 3-699,1 7 227,2 4-494,0 5 594,3 5 203,0 3 229,1 3 0,0 1 0</inkml:trace>
  <inkml:trace contextRef="#ctx0" brushRef="#br0" timeOffset="1">620 468 10231,'6'0'1715,"-4"1"-1097,-1 1-329,-1 2-56,0 2 2,-2 2-45,0 1-43,-2 2-24,-1 1-24,-2 4 32,-1 0-48,0 2 36,-1 1-21,0 0 37,-1 0 19,1-1-21,1-1 7,0-1-73,1-2 61,2-2-79,1-2 85,2-2-147,0-2 43,2-2-102,-1-1 57,1-1 43,2-1 0,1-1-10,3-1 13,1-1-18,3-2 9,-2-1-15,3-1-58,-1 1 29,1 1-58,1 0 48,0 2-14,1 0 17,1 2-7,1 1 39,0 2-42,0 3-5,0 3-22,-2 2 2,0 1-7,-2 2 44,-1 1-9,-1 1 1,-2 1 2,-1-1-29,-3 2 17,-1-1-19,-1 2 29,-3-1 4,-2-1-5,-4 0 2,-3 0 78,-3 0-15,-2-1 68,-1 0 54,-1-1-29,-1-2 76,1 0-99,1-3-75,-1-1-54,4-2-13,0-1 36,3-2-157,1-1 59,2-1-140,2-1-469,0-1 171,3-1-357,0 0 503,1-2 201,0-4 196,0-1 0,0-3 0</inkml:trace>
  <inkml:trace contextRef="#ctx0" brushRef="#br0" timeOffset="2">723 566 9502,'-22'-30'522,"12"18"-101,0 5 362,3 0-287,2 4-159,2 1 169,2 1-259,3 1 148,2 0-277,6 2 10,2 0-9,5 1-280,3 0 67,4 0-181,5 0-346,1-1 169,5-1-300,0 0 295,2-1 276,-2 0 66,0 0 115,-2 0 0,0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1165 401 9502,'6'-14'-24,"-4"8"5,-1 1 483,1 1-86,-2 0 326,1 2-289,-1 0 202,1 0-295,-3 1 214,-1 0-331,-3 2-36,-2 1-23,-4 5-43,-2 3 21,-3 6-21,-2 3 40,-4 8-9,-3 4 10,-2 8-13,-5 5-9,0 4 7,-5 6 8,1 1-2,-2 2 60,3 0-3,3-2 1,2 0 51,4-2-82,4-1 37,5-3-53,5-3-54,4-3-8,3-1 13,4-4-95,4-4 71,3-3-99,5-4 88,2-3-86,6-4 68,0-3-95,4-3 71,0-4 6,3-4 7,1-4 29,1-4-90,1-4 33,-2-5-87,-1-5 77,-3-3 26,-1-3 25,-4-3 16,-3 0 119,-3-2-35,-4-2 137,-3 0-127,-1-2-81,-5 2-63,-1 1-3,-6 2 16,-3 2-117,-4 3 29,-1 3-113,-3 5 104,-1 3-139,-2 5 64,-1 2-133,-1 4-539,0 1 160,1 5-409,1 3 588,2 2 228,2 2 252,2 1 0,1 1 0</inkml:trace>
  <inkml:trace contextRef="#ctx0" brushRef="#br0" timeOffset="1">1557 198 9502,'-39'-24'227,"19"13"-27,0 1 163,-1 0-82,2 0-55,-1 1-30,0 0-25,2 0-91,-2-1 38,1-1-24,0 0 41,-2 0-60,0 0 39,-2 0-53,-1 0 122,-1 2 28,-3 1-11,-1 2-2,-5 1-16,-3 4 12,-3 1 1,-5 3 32,-2 4-84,-3 4 34,-3 5-46,-3 3 28,-2 4-20,-1 3 35,2 2-39,1 4 35,4 2-33,0 4 18,1 3-102,3 4 34,2 4-79,2 3 90,2 5-146,4 1 60,1 7-126,4 0 176,3 5 21,6 0 54,3 4-12,5-2 37,4 5-7,4-2 92,4 1-99,5-3 3,5 1-54,5-5 27,6 2-9,5-6 50,5-2-36,3-5 54,5-3-102,2-6 13,6-1-29,2-7-27,4-2 22,6-6-17,0-5 11,7-3-23,4-6 1,2-4-15,3-5 14,0-3-50,4-6 23,-3-5-84,7-5-203,-5-6 65,2-5-143,-6-6 166,-2-5-84,-6-5 54,-1-8-84,-7-6-208,-5-8 131,-8-4-178,-8-9 210,-9-4 35,-6-5 74,-8-6-58,-4 4 108,-3 0 213,-4 4 11,0 7 132,-5-1 18,0 11-129,-1 2 109,1 7-110,1 5-670,1 2 481,2 6-506,4 2 646,3 3 0,3 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2:07.001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382 1 9266,'-6'0'2775,"4"0"-2324,1 0 296,-1 0-552,1 0-11,-1 0 115,0 0-83,0 0 101,-1 0-115,-1 0 94,-2 0-77,0 1 81,-3 0-101,0 2-22,-2 1-50,-2 2 18,-1 1 9,-3 2-4,0 0 0,-2 1-19,0 1-43,-1 1 5,1-1-11,1 0 21,2 0-31,2-1 45,1 0-44,3-1-95,2 0 27,2 0-113,2 0-122,1 0 78,2 0-108,2 2 128,3 0-28,4 2 35,3 1-81,5 2 73,3 1 4,2 2 38,2 1 14,0 2-129,0 1 46,-1 0-102,0 1 73,-3 0-22,-2 0-8,-2-1 26,-4 0 54,-4-2 80,-1 2-26,-4-2 5,-4-1 176,-3 0-33,-4-1 147,-5-2-124,-3 0 216,-4-1-79,-1-2 185,-3-1-206,0-2 245,-2-3-127,0-2 245,1-2-315,1-3-53,2 0-116,3-3-179,2-2 83,3-3-107,3-2 98,2-2-500,4-2 129,3 0-388,1-1 394,2 1-653,3-1 297,1 2-223,5-1 518,3-1 450,4-1 0,1-2 0</inkml:trace>
  <inkml:trace contextRef="#ctx0" brushRef="#br0" timeOffset="1">7230 254 9502,'1'-15'806,"1"9"-593,0 1 96,0 0-94,2-1 120,-1 1-80,1 0 78,0 0 87,0 1-97,0 2 108,0 0-128,-1 1 107,0 0-77,-1 3 72,0 1-13,-1 5-108,0 3 79,-1 5-149,0 2-24,0 5-61,-2 1 8,-1 3-2,-1 0-33,-1 1-25,0 1 0,1-1-106,-1 0 86,2-2-112,1-2 128,1-1-154,1-4 89,0 0-135,1-5 114,1-1-3,3-4 57,1-3-38,3-3 151,0-2-51,2-3 131,0-3-112,1-4 22,0-3-66,1-3 19,2-4-25,0-2 30,1-3-21,1-1 61,1-3-292,0-2 77,1-1-189,-1-2-243,0 0 163,-1 1-253,-1 0 280,-3 3-336,-1 4 173,-3 3-273,-2 5 313,-2 3-330,-2 5 207,0 2-256,-2 3 463,-1 2 172,0 5 182,-1 2 0,-2 3 0</inkml:trace>
  <inkml:trace contextRef="#ctx0" brushRef="#br0" timeOffset="2">5016 104 10733,'0'23'1425,"-3"-9"-1165,-1 6-80,-2 2 6,0 5-36,-2 3 0,0 2-51,-2 3 21,-1 0-35,0 1 46,-1 0-83,-1-2 14,1-1-74,1-2 82,0-4-331,1-1 103,1-3-245,0-3 204,2-2-432,0-3 179,2-3-355,0-3 475,2-3 139,-1-2 193,1-1 0,-1 0 0</inkml:trace>
  <inkml:trace contextRef="#ctx0" brushRef="#br0" timeOffset="3">5012 199 9502,'0'-13'559,"0"7"-91,0-1-138,1 2 56,1-2-68,3 1 52,2 0-106,2-1-17,3-1-59,2-1 22,2 0-6,1 0 29,2 1-16,0 1-16,1 1 62,-1 2-17,0 2 104,-4 3-121,-1 4 21,-4 5-106,-3 5 40,-3 5-91,-4 4 29,-4 1-28,-5 3 96,-3-1 15,-4 1 0,-2-3 0,1-2-255,0-3 57,2-2-130,0-3 97,1-3-122,-1-1 41,2-3-94,0-1-619,1-3 232,2-1-490,1-2 637,2-1 200,1-4 241,0-2 0,0-3 0</inkml:trace>
  <inkml:trace contextRef="#ctx0" brushRef="#br0" timeOffset="4">5425 202 9502,'2'-11'345,"-1"7"-57,1 0 238,0 0-148,1 2-75,0 0-26,-1 0-17,1 2 15,0 0-34,0 2 59,-1 2-106,-1 5 92,1 4-86,-2 4 82,0 3-93,-1 5 64,-1 1-104,-2 3 58,-2 1-84,-1-2 6,-2 2-5,2-3 21,-2 0-87,1-3 30,0-2-81,1-3-36,-1-2 34,0-3-45,1-2 57,-1-3 48,0-2-14,0-1 41,0-4-48,1 0-54,1-1-16,1-2-53,1-2-49,1-3 39,2-3-76,1-4-49,1-3 37,2-2-44,4-2 71,2-3 24,3-3-34,2-2 9,1-2 23,1-1 74,1-2 43,0 0-24,2 0-11,-1 2 122,1 3-30,1 5 134,-1 3-88,0 4 55,0 3-35,-2 4 62,1 3-61,-2 3-23,2 2-24,-1 3-7,0 2-19,0 6 23,0 2-14,0 7-34,-1 2 17,1 4-32,-2 2 46,-1 1-164,-2 1 39,-4 0-119,-2-2-4,-2 1 58,-3-2-75,-3 0 98,-3-2 149,-6-2 14,-4-2 124,-4-1-50,-4-2 1,-4-1-60,-1-2-16,-4-1-54,2-3-1,-2-2 34,3-2-22,0-3-190,5-1 35,1-2-118,4-1-537,4-2 213,5-2-193,3-3 410,4-5 382,3-1 0,2-3 0</inkml:trace>
  <inkml:trace contextRef="#ctx0" brushRef="#br0" timeOffset="5">5957 175 9502,'10'-11'60,"-6"6"29,0 1 46,-2 0 195,1 1-61,-1 0 116,0 1 214,-1 1-88,0 0 376,0 0-386,1 3 45,-1 0-293,1 5-33,0 1-30,-1 5-84,0 3 19,0 3-4,-1 3 14,-2 2-73,-1 4 7,-2 0-73,-2 5 87,-2-3 23,-1 2 33,0-2 7,0-1-126,-1-2 23,1-2-91,-1-2 18,2-2 19,0-4-26,1-2 52,1-3-29,1-3 60,1-3-19,1-2 31,1-2-53,1-1 24,1-4-38,0-1-56,1-5 33,1-2-117,2-6 111,2-1-189,3-5 103,2 0-128,2-5 8,2-1 65,3-3-72,1-2 88,3-3 57,0 0 4,2 0 39,0 3-58,0 2 94,0 4 5,-4 6 27,1 4 51,-4 6-76,-1 3 67,-2 4-31,-1 2 135,-2 4-46,1 2 97,-2 4-119,1 3-32,0 2-17,-2 1-16,1 2-218,-3-1 34,0 3-156,-2-2 126,-1 1-44,-1 0 44,-1-1-64,-3-1 166,-1 0 27,-5-1 46,-2 0 13,-3-3-36,-1 0-24,-1-2-10,0-1 120,0-1-27,1-2 139,1 0-80,2-2 211,4 0-68,-1-1 168,5 1-177,-1 0 91,2 2-88,1 1 97,1 0-123,1 2-20,3 1-51,3 0-37,1 3 23,2 0-23,0 2 52,2 1-62,-1-1-11,1 1-29,-1 0 21,0 0-191,1-1 68,1 0-179,-1-3 125,2 0-379,-1-2 117,2-1-276,-2-3-325,1-1 274,0-2-98,-1 0 435,0-3 381,-1-1 0,1-2 0</inkml:trace>
  <inkml:trace contextRef="#ctx0" brushRef="#br0" timeOffset="6">6679 237 9502,'-3'-10'149,"2"6"-106,0 1 537,1 1 87,-1 0 493,0 1-271,-1 2-219,0 1-270,-1 5 25,-1 2-115,-2 5 68,0 4-109,-3 2-47,-1 3 0,-1 3-28,-2 2-6,1 0-39,-2 2-2,1-2-16,0 1-210,1-4 68,1 1-143,2-4-266,0-1 152,1-3-287,1-2 296,1-3-508,1-2 225,1-3-409,1-2 413,2-2 115,0-2 87,3-4-5,0-1 1,3-3 0</inkml:trace>
  <inkml:trace contextRef="#ctx0" brushRef="#br0" timeOffset="7">7042 126 9502,'-9'0'1364,"7"1"-997,1 0 52,1 1-101,0 1 92,0 1-53,0 2-78,0 2 39,0 2-116,0 2 74,0 2-66,0 3 66,0 2-54,0 2-42,0 3-27,-1 1-22,-1 3-3,-1 0 3,-2 1-2,-3 0 2,0-2-100,-3 0 26,0-2-72,-2-1 42,0-1 11,-2-3-2,-1 0 30,-1-3 76,-1-1-14,-2-1 17,1-3-47,-2-1-84,3-3 0,-2-1-4,4-3-46,0-1 101,4-2-47,0-3 76,4 0-541,2-5 117,3-2-355,2-3 398,3-3 160,4-2 127,5-2 0,2-2 0</inkml:trace>
  <inkml:trace contextRef="#ctx0" brushRef="#br0" timeOffset="8">7823 213 9502,'2'-5'1660,"-1"8"-628,-1 0-663,0 8 22,-1 0-92,-1 5 66,-2 2-43,-2 1 45,-2 4-32,-2 2-80,-1 3 65,-2 1-118,0 0 68,-1 0-49,-1-2-2,2 0-2,0-2-376,1-2 84,2-1-198,1-3-294,2-3 215,1-2-309,0-3 351,3-2-580,1-3 247,1-1-260,-1-2 429,4-4 340,1-2 0,2-2 1</inkml:trace>
  <inkml:trace contextRef="#ctx0" brushRef="#br0" timeOffset="9">8134 192 9502,'5'-5'362,"-3"4"25,0 0 296,-1 2-263,0 2 28,-1 3-114,0 4 78,-2 3-100,-1 4 103,-2 2-55,-3 4 68,-2 1-49,0 2-99,-3 1 70,1 2-136,-1-2-118,0 1-50,0-1-98,0-1-127,1-2 90,1-1-105,1-3 146,1-1-211,2-4 84,0-1-201,2-4 210,1-2-231,1-2 130,2-3-579,0-1 349,0-3-213,2-1 367,1-5 39,2-3 80,3-3-26,3-3 7,3-3-24,1-2 49,1-4 6,3-1 61,-1-2 15,3-3-15,-1-1 104,0-1-15,-1 0 76,-1 1-84,-4 4 276,0 2-98,-4 6 204,-1 2-176,-4 6 515,0 3-183,-2 2 407,0 3 25,-2 2-426,0 3 199,0 2-367,-1 6-70,0 2 57,-1 4-102,-1 2 48,1 2-48,-1 1-1,0 2-26,-1 0-22,2 1-21,-1 1 25,1-1-53,1 0 28,1 0-27,0-1-73,1-1 20,2-2-99,2-1 84,4-3-32,2 0 40,3-3-28,2-3 3,0-2 56,2-2-45,-1-3 60,0-1-65,1-1 46,-1-3-38,0-2 45,-2-3-26,0-3 18,0-4-5,-2-2-38,1-2-9,0-2-2,-1-3 11,0-2-50,0-3 20,-1-2-94,-2-1 86,-1 0-56,-1-1 36,-2 3-29,-1 2-343,-2 3 93,-1 4-214,-2 3-163,0 4 211,-1 4-192,-3 2 274,-1 4-356,-3 2 198,1 4-91,-1 2 344,0 6 309,2 4 0,-1 2 0</inkml:trace>
  <inkml:trace contextRef="#ctx0" brushRef="#br0" timeOffset="10">1195 81 9247,'-7'2'1855,"4"1"-1477,0 2-110,0 3 22,0 2-37,-1 3 66,-2 3-118,-1 4 155,-2 3-108,-2 3 98,-2 6-87,-3 2-49,0 4-33,-2 1-15,1-1-211,0-1 45,2-1-113,2-4 117,2-1-144,1-5 78,2-1-109,1-4-221,0-1 146,2-5-263,1-2 250,1-4-137,0-3 123,1-1-266,1-3 196,1-5-60,2-3 180,2-7-33,3-4 49,3-5-1,3-3 39,1-2 48,2-3 17,0-2-23,2-1 66,-1-2 18,1 0-16,-1-1-5,1 1 244,-2-1-59,1 3 228,-3 1-213,-1 5 326,-3 4-112,-1 5 240,-3 4 139,-2 6-227,0 2 182,-2 4-188,1 3-168,-1 4 19,-1 7-137,0 3-34,0 6-45,0 4-1,-1 3 9,0 3-34,0 2 19,0 0-33,-1 3 44,1-1-238,-1-1 53,1-2-146,-1-3-321,1 0 183,0-3-320,1-3-127,-1-2 189,1-3-194,0-1 303,0-4-184,1 0 428,-1-4-212,0 0 455,1-2 0,-1 1 0</inkml:trace>
  <inkml:trace contextRef="#ctx0" brushRef="#br0" timeOffset="11">2015 273 9502,'0'-12'560,"1"7"-159,1-1-54,1 0 78,1 0-120,1 0-48,0 0-42,0 0-21,0 1 4,-1 1-1,-1 0 0,-1 2-13,-1 1 87,0 1-42,-1 3 122,0 4-142,-2 5-66,-3 6-25,-2 4-24,-2 5 41,-2 2-44,0 3-28,-3 2 0,1 1 14,-2 1-129,2-3 28,1-1-112,3-5-273,0-1 151,3-5-256,1-4 262,1-4-120,1-3 120,2-3-148,0-3 9,1-1 119,0-6-41,2-2 50,1-7 58,3-2-76,1-4 79,2-1 43,0-2 19,1-2 32,1-2 93,0-2-28,-1-2 87,1-1 182,0 0-82,0-2 142,-1 3-168,0-2 377,0 7-119,-2 0 278,0 6-257,-2 3 86,-1 5-85,-2 3 110,0 2-162,-1 3-48,0 2-54,0 3 18,0 3-43,-1 5-39,0 4 2,-1 3 5,0 2 24,0 1-15,0 1-13,0 3-99,0 0 2,0 0-11,1 0 24,1 0-88,2-1 31,1-3-105,3-2 134,2-3-308,2-2 135,0-4-242,1-1 111,0-4 78,0-2-33,-1-2 160,0-2-32,-2-2 66,0-4-43,-1-3 18,1-3 36,-1-4-6,1-1 56,0-4-40,1-2 71,1-4-30,0-2-26,-1-3-64,0-1-29,-1-1 30,-2 0-321,0 1 127,-2 3-227,-1 3-149,-2 7 176,-1 3-199,-2 7 247,0 1-177,-1 5 123,-2 3 2,-2 4 194,-3 6 225,-2 6 0,-3 3 0</inkml:trace>
  <inkml:trace contextRef="#ctx0" brushRef="#br0" timeOffset="12">2790 247 9502,'16'-33'145,"-10"20"338,-2 4-74,-1 3 209,-1 2-230,0 2-18,0 3-89,-1 2 79,0 3-35,1 4-52,-1 3 21,0 1-161,0 3 31,0 2-88,1 0 70,0 2 63,0 0-7,1 2 51,2-1-76,-1 0 59,3 0-7,0-2-10,3-1-6,-1-3-191,3-1 27,0-3-94,2-1 26,0-3 27,1-2-19,0-3-92,0-1 46,0-1-82,0-2 92,1-3 37,-1-3 26,1-3-34,0-3 42,-1-3-55,1-1 47,-3-2-19,1-2 15,-3-2-37,-2-1 30,-1-1-11,-2-1-88,-2-2 37,-1 1-108,0-1-110,-1 2 62,-1 2-102,-1 3 110,0 3-417,0 3 119,-1 2-282,0 4 446,-3 1 158,-2 3 181,-1 2 0,-3 0 0</inkml:trace>
  <inkml:trace contextRef="#ctx0" brushRef="#br0" timeOffset="13">626 184 9502,'6'-20'859,"-2"10"-374,2 2-107,0-1 96,2 2-129,2-1-82,1 2-2,2 0-62,2 1 1,1 2-28,2 1 21,1 1-16,0 1-8,3 2-149,-2 2 43,1 4-109,-4 3 7,0 2 27,-5 2-46,-1 3 46,-6 1 18,-1 2-16,-4 0 2,-2 0 75,-5 0-25,-2-1 63,-5 0-64,-2-1 57,-1-2-63,-3 0 69,1-3-33,-1-1-273,0-1 83,-1-3-190,3-1-245,0-3 171,4-2-256,1-1-217,3-2 224,2-1-45,4-2 338,3-4 339,3-4 0,2-4 0</inkml:trace>
  <inkml:trace contextRef="#ctx0" brushRef="#br0" timeOffset="14">620 113 11822,'-2'-4'1242,"2"3"-1003,1 0 22,0 1-9,0 0 13,0 3-73,0 4 24,-1 3-76,-1 5 41,-1 6-46,-3 2 36,-1 6-33,-2 1 19,-1 6-26,0 0-81,-1 1 13,3-1-73,0-2-241,2-2 84,1-1-162,1-3 184,1-2-93,2-3 45,-1-4-89,1-3-297,0-3 157,0-4-270,0-2 275,0-3-506,0-2 517,1-4-332,-1-1 628,2-9 110,0 1 0,1-5 0</inkml:trace>
  <inkml:trace contextRef="#ctx0" brushRef="#br0" timeOffset="15">3629 198 9502,'6'-11'477,"-3"6"-66,0 0-77,0 0 177,-1 0-164,1-1 164,-2 2-91,0-1 133,0 0-83,-1 1-124,0 0 16,-2 0 117,0 1-117,-4 0 131,-1 2-153,-2 0-51,-2 0-13,-2 3-64,-2 2-16,-1 4-96,-3 3 24,-1 5-23,-2 5 30,-1 5-119,-2 4 31,0 5-127,2-1 88,-1 4-14,3-3 82,1 1-89,4-3 65,2 0-89,5-5 31,2-1-119,3-3 33,2-2-80,2-2 74,2-4-81,3-1 41,3-3-62,3-4 52,3-1 8,4-4 37,0-1-170,3-4 100,1-3-127,2-5 92,0-3 68,2-5 5,-2-1 18,-1-2 11,-5 2 21,-1-3 29,-5 1-9,-2-1-22,-4 1 104,-2-1-36,-2 1 142,-3 1 44,-3 1-44,-3 5 59,-2 0-380,-3 5 26,-1 2-205,0 3 164,0 2-558,0 2 158,3 1-376,1 3 553,4 1 226,0 2 214,2 1 0,0 1 0</inkml:trace>
  <inkml:trace contextRef="#ctx0" brushRef="#br0" timeOffset="16">2585 162 9502,'0'-7'581,"0"5"330,-1 3 59,0 2-531,-3 5 122,0 3-215,-1 5-42,-1 3-113,-1 3 25,-2 4-85,0 1-42,-1 4-11,-1-1-128,0 0 36,1 0-73,0-3 129,1 1-104,1-3 102,0-2-85,1-2 55,2-4-478,1-3 107,2-3-354,0-3 338,1-2-532,1-3 639,0-1-451,2-4 721,2-1 0,1-3 0</inkml:trace>
  <inkml:trace contextRef="#ctx0" brushRef="#br0" timeOffset="17">1069 415 9502,'-19'-23'1361,"11"16"-930,2 2 252,2 3-283,2 0-113,1 3-50,0 0-34,2 4-156,1 0-2,2 0-132,3 1 134,3-2-335,1-1 151,3-1-236,0 0 232,2-2-152,1-1 103,2-1-143,1-3 52,2-2 76,1-3-39,3-1 10,1-2 28,3-2 2,-1-1 6,2-1 112,-2 1 19,1-2 24,-2 1-20,1-2 138,-4 2-55,-2 1 147,-5 2-100,-3 2 189,-3 2-68,-4 3 137,-2 2 211,-3 1 380,-1 2-217,-2 3 187,-1 0-686,-3 5-8,1 0-49,-2 4-12,1 0 60,-1 2-30,-1 2 34,0 3-49,-1 2-8,-1 2-5,1 2 6,-2 1 6,1 1-111,-1 1 35,0 2-102,0-1-26,-1 1 39,3-3-69,-1 1 31,2-3 16,0-1-15,2-2 45,0-1 5,0-3 22,1 0 7,1-3-11,-1-1 43,1-2-42,0-1 40,0-3-26,0-1-38,0-1 36,1-1-35,-1 0-36,1-1-19,-1 0-3,1 0-297,0-1-1009,0 0 267,0-1-585,1-1 972,-1-4 410,1 0 134,0-5 177,0 0 0,0-2 0</inkml:trace>
  <inkml:trace contextRef="#ctx0" brushRef="#br0" timeOffset="18">9055 202 9502,'8'-6'-212,"-5"4"553,-1 0 368,-1 0-289,0 1 100,1-2-140,-1 1 118,-1 0-158,0 0 236,0-1-108,-1 1 180,-1-1 10,-3 0-182,0 1 93,-2-1-219,0 1-55,-2 0-54,1 1 15,-2 0 31,-1 0-48,0 1 47,-2 0-96,-2 2-74,0 2-39,-2 4-56,-2 2-23,-2 4-58,-1 3 7,-2 3-15,-1 3 121,0 2 27,0 3 52,2 1-72,1 1-21,3-1-87,3 0 28,4-2 13,3 0-22,3-2 6,2-1 0,2-3-175,3 0 103,2-3-125,4-1-73,2-2 99,5-1-114,2-4 102,2-2-34,2-3 33,2-2-58,1-3 53,0-2 122,1-3-22,-2-4 117,1-2-86,-3-4 330,0 0-106,-2-3 233,-1 0-99,-3-2-89,1-2 13,-2-1-35,-2-1 19,-2 0 14,-4 1 29,-2 2-439,-4 3 46,-3 2-263,-4 3 243,-6 3-900,-3 5 814,-1 1-754,-1 4 1025,0 1 0,1 1 0</inkml:trace>
  <inkml:trace contextRef="#ctx0" brushRef="#br0" timeOffset="19">4056 188 9502,'3'-11'-439,"-1"6"775,-2 2-14,1 0 266,-1 0 144,0 1-340,0 1 230,-2 0-259,-2 1-64,-2-1 66,-3 2 192,-2 1-86,-2 3 127,-2 1-221,-2 2 160,0 3-131,-1 0 151,0 2-197,-1 0-165,0 3-17,0 0-74,0 1-102,0 0 32,3 0-98,1-2 118,3 0-226,1-1 113,4-3-158,1 1 62,2-2 119,3-1-104,0-1 100,2 0-196,1-1 81,4 0-136,2 0 79,3-1-36,1 0 34,2 1-55,0 0-92,0 2 14,-1 1-50,-1 1 84,-2 1 42,-2 1 25,-3 2-10,-2-1 258,-3 2-28,-2 0 150,-5 0-96,-3-1 75,-4 1-55,-1-2 45,-4 0-86,-1-1 141,-1-2-40,-1 0 155,0-3-643,1-1 89,2-3-335,3-1 366,1-3 165,3-2 95,0-2 0,1-2 0</inkml:trace>
  <inkml:trace contextRef="#ctx0" brushRef="#br0" timeOffset="20">4502 191 9502,'5'-10'723,"-2"6"-529,-1 1 81,0-1-95,0 1 175,0 1-85,-1 0 611,0 0-478,-2 1 395,-1 2-525,-5 2 44,0 3-101,-5 4 45,0 4-74,-4 5 64,-1 4-1,-2 5-6,-1 2-26,0 4-29,0 1-39,0 2-15,2-1 29,2-3-85,5-2-3,2-3-15,4-3 14,2-3-38,3-2 38,2-3-92,4-3 104,4-2-156,3-3 76,4-3-121,1-3-100,2-4 58,2-2-94,3-5 104,-1-2-83,1-5 38,-2-1-74,-1-3 64,-1-1 45,-1-2 7,-2 0 29,0-3 36,-4 0 11,0-2-18,-2-2-2,-3 0 49,-2-4 35,-2 3-4,-2-1-11,-2 4-126,-2 2-5,-2 4 16,-2 3-258,-3 3 116,-2 4-172,-1 4 119,0 2-52,0 2 51,0 3-55,2 1 212,2 3 73,-1 3 105,1 4 0,0 2 0</inkml:trace>
  <inkml:trace contextRef="#ctx0" brushRef="#br0" timeOffset="21">2793 176 9502,'1'16'2295,"-1"-5"-1950,-1 2 94,-1 3-126,0 2-85,-2 3-34,-2 3-35,0 2-133,-2 2 27,-1 3-92,-1 0 119,-1 1-101,-1-2 89,1 0-106,0-3-178,1-2 76,1-2-121,2-4 129,1-3-239,1-3 44,1-3-181,2-4 173,0-2-129,2-2 76,-1-3-119,1-2 144,1-5 51,0-3 27,2-5 3,2-2 138,2-5 41,2-2 103,1-5 0,1-3 0</inkml:trace>
  <inkml:trace contextRef="#ctx0" brushRef="#br0" timeOffset="22">1564 224 9627,'0'-6'2674,"1"7"-412,0 1-1861,2 4 61,0 1-101,0 3-110,-1 1 12,0 1-82,-1 2 14,1 1-59,0 1 19,-1 1-24,0 1-85,-1 1 21,0 2-59,0 0 74,0 1-43,0 0 76,-1-1-47,0 1-85,0-1 41,0 0-130,1-1 56,0-1 17,0-2-16,0 0 42,0-2-111,0-3 43,0 0-103,0-3 108,1-1-86,0-2 68,1-1-91,0-2-29,1-1 38,-1-1-42,0-1 145,0 1 17,0-1 47,-1 0-47,1 0 73,0 0-41,0-1 102,-1 1-93,2-2 40,-2 0-18,3-2 4,-2-1 29,2-1-139,-1-1 17,0-1-36,1-2 38,0 1 52,1-2 0,0-1 2,1 0-73,0-1 38,1-1-43,1-1 9,1 0 30,1-2-25,0-1 12,0-1 59,-1 1-4,1-2 24,-1 1 34,-1-2-18,0 1-6,-2 0 97,0 1-72,-1 2 97,-2 2-96,0 3 146,-1 3-82,-1 2 112,0 2 169,-1 1 638,0 1-493,1 2 377,0 0-839,2 1 11,1-1-61,0-1 2,1 0-129,0-2 52,0 1-20,-1-2 47,0 1 39,0 0-186,-1 0 76,-1 1-487,-1 1-70,0 0-574,-2 2 180,-1 3-894,-2 2 1270,-2 2-443,-1 3 1116,0 1 0,-2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18:53.811"/>
    </inkml:context>
    <inkml:brush xml:id="br0">
      <inkml:brushProperty name="width" value="0.15" units="cm"/>
      <inkml:brushProperty name="height" value="0.15" units="cm"/>
      <inkml:brushProperty name="color" value="#333333"/>
    </inkml:brush>
    <inkml:brush xml:id="br1">
      <inkml:brushProperty name="width" value="0.0375" units="cm"/>
      <inkml:brushProperty name="height" value="0.0375" units="cm"/>
      <inkml:brushProperty name="color" value="#333333"/>
    </inkml:brush>
  </inkml:definitions>
  <inkml:trace contextRef="#ctx0" brushRef="#br0">1234 834 9250,'1'-10'574,"-1"6"-389,1 1 19,0 0-55,0 0 155,0 1 1562,0 1-1208,-2 2 1184,0 0-1724,-2 6 9,1-2-8,-1 4 26,1 0-45,-1 1 38,0 2-42,-1 1-12,0 1-13,-1 2 15,-1 1-3,0 3-35,-1 1-5,-1 2-83,-1 2 31,-1 3 9,0 0 22,-1 2 23,1 1 41,0-1-6,0 3 4,0-2-66,1 0 30,0-2-40,1-2 51,1 0-33,0-3 23,1-2-13,0-1 69,1-3 22,0 0-7,1-3-7,0-2-39,1-1 5,1-2 0,1-2-2,0-2-52,0-1-11,0-1 5,1-1 122,0-1-93,0-1 104,1 0-235,1-1 17,0 0-66,-1 0-13,1 0 68,-1 0-55,2 0 104,-1 0-48,1 0 47,0 0 5,0 0-17,0 0 12,1 0-22,0 0 43,0-1-33,1-1 33,0-1-33,1-1 67,1 0-45,2-2 54,0 0-61,1-2-68,2-1 49,1-2-51,2-2 74,1-1-82,2-2-12,1 0-20,2-4-42,0 1 42,1-4 1,-1 3-8,1-2 16,-3 2-47,0 0 21,-2 2-26,-2 1 32,0 2-67,-3 3 131,-1 1-37,-1 2 156,-2 1-96,-1 2 173,-2 2-91,-1 1 128,-1 1 288,-2 1-265,1 2 250,-1 0-302,-1 3-94,1 0 73,-1 1-62,0-1-5,0 0-37,0 0-3,0-1-41,0 1 27,0-1-4,0 0-6,0 0 44,0-1-14,0 1 7,0 0-9,1 0 64,0 0-46,0-1 48,0 1-47,-1 0 46,1 0 18,-1-1 5,0 1-10,0-1 6,0 0-31,0 0 34,0-1-38,0 1-22,0-1 40,0 1-108,0-1 16,0 0-41,0 1 22,0 0 49,0-1 13,0 2-25,0 0 49,0 1-41,-1 1 39,-1 2-40,0 2 6,-1 1-1,-1 3 3,0 1-4,-1 4 3,-1 1 5,-1 2 1,1 1-58,0 2 41,0 0-52,0 2 66,0 0-74,0 2-17,0 1-15,-1 2-41,1-1 35,-1 3 6,0-2-9,0 1 39,0-1 1,0-2-8,1-1 30,-1-2 0,2-1-14,-1-2 3,2-1 49,0-3-30,1-1 47,0-2-59,2-2-108,-1-1 29,2-2-93,-1-1-48,1-3 45,-1 0-87,1-2-75,0-2-770,0 0 539,0-4-618,0-2 922,0-5-40,0 0 190,0-1 66,-2 0 98,-2-1 0,-2 0 0</inkml:trace>
  <inkml:trace contextRef="#ctx0" brushRef="#br1" timeOffset="1">1387 134 9502,'0'-14'428,"-1"8"-235,1 0 74,-1 0-23,0-2 234,0 0-133,0-2 59,1 1-97,0-1 14,0 0-32,0 0 45,0 1-125,1 2 35,0 1-35,1 1-11,-1 1-1,1 2 5,1 0 17,0 1 1,0 1-4,1 0 0,0 1-10,1 0 97,-1 4-71,2 1 30,-1 3-66,1 3 49,-1 3-82,1 3 38,1 3 0,0 3-38,2 5 42,1 3-59,2 6 75,3 4-22,3 6 80,2 3-77,3 4-30,1-1-28,4 7-21,0-4 8,3 6-99,-1-5 40,1 2-97,0-4 109,1 1-103,-1-3 73,3 4-100,-1-1 55,1 3 11,-2-1 26,0 4-38,-1-3-3,1 5-23,-1-4 25,-1-1 23,-1-2-92,-3-3 7,0-1-90,-2-5 98,-2-1 20,-1-4 44,-2-3 9,-1 0-79,-2-5-18,-2-2-22,-3-3 192,-1-3 14,-2-1 119,-2 0-100,0-1 8,-2 0-26,0 0 45,0-1-54,-1-2-55,0-2 19,0-2-51,-1-2 74,1-3-6,-1-1 4,1-2-3,0-2-134,0-1 27,1 0-106,-2-1-103,2-1 56,-2-1-97,1 0 108,0-2-447,-1-1 130,0 0-342,0-1 355,1-1-540,0-1 279,0 0-377,0-3 634,0-3 235,1-4 235,1-1 0,0-4 0</inkml:trace>
  <inkml:trace contextRef="#ctx0" brushRef="#br1" timeOffset="2">266 2272 9502,'-17'7'-569,"9"-4"790,2 1 20,0-1 207,1 0-139,-1 0-69,-1-1-4,1 1-40,-1-1-30,1 0-22,-2 0-21,1-1 36,-2 0-21,0-1 35,-1 1-38,-1-1 125,0 1-43,-2-1 100,1 0-115,-1 1 260,1 1-132,-1 0 172,1 0-160,1 1-41,1 0-38,2 0 27,0 0-75,3-2-19,0 1-40,2-1-5,2 1-15,2-2-31,1 1-31,4-1 0,3 0 12,3 0 16,2 0-21,3 0-39,4 0 24,4 0-71,5 0 97,5 0-84,6 0 16,7 0 18,6 0-33,7 0 59,7 0-19,6-1 18,6-1-19,7-1-14,3-2-8,-16 1-39,-4 1 31,2-1 19,5 0-40,19 1 12,-19 0-65,-7 0 41,0 2 9,-15-1 25,14 0 81,0 1 21,3-1 8,17 0 24,-5-1-97,-1 1 34,-5 0-96,-5 0 53,-6 1-49,-10 1 71,-4 0-166,-11 1 41,-3 3-106,-8-1 83,-4 2-44,-6-1 21,-4 0-68,-4 0 54,-4-1-45,-3 0 13,-2 0-40,-2-1-33,-2-1 37,-2 0-64,-2 1-95,-2-2 5,-2 1-50,1-1 82,0 2 43,1-2 65,1 1-3,0 0 55,3 0-154,-1 0 32,1 1-91,1 1 95,-1 0-72,1 2 35,0-1 53,0 2 100,-2 2 148,-1 1 0,-1 1 0</inkml:trace>
  <inkml:trace contextRef="#ctx0" brushRef="#br1" timeOffset="3">1323 117 9502,'0'-12'0,"0"8"197,0 1-19,0 1 195,0 0-151,0 1-56,0-1-97,1 0-65,0 0-3,1 1 63,0 0 6,0-1 146,1 1-68,-2-1 52,1 1-72,0-2 90,0 2-30,-1-2 77,2 2-19,-1-2-62,1 1 37,0-1-3,0 1-4,0-1 53,1-1-83,-1 2 57,0-1-8,-1 1-12,1-1 40,-1 2-71,1-1-1,-2 1 124,0-1 743,1 1-579,-2 2 505,1 0-929,-1 3-3,0-1 1,0 3 9,0-2 22,0 2-20,-1 0 12,-1 2-13,0 0 18,-2 2-14,0 1 35,0 1-21,-3 0 13,1 2-76,-2 1 50,0 1-50,-2 3 62,-1 2-82,-2 3-17,-3 3-8,-1 2 25,-3 4 89,-2 2-17,-2 4 8,-1 1-30,-3 7 147,-1 1-25,-4 7 128,0 0-139,-4 7 30,0-1-108,-4 8 51,1-2-45,-3 2 32,1 0-16,-2 0 46,1 1-60,0 0 48,0-1-30,0 0 38,2-4 76,1 1-17,3-7 61,1 3-89,4-6-34,2-2-69,2-4-241,3-3 52,2-6-125,2-2 132,3-5-76,3-4 52,4-5-76,3-5 99,2-5-570,3-4 152,2-4-437,1-3 430,2-3-399,2-2 272,2-3-1098,4-3 600,-1-3-286,3-2 824,-1-1 327,2 0 297,-1-1 0,2-2 0</inkml:trace>
  <inkml:trace contextRef="#ctx0" brushRef="#br0" timeOffset="4">1212 1744 9502,'-6'0'240,"4"0"1351,0 0-778,1 0 824,-1 0-1336,1 0-161,0 1 30,0 1-25,0 1 44,0 0 24,1 0-15,-1 1 29,0-1-43,1 1 15,-1 0-98,1-1-11,0 1-82,0 0 76,0 0-33,0 0 42,0 1-11,0 1 20,0 0-27,0 2 26,0 0-38,0 1 32,0 2-22,0 0-7,0 1-7,0 0-79,0 1 37,0 0-82,0 0-25,1-1 31,0 0-55,0-1 93,0 0-34,1-2 31,-1 1-21,0-2 18,1 0 66,-1-3 14,-1 1-4,1-2-14,-1 0 21,1-2 58,-1 0-16,0-1 58,1-1-107,2-1 41,0-2-42,1-1-53,0 0 33,0-1-43,-1 1 56,0 0-56,-1 2 38,1-1-43,-1 2 50,1-1-65,-2 1 44,1 1-55,0 0 105,0 0-35,1 0 35,0 0-47,1-1 36,1 1-31,1-2 32,3-1-34,1-2 3,3-2 5,2-3-1,3-2-172,2-3 36,1-1-116,3-3 94,-1 1-568,0-1 152,-1 3-185,0-1 392,0 0 345,1-1 0,2-1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20:46.454"/>
    </inkml:context>
    <inkml:brush xml:id="br0">
      <inkml:brushProperty name="width" value="0.15" units="cm"/>
      <inkml:brushProperty name="height" value="0.15" units="cm"/>
      <inkml:brushProperty name="color" value="#333333"/>
    </inkml:brush>
    <inkml:brush xml:id="br1">
      <inkml:brushProperty name="width" value="0.0375" units="cm"/>
      <inkml:brushProperty name="height" value="0.0375" units="cm"/>
      <inkml:brushProperty name="color" value="#333333"/>
    </inkml:brush>
  </inkml:definitions>
  <inkml:trace contextRef="#ctx0" brushRef="#br0">1234 834 9250,'1'-10'574,"-1"6"-389,1 1 19,0 0-55,0 0 155,0 1 1562,0 1-1208,-2 2 1184,0 0-1724,-2 6 9,1-2-8,-1 4 26,1 0-45,-1 1 38,0 2-42,-1 1-12,0 1-13,-1 2 15,-1 1-3,0 3-35,-1 1-5,-1 2-83,-1 2 31,-1 3 9,0 0 22,-1 2 23,1 1 41,0-1-6,0 3 4,0-2-66,1 0 30,0-2-40,1-2 51,1 0-33,0-3 23,1-2-13,0-1 69,1-3 22,0 0-7,1-3-7,0-2-39,1-1 5,1-2 0,1-2-2,0-2-52,0-1-11,0-1 5,1-1 122,0-1-93,0-1 104,1 0-235,1-1 17,0 0-66,-1 0-13,1 0 68,-1 0-55,2 0 104,-1 0-48,1 0 47,0 0 5,0 0-17,0 0 12,1 0-22,0 0 43,0-1-33,1-1 33,0-1-33,1-1 67,1 0-45,2-2 54,0 0-61,1-2-68,2-1 49,1-2-51,2-2 74,1-1-82,2-2-12,1 0-20,2-4-42,0 1 42,1-4 1,-1 3-8,1-2 16,-3 2-47,0 0 21,-2 2-26,-2 1 32,0 2-67,-3 3 131,-1 1-37,-1 2 156,-2 1-96,-1 2 173,-2 2-91,-1 1 128,-1 1 288,-2 1-265,1 2 250,-1 0-302,-1 3-94,1 0 73,-1 1-62,0-1-5,0 0-37,0 0-3,0-1-41,0 1 27,0-1-4,0 0-6,0 0 44,0-1-14,0 1 7,0 0-9,1 0 64,0 0-46,0-1 48,0 1-47,-1 0 46,1 0 18,-1-1 5,0 1-10,0-1 6,0 0-31,0 0 34,0-1-38,0 1-22,0-1 40,0 1-108,0-1 16,0 0-41,0 1 22,0 0 49,0-1 13,0 2-25,0 0 49,0 1-41,-1 1 39,-1 2-40,0 2 6,-1 1-1,-1 3 3,0 1-4,-1 4 3,-1 1 5,-1 2 1,1 1-58,0 2 41,0 0-52,0 2 66,0 0-74,0 2-17,0 1-15,-1 2-41,1-1 35,-1 3 6,0-2-9,0 1 39,0-1 1,0-2-8,1-1 30,-1-2 0,2-1-14,-1-2 3,2-1 49,0-3-30,1-1 47,0-2-59,2-2-108,-1-1 29,2-2-93,-1-1-48,1-3 45,-1 0-87,1-2-75,0-2-770,0 0 539,0-4-618,0-2 922,0-5-40,0 0 190,0-1 66,-2 0 98,-2-1 0,-2 0 0</inkml:trace>
  <inkml:trace contextRef="#ctx0" brushRef="#br1" timeOffset="1">1387 134 9502,'0'-14'428,"-1"8"-235,1 0 74,-1 0-23,0-2 234,0 0-133,0-2 59,1 1-97,0-1 14,0 0-32,0 0 45,0 1-125,1 2 35,0 1-35,1 1-11,-1 1-1,1 2 5,1 0 17,0 1 1,0 1-4,1 0 0,0 1-10,1 0 97,-1 4-71,2 1 30,-1 3-66,1 3 49,-1 3-82,1 3 38,1 3 0,0 3-38,2 5 42,1 3-59,2 6 75,3 4-22,3 6 80,2 3-77,3 4-30,1-1-28,4 7-21,0-4 8,3 6-99,-1-5 40,1 2-97,0-4 109,1 1-103,-1-3 73,3 4-100,-1-1 55,1 3 11,-2-1 26,0 4-38,-1-3-3,1 5-23,-1-4 25,-1-1 23,-1-2-92,-3-3 7,0-1-90,-2-5 98,-2-1 20,-1-4 44,-2-3 9,-1 0-79,-2-5-18,-2-2-22,-3-3 192,-1-3 14,-2-1 119,-2 0-100,0-1 8,-2 0-26,0 0 45,0-1-54,-1-2-55,0-2 19,0-2-51,-1-2 74,1-3-6,-1-1 4,1-2-3,0-2-134,0-1 27,1 0-106,-2-1-103,2-1 56,-2-1-97,1 0 108,0-2-447,-1-1 130,0 0-342,0-1 355,1-1-540,0-1 279,0 0-377,0-3 634,0-3 235,1-4 235,1-1 0,0-4 0</inkml:trace>
  <inkml:trace contextRef="#ctx0" brushRef="#br1" timeOffset="2">266 2272 9502,'-17'7'-569,"9"-4"790,2 1 20,0-1 207,1 0-139,-1 0-69,-1-1-4,1 1-40,-1-1-30,1 0-22,-2 0-21,1-1 36,-2 0-21,0-1 35,-1 1-38,-1-1 125,0 1-43,-2-1 100,1 0-115,-1 1 260,1 1-132,-1 0 172,1 0-160,1 1-41,1 0-38,2 0 27,0 0-75,3-2-19,0 1-40,2-1-5,2 1-15,2-2-31,1 1-31,4-1 0,3 0 12,3 0 16,2 0-21,3 0-39,4 0 24,4 0-71,5 0 97,5 0-84,6 0 16,7 0 18,6 0-33,7 0 59,7 0-19,6-1 18,6-1-19,7-1-14,3-2-8,-16 1-39,-4 1 31,2-1 19,5 0-40,19 1 12,-19 0-65,-7 0 41,0 2 9,-15-1 25,14 0 81,0 1 21,3-1 8,17 0 24,-5-1-97,-1 1 34,-5 0-96,-5 0 53,-6 1-49,-10 1 71,-4 0-166,-11 1 41,-3 3-106,-8-1 83,-4 2-44,-6-1 21,-4 0-68,-4 0 54,-4-1-45,-3 0 13,-2 0-40,-2-1-33,-2-1 37,-2 0-64,-2 1-95,-2-2 5,-2 1-50,1-1 82,0 2 43,1-2 65,1 1-3,0 0 55,3 0-154,-1 0 32,1 1-91,1 1 95,-1 0-72,1 2 35,0-1 53,0 2 100,-2 2 148,-1 1 0,-1 1 0</inkml:trace>
  <inkml:trace contextRef="#ctx0" brushRef="#br1" timeOffset="3">1323 117 9502,'0'-12'0,"0"8"197,0 1-19,0 1 195,0 0-151,0 1-56,0-1-97,1 0-65,0 0-3,1 1 63,0 0 6,0-1 146,1 1-68,-2-1 52,1 1-72,0-2 90,0 2-30,-1-2 77,2 2-19,-1-2-62,1 1 37,0-1-3,0 1-4,0-1 53,1-1-83,-1 2 57,0-1-8,-1 1-12,1-1 40,-1 2-71,1-1-1,-2 1 124,0-1 743,1 1-579,-2 2 505,1 0-929,-1 3-3,0-1 1,0 3 9,0-2 22,0 2-20,-1 0 12,-1 2-13,0 0 18,-2 2-14,0 1 35,0 1-21,-3 0 13,1 2-76,-2 1 50,0 1-50,-2 3 62,-1 2-82,-2 3-17,-3 3-8,-1 2 25,-3 4 89,-2 2-17,-2 4 8,-1 1-30,-3 7 147,-1 1-25,-4 7 128,0 0-139,-4 7 30,0-1-108,-4 8 51,1-2-45,-3 2 32,1 0-16,-2 0 46,1 1-60,0 0 48,0-1-30,0 0 38,2-4 76,1 1-17,3-7 61,1 3-89,4-6-34,2-2-69,2-4-241,3-3 52,2-6-125,2-2 132,3-5-76,3-4 52,4-5-76,3-5 99,2-5-570,3-4 152,2-4-437,1-3 430,2-3-399,2-2 272,2-3-1098,4-3 600,-1-3-286,3-2 824,-1-1 327,2 0 297,-1-1 0,2-2 0</inkml:trace>
  <inkml:trace contextRef="#ctx0" brushRef="#br0" timeOffset="4">1212 1744 9502,'-6'0'240,"4"0"1351,0 0-778,1 0 824,-1 0-1336,1 0-161,0 1 30,0 1-25,0 1 44,0 0 24,1 0-15,-1 1 29,0-1-43,1 1 15,-1 0-98,1-1-11,0 1-82,0 0 76,0 0-33,0 0 42,0 1-11,0 1 20,0 0-27,0 2 26,0 0-38,0 1 32,0 2-22,0 0-7,0 1-7,0 0-79,0 1 37,0 0-82,0 0-25,1-1 31,0 0-55,0-1 93,0 0-34,1-2 31,-1 1-21,0-2 18,1 0 66,-1-3 14,-1 1-4,1-2-14,-1 0 21,1-2 58,-1 0-16,0-1 58,1-1-107,2-1 41,0-2-42,1-1-53,0 0 33,0-1-43,-1 1 56,0 0-56,-1 2 38,1-1-43,-1 2 50,1-1-65,-2 1 44,1 1-55,0 0 105,0 0-35,1 0 35,0 0-47,1-1 36,1 1-31,1-2 32,3-1-34,1-2 3,3-2 5,2-3-1,3-2-172,2-3 36,1-1-116,3-3 94,-1 1-568,0-1 152,-1 3-185,0-1 392,0 0 345,1-1 0,2-1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2:28.875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3160 926 9502,'4'-11'877,"-3"6"-587,0 3 235,-1-1-104,0 1 161,0 0 670,1 1-737,-3 1 646,-1 3-943,-3 5 129,-1 4-91,-3 5 80,-1 3-71,-2 5-43,0 2-42,-2 4-3,1 0-139,1 1 15,3-2-82,1 0 92,3-4-248,2 0 120,3-3-177,1-2-107,2-4 112,2-3-141,2-2 138,3-4 39,2-3-8,1-2 5,2-3-3,1-2 40,1-4-18,0-3 32,0-2 41,0-4 3,1-2 22,2-2-32,0-2-131,2-2 34,1-2-120,2-1 45,1-1 30,-1 0-5,-2 2 82,-1 1 184,-4 5-15,-3 3 118,-5 5 103,-1 3-100,-5 3 123,0 4-139,-4 3 542,-1 4-155,-3 6 417,-3 3-424,0 3 59,-2 3-165,0 1 114,0 3-277,0 1-82,0 1-76,1 1 19,1-1-283,1 0 103,0-1-231,3-3-385,0-2 245,2-2-402,1-4 443,0-2-239,1-4 213,1-1-221,1-4 396,2-1 140,4-4 159,2-1 0,3-2 0</inkml:trace>
  <inkml:trace contextRef="#ctx0" brushRef="#br0" timeOffset="1">76 1150 9502,'0'-10'1025,"0"5"-681,1-2 158,-1-1-77,2-1 106,0-2-97,4-1-127,2-1 64,3-1-150,2-2 10,2 0-96,3-2 12,0 0-16,4-1-17,-1 1 12,2-2-11,-1 4-105,-1 0 30,-1 3-105,-2 1 136,-2 2-311,-1 2 102,-3 1-214,-2 2-217,-1 1 198,-3 2-244,-1 0-84,-2 1 219,-2 2-159,-1 1 108,-3 4 138,-3 0-55,-1 4 118,-2-1 104,-2 1 32,0 1 39,-2-2 82,1 2 27,-1-2 49,1 2 9,0-2 272,0 2-121,0-1 147,2 1-237,1-1 621,1 2-189,1 0 530,0 2-65,1 2-258,1 2 106,3 0-330,0 2 117,1-1-162,2 3 146,1-2-214,3 1-117,3-2-63,2 0-34,0-2-30,2-1-131,-1-2 48,2-1-126,-1-3-300,0-1 111,1-2-210,-1-1 268,-1-3-560,-1-1 111,0-2-407,-1 1-132,0-2 780,2-2-271,0-3 688,1-4 0,1-3 0</inkml:trace>
  <inkml:trace contextRef="#ctx0" brushRef="#br0" timeOffset="2">138 774 9502,'4'-5'404,"-3"3"355,1-1-24,-1 1-229,0-1 117,1 1 242,-2 0-453,0 4 317,-1 3-539,-3 7-7,-1 4-51,-1 4-31,-1 4 22,0 4-7,-1 3-46,0 3 59,-1 2-62,1 1 64,-1-1-71,0 1-2,1-3-11,-1-1-196,1-2 87,1-4-145,0-1 110,0-4-205,1-1 67,1-5-155,1-2 159,1-4-61,1-2 39,1-3-810,1-2 561,2-5-469,1-2 445,4-7 117,1-1 9,2-3 184,1-3 216,-1 1 0,2-3 0</inkml:trace>
  <inkml:trace contextRef="#ctx0" brushRef="#br0" timeOffset="3">769 927 9502,'1'-14'665,"-2"10"277,-2 0-212,-3 2 539,-2 0-302,-2 3-349,0 1 31,-1 3-244,0 3-123,-1 4-38,-1 5-62,-1 1 31,-1 6-72,-1 2 46,0 3-52,-1 2 139,1 2-45,2 0 111,2 0-165,3-2-11,4-3-75,1-2 20,3-3-259,2-3 71,2-3-176,3-3-108,4-3 138,3-4-150,3-2 167,1-3 73,2-2 2,2-3-16,1-5-14,0-2 34,1-5-49,-2-1 74,1-3-119,-1-1 51,-1-2-64,-1-2 65,-3 0 9,-1-1 47,-2-1 5,-4 0 21,-2 0-2,-3-1 3,-3 0-24,-2 1-23,-3 2 5,-4 2-23,-2 3 18,-3 4-78,0 3 22,-1 2-62,0 4-259,2 2 78,0 2-161,2 2 319,1 1 135,1 5 141,1 2 0,0 2 0</inkml:trace>
  <inkml:trace contextRef="#ctx0" brushRef="#br0" timeOffset="4">1133 843 9502,'6'-9'1744,"-5"5"-1277,0 1 336,-2 0-208,-1 2 279,-2 1-363,0 3-165,-2 3-124,1 5-29,-2 4-104,0 6 32,-1 2-17,0 5 90,-2 2 24,1 3-14,-2 1-14,0 2 1,-1 1 30,0 0-11,-1-3-3,2 0-167,1-4 23,1-2-79,1-3-60,0-2 36,2-4-50,0-4 62,2-3-151,1-3 38,0-2-99,1-4 14,1 0 118,1-5-79,0-2-82,1-6 19,1-4-83,2-4 75,1-4-53,3-3 47,0-2-74,0-3-3,1-1 74,1 1-65,2-3 129,1 2 108,1-2 34,3 3 67,1 0-82,2 3 183,0 2-83,-2 5 143,0 2-8,-3 6-75,0 2 51,-2 3-51,0 4 216,-1 1-18,1 2 138,0 1-102,2 3-87,1 1-5,1 2-54,1 1-224,1 1 7,-1-1-114,0 1-249,-3-1 138,-2 0-218,-4 0 218,-3 1 28,-3 0 33,-4 2-57,-5 1 32,-7 3 199,-5 1-51,-6 4 166,-4 0 347,-1 3-115,-1 0 282,2 1-315,2-2 378,2 0-189,5-2 386,3-2-378,5-4-77,2-1-181,5-3-17,0 0-244,3-3 37,2-1-106,2-2 90,2-1-214,4-1 88,1-1-178,3-1-41,-1 0 72,2 0-98,0 0 57,1 0-473,1 0 116,2 0-305,1 0 558,0 0 225,1 1 215,1 0 0,0 0 0</inkml:trace>
  <inkml:trace contextRef="#ctx0" brushRef="#br0" timeOffset="5">1597 919 9502,'-14'-2'-71,"8"1"152,2 1 48,-1 0 15,2 0 38,1 0 96,0 1-44,0-1 128,0 1-148,1-1 268,-2 1-137,1-1 193,-1 0 201,1 0-190,-2 0 193,1 0-306,1 0 144,-1 0 252,2 0-303,2-1 108,1 1-624,7 0 66,-1 0-209,4-1 96,0 1-123,0 1-145,2-1 148,0 1-235,1 0 207,1 0-140,0-1 106,3 1-128,0-1 48,1-1 36,0 0-29,1-1 82,-1-2-58,-2 0 41,0-1-2,-4 0 32,-2 0 48,-3 1 12,-2-1-26,-2 1 124,-2-1-36,-1 1 102,-2-1-100,-1 2 229,-2 0-96,-2 2 166,-4 2 155,-1 1-120,-3 5 155,0 4-170,-2 6 78,-1 3-66,-2 4 88,0 3-99,-2 3 48,1 0-11,0 0 70,2-1-155,2-3-8,2 0-95,4-4 32,1-2-257,3-3 58,1-3-159,3-2-406,0-1 215,1-3-371,1-1 391,-1-1-597,3-2 275,1 0-193,3-2 481,4-2 432,4 0 0,2-2 0</inkml:trace>
  <inkml:trace contextRef="#ctx0" brushRef="#br0" timeOffset="6">1907 60 10371,'4'0'2115,"-2"0"-1608,-1 0 10,0 1-238,1 1 45,0 0-82,-1 0-1,0 1-55,0 1 3,-1 2 14,0 2-40,-1 3 37,-1 3-69,-4 6-54,-1 2 3,-3 7-12,-2 1-71,-1 3 64,0 0-85,-1 1 96,2-1-237,0-2 95,3-4-188,1-2-59,2-5 88,0-2-89,2-4 117,1-2 64,0-4 2,1-2-1,-1-3-19,2-1 106,-2-2-22,2-1 66,0-1-112,1-5 18,0-3-59,1-4 73,2-3-110,2-2 32,4-3-81,0-2 97,3-1-69,0 0 56,0 1-110,0 0 228,-1 0-50,0 1 178,-1 1-149,0 0 133,-1 2-118,-1 1 145,-1 3-116,-1 3 386,-2 3-104,-1 2 241,-1 4 79,0 1-202,-1 2 190,0 4-229,0 3-18,0 6-74,-1 4 9,0 4-111,0 2-36,0 3-39,0 3 13,0 0 5,0 1-25,1-2 12,0-1-61,3-1 41,3-1-40,3-4-1,3-2-100,4-4 15,0-3-65,2-4-2,-1-3 70,0-2-62,-2-2 93,0-2 50,-2-3 62,0-3-17,-2-3-5,-1-3-6,-1-2-25,1-2 45,-1-3-54,0 0-71,0-2 16,0-2-53,0 0-68,-2-1 50,0 0-89,-1 0-330,-2 0 113,0 1-272,-1 2 300,-1 1-294,1 4 189,-1 0-222,0 4 292,1 1 231,-1 3 81,0 2 111,0 1 0,1 0 0</inkml:trace>
  <inkml:trace contextRef="#ctx0" brushRef="#br0" timeOffset="7">2397 902 12555,'-12'0'666,"4"-1"-391,-1 0-35,-2 0 127,-2 0-131,-1 0 178,-1 0-114,-3 1 115,-1 0-47,-1 1-94,-1 1 69,0 3-132,1 0 9,2 2-85,2-1 10,2 2-14,2-1-88,2 2 15,3-2-79,2 2-9,1-1 38,3 1-34,1 1 112,2 0-351,3 0 96,3 1-242,4 0-60,2 0 175,2 0-150,1 1 191,-1 0-109,0 1 99,-1 0-100,-2 1 89,-1 1 2,-4-1 8,-2 1 42,-3 0 139,-2 1 35,-3 0 96,-5-1-124,-3 0 106,-5-1-93,-3-1 111,-2-2 213,-2-2-80,0-2 178,0-1-201,2-3 62,0-1-81,3-2 110,2-1-72,5-2-577,2-3 106,4-3-383,4-3 400,5-3 162,8-2 117,5-1 0,5-2 0</inkml:trace>
  <inkml:trace contextRef="#ctx0" brushRef="#br0" timeOffset="8">2485 120 9502,'2'-14'105,"0"8"-16,0-1 83,0 1 85,0 0-31,0 0 111,0 0-112,-1 1 147,1 0-96,-1 2 95,0 0 301,0 1-225,-1 4 248,0 0-342,0 7-90,-1 2 51,0 5-50,-3 2 75,-1 5-167,-1 2 10,-1 3-84,-1 2 48,1 1-69,1-1-4,1 1-15,2-3-154,1 0 100,1-3-91,1-2 61,1-5-5,2-1-30,0-4-13,3-2-87,0-3 75,0-3-96,1-3 69,-1 0 63,0-2-1,-1-2 34,1-3-7,0-2 91,2-4-8,0-3 101,2-3-97,2-3-2,0-2-50,4-3 29,-1 0-168,2-3 56,-1 2-149,2-4 0,-2 2 47,-1-1-31,0 2 72,-2 2-273,-1 1 78,-1 2-215,-1 3 165,-1 3-305,-1 2 410,-1 2-224,0 2 497,-1 0 0,0 0 0</inkml:trace>
  <inkml:trace contextRef="#ctx0" brushRef="#br0" timeOffset="9">2703 872 9502,'-3'-6'511,"1"4"-80,0 1 56,0 1-125,0 0 98,0 0 162,1 0-286,-1 0 378,1 1-352,0 1 66,1 1-108,-1 1 105,1 2-69,0 0 88,-1 2-113,-1 1-65,0 1-48,-1 2-26,-1 1-132,-2 2-17,-1 2 14,-1 2 7,-2 2 14,-1 2-30,-1 1-1,-2 2 44,1 1 61,0 0 9,0-1-15,2-1-121,1 0 20,0-2-125,2-1 118,-1-2-41,4-3 89,-1-2-21,3-4-29,1-1-1,1-3 0,1-2 7,0-1-158,2-2 23,1-1-130,6 0-318,2-2 160,6-1-276,3-4 297,4-2-700,2-3 279,5-1-224,0-1 533,2-1 472,1-1 0,2-1 0</inkml:trace>
  <inkml:trace contextRef="#ctx0" brushRef="#br0" timeOffset="10">3018 99 9502,'0'-9'-848,"0"6"989,0 0 225,-1 1-84,0 1-21,-1 0-30,-1 0 26,0 0 145,-1 1-73,1 0 102,-1 0-131,1 0 100,0 0-65,0 0 92,0 0-128,0 1-18,0 1-10,-1 1-51,0 3-51,-1 1-32,1 3-36,-2 1 45,0 3-71,-1 2 42,-2 3-42,1 1 53,-2 3 2,0 0-3,-1 2 4,0 0-72,-1 2-16,2-3-26,1 1-4,1-3 19,3-2 11,2-2-4,1-1 89,2-3 31,1-2-4,2-1-8,2-2-65,3-2 7,3-1-5,0-1-83,3-2 16,-1 0-83,3-2 92,0 1-110,2-2 83,0 0-116,2 0 97,0-1-252,1-1 78,0-2-159,1-2-295,-2 0 196,1-1-288,-2 0 313,-3-1-345,0 0 208,-2 0-65,-3-2 324,0 0 305,-2-2 0,-1-1 0</inkml:trace>
  <inkml:trace contextRef="#ctx0" brushRef="#br0" timeOffset="11">2909 228 9502,'-31'0'1085,"19"0"-697,2 0 249,4 0 16,2 0-243,6 1 139,2 0-237,8 0-159,4 0-43,5 0-55,2-1-220,1 0 133,2 0-158,-1 0 144,1-2-303,-1 1 99,1-1-208,-2-1-134,-1 0 161,-1 0-193,-3 1 170,-2-1 48,-1-1 55,-3 0 97,-1 0 116,-2-2 138,-2 0 0,0-2 0</inkml:trace>
  <inkml:trace contextRef="#ctx0" brushRef="#br0" timeOffset="12">3077 121 9502,'-30'-18'192,"17"10"-136,3-1 465,1 1-86,4 2 336,1 1-242,2 1-190,2 1-9,3 2-123,4 0 38,3 0-101,5 1 40,2 1-53,2 0-146,3 1 51,0-1-102,2 1-109,-1-1 88,1-1-113,0 0 117,0 0-14,1 0-23,-1 0-21,1 0-2,-2 0 51,1-1-60,-1 0 70,-1-2 131,-1-1 31,-1-1 123,-1-1-141,0-1 135,-1 0-94,-3 1 132,0-1 30,-3 2-45,-2 1 50,-2 1-63,-1 0 65,-2 2-28,-1 0 89,-2 3-106,0 3 9,-2 4-43,-2 4-1,-2 5-61,-4 3 4,-3 5-46,-3 0 28,-2 7 11,-1-2 4,0 5 3,0-1-35,0 1-26,1 0-1,1-3 13,2-2-148,3-5 36,2-1-140,1-4 92,3-3-359,0-4 109,1-2-260,1-4-23,1-2 157,0-2-53,1-2 180,1-4 164,1-1-1,1-4 1</inkml:trace>
  <inkml:trace contextRef="#ctx0" brushRef="#br0" timeOffset="13">3762 98 9502,'7'-10'237,"-4"5"-21,-1 1-85,2 0 307,-2 1-62,1 0 181,0 1 40,-1-1-181,0 2 690,-1 0-616,1 2 548,-2 2-679,-1 4 89,-2 4-115,-3 4-65,-1 2 12,-2 4-73,0 2-91,-1 2-43,0 2-51,1-1 65,-1 2-223,0-1 84,1-1-153,1 0 139,0-1 25,1-2 27,0-2-53,1 0 233,0-4-70,0 0 180,1-3-190,2-1 108,0-4-111,1-1 121,1-2-63,1-1-82,0-1 77,1-1-96,1 0 20,3-2-25,1 1-42,3-2 68,1 0-167,2 0 57,0 0-151,3 0-261,-1-2 109,3-1-208,-1-1 202,1-1-619,-1-1 211,1-1-433,-1 1 690,2-2 257,0 1 252,2-2 0,2-1 0</inkml:trace>
  <inkml:trace contextRef="#ctx0" brushRef="#br0" timeOffset="14">3793 917 9502,'3'-7'2332,"-3"5"-1618,-1 3 207,1 2-553,-2 3-108,1 3-64,-3 4-30,1 5-5,-3 2-27,-2 4 13,-3 2-16,-2 3 92,-3 2-29,-1 0 79,0 1-247,-1-1 29,2 0-135,1-3 101,4-2-558,1-3 159,4-2-409,1-3 405,2-2-688,1-2 774,1-4-601,1-1 897,0-2 0,0 0 0</inkml:trace>
  <inkml:trace contextRef="#ctx0" brushRef="#br0" timeOffset="15">4006 952 9502,'-2'-10'722,"0"7"-26,1 1 478,0 1-505,0 2 407,1 0-740,-1 3-84,3 1-261,2 0 53,4 0-165,2-1-68,2 0 101,3 0-98,-1-1 130,2-1 70,0 1-28,-1-1 6,2-1-88,0 0 28,1-1-66,0 1 35,2-2 49,0-1-8,3-2 48,-1-1-16,1-2-179,-1 0 49,-2 0-125,-3 1-56,-2 2 80,-4-1-68,-3 2 78,-2 0 129,-3 1-14,-1 1 63,-4 0-59,-1 0 151,-5 2-84,-2 1 124,-3 4 347,-3 3-145,-3 4 303,-1 3-301,-2 4 147,0 3-79,-1 2 137,0 3-14,2 1-148,0 1 31,3 1-85,2-1-123,3 0-36,2-5-28,3 1-250,2-5 124,2 0-158,1-4 164,1-2-221,1-3 69,0-2-173,1-3-755,0-2 824,0-2-655,0-1 962,0-1 0,0-1 0</inkml:trace>
  <inkml:trace contextRef="#ctx0" brushRef="#br0" timeOffset="16">4298 105 11374,'-4'21'1981,"1"-9"-1600,-2 3-54,0 2-33,-2 2 3,-1 3-33,-1 2 5,-1 3-38,-1 1-27,-1 2-115,1-2-29,1 0 0,1-2 15,0-1-20,3-3 11,0-1-67,3-4-388,0-1 117,1-4-295,2-1 260,-1-2-716,1-2 707,1-2-566,0 0 882,2 0 0,1-1 0</inkml:trace>
  <inkml:trace contextRef="#ctx0" brushRef="#br0" timeOffset="17">4855 124 9502,'0'-13'999,"0"7"-331,0 1-181,0 0 195,0 1-283,0 0 87,0 0-123,0 0 119,0 1-149,-2 0 3,-1 0-59,-1 2 39,-2-1-95,-1 2-13,-2 0-54,-2 1-8,-2 2-3,-1 4-9,-4 4 9,0 4 39,-3 5-39,0 2 40,-2 3-52,1 2 10,-1 1-8,1 2 23,0 0-181,3-1 46,2 0-115,3-3 68,3 0-225,3-2 61,2-1-158,3-2 179,1 0-48,1-4 47,2-1-63,0-3 7,3-1 78,4-3-64,1-2 45,2-2-36,2-2 50,2-2-51,1-1 228,1-3-66,2-1 167,0-4-123,1-2 159,0-3-90,0-1 128,0-2-86,-1-1 24,-2-1-32,-3 1 38,-4-1-54,-3 2 91,-3 0-40,-4 1 72,-1 2-14,-6 1-24,-2 3 44,-5 1-58,-1 4-316,0 0 29,0 2-209,1 1-782,1 0 825,1 1-695,1 1 988,0 2 0,0 1 0</inkml:trace>
  <inkml:trace contextRef="#ctx0" brushRef="#br0" timeOffset="18">4689 1035 9502,'9'-15'149,"-5"8"22,1-1-15,-1 1 19,0-1-29,0 0 23,-1 1 10,0-1 0,0 2 5,0-1 177,-1 2-45,0 0 126,-1 1 121,-1 2 313,0 0-209,-1 2 133,-1 1-542,-2 4-4,-1 3-66,-1 4 18,0 5-116,-2 3 31,0 6-30,-1 3 54,1 4-42,1 0 35,1 3-38,2 0-36,1-1 65,3-2-60,1-2 77,2-4-117,3-2 22,2-5-91,3-3 80,-1-4-105,2-5 60,0-2-110,0-4 94,0-2 4,-1-2 62,1-4-22,-1-3 24,2-5-38,-1-3 25,4-4-167,1-4 48,3-2-113,2-4 84,3-3-317,-1 0 94,2-4-224,-3 2 242,-1-2-346,-2 4 164,-3-1-259,-2 4-107,-3 4 262,-2 3-200,-1 6 341,-3 3 242,-2 5 104,-2 4 118,-1 3 0,0 1 0</inkml:trace>
  <inkml:trace contextRef="#ctx0" brushRef="#br0" timeOffset="19">5301 968 9502,'8'-12'1147,"-5"7"-217,-2 2-407,1 0 283,-2 1-218,-1 1 264,-1 1-364,-3 3-77,-1 3-125,-1 3 42,-1 5-148,-1 3 19,-1 5-91,0 0 38,-1 5-75,1-1 46,-2 5-45,2-2 73,-1 2-46,2-1 38,0-1-41,3-1 120,1-2-21,2-2 90,2-1-97,1-5 27,3 0-78,2-4 21,5-2-177,2-2 53,4-3-105,0-2 96,3-2-465,0-2 117,4-1-302,-2-2 311,3-1-143,-1-4 89,0-1-150,-1-3-335,-1 0 237,-4 0-262,-1-1 360,-3 0-235,-2-1 201,-2 0-49,-2-1 308,-2-1 293,-1-1 0,-2-1 0</inkml:trace>
  <inkml:trace contextRef="#ctx0" brushRef="#br0" timeOffset="20">5301 1186 9502,'-20'-8'1317,"13"4"-751,1 0-154,3 1 55,2 0-137,2 0-114,2 1-7,3 0-65,4 0 2,3 1-4,4-1-8,2 0 9,1-1 9,2 0-15,0 0 16,0-1-22,-1 0-243,0-1 61,-1 1-138,-1-1-343,-1 1 170,-1 0-296,-3 0 271,-1 0-188,-3 1 91,-2 0-169,-3-1 214,-1 2 51,-3-2 86,-1 1-58,-3 0 89,-3 0 115,-3-1 47,-5 0 109,-2-2 0,-3-1 0,-2-1 0</inkml:trace>
  <inkml:trace contextRef="#ctx0" brushRef="#br0" timeOffset="21">5437 1028 9502,'-36'-11'135,"19"5"-9,0 1 366,2 0-101,2 0 217,4 1-239,2 1 46,3 0-107,1 1 73,2 0-110,2 0-22,4-1-59,5 1 20,4-2-188,5 1 40,4-2-114,3-1 112,4 0-106,1-1 100,4-1-116,1 0 132,2 0-8,2-1 62,-1 1-77,-1 1 14,-2 0-63,-2 2 44,-4 1-13,-2 2 109,-4 0-23,-4 1 81,-4 1-50,-3 2 39,-3 1-41,-4 4 19,-1 3 81,-3 4-55,-2 1 125,-1 5-122,-3 2 82,-2 2-82,-2 3 84,0 2-133,-2 1-10,0 1-54,0 0 10,-2 2-79,-1-1 45,0 0-116,0-2-4,-1-2 21,1-2-60,0-4 87,1-2-20,1-3 40,1-3 4,1-3-39,2-3 26,1-3-48,2-1 38,0-3-140,2 0 55,0-2-103,1-2 80,1-5-128,1-3 46,0-4-101,3-2 96,2-6-24,2-1 33,2-6-44,1-1-37,2-4 42,1-1-71,1-2 113,2-1 37,1 1 37,2 0 2,0 2 139,0 3-48,1 3 108,-2 4-84,1 4 174,-3 4-69,1 4 153,-2 5-68,0 2-58,-1 3 53,-1 3-70,-1 3-19,0 2-21,0 4-30,0 4 35,0 1-133,1 4 49,-2-1-117,1 2 18,-1 0 14,-1 0-22,-3 0 69,0 1-177,-4 0 55,-1-1-119,-3 1 92,-2-1 80,-4 0 3,-5 0 31,-4 0 155,-2-1-20,-4 0 108,-1-2-89,-1 0 129,-2-1-53,3-2 119,1-1 60,4-2-75,1-2 88,5-1-100,2-1-6,2-2 9,3 1 35,1-2-146,3 0-6,1 0-114,3-1 87,4 0-403,4-1 131,4 1-294,3-1 270,2 0-617,1 0 220,1 0-500,0 0 641,2 2 195,1 2 261,0 3 0,2 2 0</inkml:trace>
  <inkml:trace contextRef="#ctx0" brushRef="#br0" timeOffset="22">6493 1014 9660,'3'-9'1221,"-1"6"-984,0 1 123,0 1-126,0 0 67,0 0-83,0 1 70,0 0 28,0 0-43,-1 0 76,1 0-136,0 2 63,-1 0-60,1 2 0,0 3-17,-1 2-6,-1 3 0,0 3 12,-2 2-90,-2 3-62,-3 2-1,-2 3 30,-2 2-66,-1 1 41,-1 2-118,0-3 45,1 1 64,1-3-21,0 1 78,3-4-164,0-1 46,2-4-119,1-2-135,2-4 63,0-2-131,2-3 151,0-3-239,0-1 199,1-4-244,0-2 234,1-6 26,2-2 70,1-3-1,3-2 42,1-1-54,2-3 61,3-2-38,1-2 55,3-3-33,0-1-26,3-2 46,-1-1-37,2 0 55,-1 0-30,1 1 19,-2 2-34,-2 2 103,-2 6-29,-3 2 95,-2 7 191,-2 2-67,-2 4 133,-2 3-160,-1 3 179,-2 4-73,0 5 152,-1 4-142,-1 3-77,-1 3 4,-1 1-48,-1 1-35,0 0-57,-1 1 44,1-1 5,0 1-8,0-1 28,0 1-71,1-3-2,1 1-2,1-3-73,1-1 64,1-3-231,2-2 96,3-3-148,2-2 99,2-2-28,0-2 26,0-2-41,1-3 63,1-2 33,1-4 19,0-3-38,1-3-38,1-2-45,2-3-40,0-2-67,4-2 45,0 0-61,2-2 83,0 1 66,1-1 9,-2 3 42,1 1-28,-3 5 258,-4 4-63,-2 3 169,-4 4 289,-3 3-173,-3 4 251,-1 3-267,-4 7-46,0 4-27,-3 4 22,-2 4 64,-1 2-74,-1 4 76,-1-1-113,-2 4-158,1-3-29,-1 2-111,1-4 141,0 1-440,2-5 178,0-2-337,3-4-220,-1-2 189,2-4-256,1-3 283,2-2-161,-1-3 344,2-1-202,3-5 407,3-3 0,3-4 0</inkml:trace>
  <inkml:trace contextRef="#ctx0" brushRef="#br0" timeOffset="23">7302 980 9502,'-23'16'1143,"11"-6"-216,-1 1 36,-1 2-308,0 4 187,-1 2-360,0 2-156,-1 6-122,2 0-35,0 5 15,1 0 27,1 1-11,2-1-1,2 0-29,3-2 10,1-2-1,3-2 6,1-3-122,2-5-8,3-3-14,5-4-160,3-3 116,4-4-127,2-3 83,2-3-61,0-3 32,0-4-56,0-4-26,-2-3 42,-1-1-74,0-3 52,-2-2 8,-1-1 1,-1-4 42,-1-1-11,-2-2 97,-2 0-6,-1-3 23,-3 1 41,-2-1-78,-2 2 40,-2 0-53,-2 4-213,-4 2 47,-3 4-138,-1 4-289,-4 3 171,3 5-261,-4 2 300,2 3 217,-2 3 86,-1 4 114,-1 3 0,-1 3 0</inkml:trace>
  <inkml:trace contextRef="#ctx0" brushRef="#br0" timeOffset="24">1541 37 8577,'7'-4'1459,"-3"1"-1011,-3 1-118,2-1 97,-2 1-57,1 0-83,0 0 498,-1 1-405,-3 0 398,-1 1-519,-6 2 55,-1 3-119,-3 1 32,-2 5-40,0 3 14,-2 4-22,-2 5-12,1 3-30,-2 6 16,1 2 10,1 1-9,1 2 14,3-2-22,4-1-73,3-3-15,3-3 1,3-2-112,3-4 67,2-2-79,5-4 51,2-3-61,4-2 36,2-3-66,1-4 55,2-1 80,-1-3-39,3-2 67,1-5 32,0-4-34,3-4 48,-2-4-67,3-3-133,-3-2 33,2-3-105,-3 1 54,-2-1 1,-3 2 52,-4 0 3,-3 2 19,-3 0-40,-4 1 8,-1 1 6,-4 1 45,-4 1-19,-3 2-1,-2 2-132,-3 1 40,0 3-96,0 1 103,2 2-434,-1 2 152,3 2-302,1 1-256,0 1 281,3 2-269,0 0 550,3 0 198,-1 1 205,1 0 0,-1 2 0</inkml:trace>
  <inkml:trace contextRef="#ctx0" brushRef="#br0" timeOffset="25">8323 1116 9502,'-12'-9'136,"7"5"-42,2 1-54,1 0 6,1 0-93,1 1-9,-1 0 36,1 0-49,0 1 88,0-1 42,0 1 51,0-1-2,0 0-5,1 1 327,-1-1-74,1 1 239,0 0-5,1 1-174,0-1 102,1 1-164,1 0-66,1 0-76,2 0-24,1-1-126,3 0 65,2 0-61,3 0 78,1-1-203,5-1 47,1-1-117,5 0 120,2-2-109,2 1 18,2 0-87,-1 1 31,1 0 56,-1 0-13,-4 2 44,-1 0 36,-4 1 28,-3 0-6,-3 1 62,-4-1 10,-4 1 14,-3 0 9,-2 0 109,-3 0-12,0 1 102,-2 0-56,-1 1-28,-1 0 6,-1 1 6,-1 1-109,-1 1-20,1 1-12,-1 1-7,0 2-90,0 1 10,-1 3-128,-1 1 45,-1 3 33,-2 1-20,0 2 59,0 0-19,-1 1 38,0 2-5,0-1-26,1-1 71,0 0-70,2-2 65,-1 0-37,2-3-36,0-1 34,2-3-13,-1-2-32,2-2-1,-1-2-21,1-2 10,1-2 108,0-1-46,0 0 41,2-2-168,-1 0 31,1-3-119,1-3 121,1-3-232,2-1 117,2-3-162,2-2 98,3-1 90,2-1 10,2-1 32,1-2 86,1-1-30,3-2 34,-1 0-66,1 1 194,-3 3-73,-1 2 164,-4 4 301,-2 2-159,-3 3 292,-1 3-297,-2 1 339,-1 3 128,-1 0-52,-1 4-59,0 2-503,0 6-66,-2 1-11,0 5 0,0 1 26,-1 2-41,1 2 29,0 1-78,2 0-66,0 2 45,2-1-82,3 1 60,3-1-87,3-1 32,4 0-65,1-2-10,4-1 39,2-2-51,3-1 23,0-4 65,2-3-9,0-3 63,-1-2 62,1-2 18,-2-3-1,-2-2-11,-1-4 212,-3-3-51,0-5 179,-2-4-156,-2-2 103,1-5-54,-1-2 96,1-5-202,-1-2-70,1-2-18,1-2 5,-3 1-224,1-1 37,-3 4-204,-3 2-326,-3 5 183,-3 3-291,-2 6 292,-3 4-437,-4 5 199,-4 4-349,-4 6 597,-2 4 208,-1 8 235,-1 4 0,1 5 0</inkml:trace>
  <inkml:trace contextRef="#ctx0" brushRef="#br0" timeOffset="26">8290 1050 10123,'-2'12'1760,"1"-6"-1412,-2 1 151,0 1-73,-1 2 99,-2 3-164,-2 2-89,0 3-71,-3 3-14,-1 2-162,-2 3 20,0 0-94,-2 4 105,0-2-23,0 1 51,2-2 14,2-1-94,2-3 57,3-1-99,2-3 13,2-1-13,2-4 5,2 0 27,2-4-15,4-2 19,2-3-12,4-2 14,2-2-175,2-2 50,1-2-144,1-4 111,1-2-416,-1-2 123,1-1-324,-2-1 453,0 1 125,-1-3 197,0-1 0,2-2 0</inkml:trace>
  <inkml:trace contextRef="#ctx0" brushRef="#br0" timeOffset="27">7953 1090 9502,'1'-9'301,"1"5"76,0 1 320,2-1-290,0 0 83,1 0-109,0 0 94,0 0-46,1-1-127,-1 0 65,1 0-145,-3 1 62,1-1-66,-2 0 11,0 1 139,-2 0-109,0 0 105,0 1-79,-2 0 97,-1 1-48,-3 0 65,-3 1-111,-3 2-62,-2 2-23,-4 4-34,-1 4-23,-4 4-211,-1 3 48,-4 4-121,0 2-13,-3 3 98,2 2-57,-1 3 82,4-2 2,2 1-23,5-2-37,4-3-62,5-1 40,4-3-57,4-3 47,2-1-35,2-3-10,4-1 35,3-4 17,4-1 27,1-4 32,3-1-18,1-3-75,0-1 30,1-3-98,0-3 75,-1-3 34,0-2 11,-2-3 8,-1 0-20,-2-2-5,-2-1 11,-3 0 3,0-3 66,-4 0 1,-1-1 15,-1 1-22,-1 0-41,-2 1 10,-1 1 0,-1 3-432,-1 1 98,0 3-294,0 2 292,2 2 214,1 3 81,0-1 108,1 2 0,0 0 0</inkml:trace>
  <inkml:trace contextRef="#ctx0" brushRef="#br0" timeOffset="28">8228 1234 9502,'-14'-8'-478,"10"4"810,1 1-28,2 1 321,1-1-233,2 1-207,1 0-7,3 1-97,1 0 50,2 0-93,2 0 38,0 0-93,1 0-36,1 0 24,0 1-79,0 0 124,0 0-79,2 0 77,-1 0-87,2 0 18,0 0-23,3 0-13,-2 1-44,2-1-287,-2 0 261,0 0-200,0 1 361,-1-1 0,1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45:51.931"/>
    </inkml:context>
    <inkml:brush xml:id="br0">
      <inkml:brushProperty name="width" value="0.15" units="cm"/>
      <inkml:brushProperty name="height" value="0.15" units="cm"/>
      <inkml:brushProperty name="color" value="#333333"/>
    </inkml:brush>
    <inkml:brush xml:id="br1">
      <inkml:brushProperty name="width" value="0.0375" units="cm"/>
      <inkml:brushProperty name="height" value="0.0375" units="cm"/>
      <inkml:brushProperty name="color" value="#333333"/>
    </inkml:brush>
  </inkml:definitions>
  <inkml:trace contextRef="#ctx0" brushRef="#br0">1234 834 9250,'1'-10'574,"-1"6"-389,1 1 19,0 0-55,0 0 155,0 1 1562,0 1-1208,-2 2 1184,0 0-1724,-2 6 9,1-2-8,-1 4 26,1 0-45,-1 1 38,0 2-42,-1 1-12,0 1-13,-1 2 15,-1 1-3,0 3-35,-1 1-5,-1 2-83,-1 2 31,-1 3 9,0 0 22,-1 2 23,1 1 41,0-1-6,0 3 4,0-2-66,1 0 30,0-2-40,1-2 51,1 0-33,0-3 23,1-2-13,0-1 69,1-3 22,0 0-7,1-3-7,0-2-39,1-1 5,1-2 0,1-2-2,0-2-52,0-1-11,0-1 5,1-1 122,0-1-93,0-1 104,1 0-235,1-1 17,0 0-66,-1 0-13,1 0 68,-1 0-55,2 0 104,-1 0-48,1 0 47,0 0 5,0 0-17,0 0 12,1 0-22,0 0 43,0-1-33,1-1 33,0-1-33,1-1 67,1 0-45,2-2 54,0 0-61,1-2-68,2-1 49,1-2-51,2-2 74,1-1-82,2-2-12,1 0-20,2-4-42,0 1 42,1-4 1,-1 3-8,1-2 16,-3 2-47,0 0 21,-2 2-26,-2 1 32,0 2-67,-3 3 131,-1 1-37,-1 2 156,-2 1-96,-1 2 173,-2 2-91,-1 1 128,-1 1 288,-2 1-265,1 2 250,-1 0-302,-1 3-94,1 0 73,-1 1-62,0-1-5,0 0-37,0 0-3,0-1-41,0 1 27,0-1-4,0 0-6,0 0 44,0-1-14,0 1 7,0 0-9,1 0 64,0 0-46,0-1 48,0 1-47,-1 0 46,1 0 18,-1-1 5,0 1-10,0-1 6,0 0-31,0 0 34,0-1-38,0 1-22,0-1 40,0 1-108,0-1 16,0 0-41,0 1 22,0 0 49,0-1 13,0 2-25,0 0 49,0 1-41,-1 1 39,-1 2-40,0 2 6,-1 1-1,-1 3 3,0 1-4,-1 4 3,-1 1 5,-1 2 1,1 1-58,0 2 41,0 0-52,0 2 66,0 0-74,0 2-17,0 1-15,-1 2-41,1-1 35,-1 3 6,0-2-9,0 1 39,0-1 1,0-2-8,1-1 30,-1-2 0,2-1-14,-1-2 3,2-1 49,0-3-30,1-1 47,0-2-59,2-2-108,-1-1 29,2-2-93,-1-1-48,1-3 45,-1 0-87,1-2-75,0-2-770,0 0 539,0-4-618,0-2 922,0-5-40,0 0 190,0-1 66,-2 0 98,-2-1 0,-2 0 0</inkml:trace>
  <inkml:trace contextRef="#ctx0" brushRef="#br1" timeOffset="1">1387 134 9502,'0'-14'428,"-1"8"-235,1 0 74,-1 0-23,0-2 234,0 0-133,0-2 59,1 1-97,0-1 14,0 0-32,0 0 45,0 1-125,1 2 35,0 1-35,1 1-11,-1 1-1,1 2 5,1 0 17,0 1 1,0 1-4,1 0 0,0 1-10,1 0 97,-1 4-71,2 1 30,-1 3-66,1 3 49,-1 3-82,1 3 38,1 3 0,0 3-38,2 5 42,1 3-59,2 6 75,3 4-22,3 6 80,2 3-77,3 4-30,1-1-28,4 7-21,0-4 8,3 6-99,-1-5 40,1 2-97,0-4 109,1 1-103,-1-3 73,3 4-100,-1-1 55,1 3 11,-2-1 26,0 4-38,-1-3-3,1 5-23,-1-4 25,-1-1 23,-1-2-92,-3-3 7,0-1-90,-2-5 98,-2-1 20,-1-4 44,-2-3 9,-1 0-79,-2-5-18,-2-2-22,-3-3 192,-1-3 14,-2-1 119,-2 0-100,0-1 8,-2 0-26,0 0 45,0-1-54,-1-2-55,0-2 19,0-2-51,-1-2 74,1-3-6,-1-1 4,1-2-3,0-2-134,0-1 27,1 0-106,-2-1-103,2-1 56,-2-1-97,1 0 108,0-2-447,-1-1 130,0 0-342,0-1 355,1-1-540,0-1 279,0 0-377,0-3 634,0-3 235,1-4 235,1-1 0,0-4 0</inkml:trace>
  <inkml:trace contextRef="#ctx0" brushRef="#br1" timeOffset="2">266 2272 9502,'-17'7'-569,"9"-4"790,2 1 20,0-1 207,1 0-139,-1 0-69,-1-1-4,1 1-40,-1-1-30,1 0-22,-2 0-21,1-1 36,-2 0-21,0-1 35,-1 1-38,-1-1 125,0 1-43,-2-1 100,1 0-115,-1 1 260,1 1-132,-1 0 172,1 0-160,1 1-41,1 0-38,2 0 27,0 0-75,3-2-19,0 1-40,2-1-5,2 1-15,2-2-31,1 1-31,4-1 0,3 0 12,3 0 16,2 0-21,3 0-39,4 0 24,4 0-71,5 0 97,5 0-84,6 0 16,7 0 18,6 0-33,7 0 59,7 0-19,6-1 18,6-1-19,7-1-14,3-2-8,-16 1-39,-4 1 31,2-1 19,5 0-40,19 1 12,-19 0-65,-7 0 41,0 2 9,-15-1 25,14 0 81,0 1 21,3-1 8,17 0 24,-5-1-97,-1 1 34,-5 0-96,-5 0 53,-6 1-49,-10 1 71,-4 0-166,-11 1 41,-3 3-106,-8-1 83,-4 2-44,-6-1 21,-4 0-68,-4 0 54,-4-1-45,-3 0 13,-2 0-40,-2-1-33,-2-1 37,-2 0-64,-2 1-95,-2-2 5,-2 1-50,1-1 82,0 2 43,1-2 65,1 1-3,0 0 55,3 0-154,-1 0 32,1 1-91,1 1 95,-1 0-72,1 2 35,0-1 53,0 2 100,-2 2 148,-1 1 0,-1 1 0</inkml:trace>
  <inkml:trace contextRef="#ctx0" brushRef="#br1" timeOffset="3">1323 117 9502,'0'-12'0,"0"8"197,0 1-19,0 1 195,0 0-151,0 1-56,0-1-97,1 0-65,0 0-3,1 1 63,0 0 6,0-1 146,1 1-68,-2-1 52,1 1-72,0-2 90,0 2-30,-1-2 77,2 2-19,-1-2-62,1 1 37,0-1-3,0 1-4,0-1 53,1-1-83,-1 2 57,0-1-8,-1 1-12,1-1 40,-1 2-71,1-1-1,-2 1 124,0-1 743,1 1-579,-2 2 505,1 0-929,-1 3-3,0-1 1,0 3 9,0-2 22,0 2-20,-1 0 12,-1 2-13,0 0 18,-2 2-14,0 1 35,0 1-21,-3 0 13,1 2-76,-2 1 50,0 1-50,-2 3 62,-1 2-82,-2 3-17,-3 3-8,-1 2 25,-3 4 89,-2 2-17,-2 4 8,-1 1-30,-3 7 147,-1 1-25,-4 7 128,0 0-139,-4 7 30,0-1-108,-4 8 51,1-2-45,-3 2 32,1 0-16,-2 0 46,1 1-60,0 0 48,0-1-30,0 0 38,2-4 76,1 1-17,3-7 61,1 3-89,4-6-34,2-2-69,2-4-241,3-3 52,2-6-125,2-2 132,3-5-76,3-4 52,4-5-76,3-5 99,2-5-570,3-4 152,2-4-437,1-3 430,2-3-399,2-2 272,2-3-1098,4-3 600,-1-3-286,3-2 824,-1-1 327,2 0 297,-1-1 0,2-2 0</inkml:trace>
  <inkml:trace contextRef="#ctx0" brushRef="#br0" timeOffset="4">1212 1744 9502,'-6'0'240,"4"0"1351,0 0-778,1 0 824,-1 0-1336,1 0-161,0 1 30,0 1-25,0 1 44,0 0 24,1 0-15,-1 1 29,0-1-43,1 1 15,-1 0-98,1-1-11,0 1-82,0 0 76,0 0-33,0 0 42,0 1-11,0 1 20,0 0-27,0 2 26,0 0-38,0 1 32,0 2-22,0 0-7,0 1-7,0 0-79,0 1 37,0 0-82,0 0-25,1-1 31,0 0-55,0-1 93,0 0-34,1-2 31,-1 1-21,0-2 18,1 0 66,-1-3 14,-1 1-4,1-2-14,-1 0 21,1-2 58,-1 0-16,0-1 58,1-1-107,2-1 41,0-2-42,1-1-53,0 0 33,0-1-43,-1 1 56,0 0-56,-1 2 38,1-1-43,-1 2 50,1-1-65,-2 1 44,1 1-55,0 0 105,0 0-35,1 0 35,0 0-47,1-1 36,1 1-31,1-2 32,3-1-34,1-2 3,3-2 5,2-3-1,3-2-172,2-3 36,1-1-116,3-3 94,-1 1-568,0-1 152,-1 3-185,0-1 392,0 0 345,1-1 0,2-1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10:08.97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1:38.068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235 186 9169,'0'-9'97,"1"4"282,-1 0-106,2-1-34,0 0-55,2 1-12,0-2 59,1 2-10,1-1 75,-1 0-87,0 1 136,1-1-91,-1 0 118,0 0 99,0 1-101,-1-1 96,0 2-12,-1 0-124,-1 1 70,0 1-115,-1 0 108,-1 0-168,0 1 76,-2 0-175,-2 1-15,-1 2 20,-2 2-56,-2 3-14,-1 4 14,-2 3-109,-1 4 94,-1 3-127,0 4 139,-3 4-39,1 4 100,0 3-87,1 3 76,1 0-69,3 0 57,3-2-41,3-2-99,3-4 18,1-1-91,3-3 45,2-2 1,3-3 50,4-2-194,2-4 90,2-3-135,2-3 76,1-4 30,2-2-8,-1-4-12,3-4 65,-1-4-1,4-7 25,-2-4 70,3-6 0,-1-3 10,2-4-13,-3-1-70,2-2 17,-5 0-58,-1-1-1,-3 0-19,-2-1 27,-3-1 4,-4 1 21,-2 0-17,-2 2 23,-3 1 7,-2 3 7,-2 5 33,-3 1 21,-3 6-12,-4 2-5,-3 5-361,-1 4 84,-3 5-617,-2 4 304,0 2-168,-1 7 327,1 1 251,2 5 89,1 1 117,2 1 0,1 1 0</inkml:trace>
  <inkml:trace contextRef="#ctx0" brushRef="#br0" timeOffset="1">832 935 11671,'0'15'938,"0"-6"-792,0 1 38,-1 3-40,-1 1-51,-2 3-17,-2 2-91,-2 2 104,-2 3-4,-3 3-26,0 3 54,-2 0-40,0 3 62,1-1 32,1 0-53,1-2 25,3-1-176,3-3 55,2-2-137,3-5 137,2-1-60,2-3 57,3-3-65,3-2 5,3-2 34,2-2 19,1-2-179,2-1 50,2-2-154,0-1 124,2-3-239,-1-2 75,2-2-169,-1-3 194,0-2-274,-1-1 123,-2 0-211,-2 0 248,-1 0 226,-3 1 73,0-1 105,-2-1 0,1-1 0</inkml:trace>
  <inkml:trace contextRef="#ctx0" brushRef="#br0" timeOffset="2">152 1036 9502,'11'-34'332,"-5"20"1,-1 3 66,-1 3-52,0 3 48,0 3-54,-2 1-85,0 4 57,0 2-114,-1 5 133,-1 4-99,0 2 118,0 4-136,0-1 117,0 3-108,0 0 115,1 1-134,0 0 31,1 2-93,2 0-19,2 2-74,3-1 12,1 0 2,2-2-101,1-1 42,1-2-91,1-3 84,0-3-40,-1-3 23,1-4-77,-1-2 62,0-3-205,-1-2 33,-1-2-119,0-2 96,-2-4 64,0-3 51,-1-3 97,1-3 31,-1-3 73,2-1-95,-2-2 98,2-2-64,0-2 95,-1-1-28,0-1-51,-1 2 16,-2-1-57,-1 1-35,-2 1 33,-1 3-19,-2 2-170,0 4 56,0 2-151,-1 4 95,0 1-303,0 3 79,-1 1-205,-1 2 225,1 2-335,0 3 469,1 1-298,-1 5 558,1 1 0,-1 4 0</inkml:trace>
  <inkml:trace contextRef="#ctx0" brushRef="#br0" timeOffset="3">1271 177 9502,'-23'0'565,"15"0"-103,4 0 591,1 0-711,4 0 555,2 0-1009,4 0 91,-1 0-128,4 0 64,-1 0 76,2 0-40,1 0 85,1-1 14,1 0-61,1-1 12,2 0-106,0 0 26,1 1-62,0-1 10,1-1-37,-1 1 30,0-1 57,1 0 7,0-1 51,-1 1 44,3-2 10,-2-1-12,2-1 55,-1-2-43,1 0 16,1-2 55,-1-1-31,1 1 10,-1-1-19,-1 3-44,-2 0-47,-3 2 53,-2 2-44,-4 2 65,-2 1 120,-1 1-10,-3 0 131,-1 3-97,-1 1 15,-1 3-74,0 1 52,-1 4-75,0 0 39,-3 3-56,1 1 6,-3 3 5,0 0 5,-1 4-59,0 3 37,-3 2-32,1 3 65,-2 1-66,0 1-21,0 1-14,1-1 7,0 2-28,1-4 20,0 1-88,2-3 76,0-2-22,1-2 46,0-2-29,1-3 29,1-2-6,0-4 4,-1-1 6,1-3 47,0-2 23,1-2 3,0-2 6,0-1-63,1-2 13,0-2-149,1-1 29,0-5-112,1-3 126,0-6 21,1-3-190,1-4 47,2-3-162,2-3 55,2-2 101,1-1-48,1-2 43,1-2 28,2 1 4,2-1-25,1 2 185,2 2-85,0 3 165,0 5 29,1 2-49,-1 5 46,0 1 34,-1 6-68,-2 2 102,0 4-105,-1 2-29,-1 2-2,0 0-42,1 2 69,-2 1-53,0 2 15,0 2-16,-2 2 9,0 0 10,-3 1-37,-1 2-23,-2 1-89,-2 1 28,-3 1-35,-1 2 61,-5 0 6,-2 1 24,-4 0 10,-1 1-8,-2 1-49,-1 0-21,-2 0 1,0 0 117,0 0 28,1 0 90,2 0-48,1-2 4,3 0-49,3-1 1,1-1 192,2 0-38,2-1 159,1 0-140,1 0-61,2-1 108,1-1-41,2-1 108,3 0-119,1-3-27,4 0-49,1-1-341,2-2 81,0 0-207,2-2 235,1-1-807,0 0 262,1 0-603,-2 1 732,3 1 251,-3 2 251,1 2 0,0 1 0</inkml:trace>
  <inkml:trace contextRef="#ctx0" brushRef="#br0" timeOffset="4">769 155 9502,'2'-11'106,"-1"7"61,0 0 25,-1-1-11,1 2 133,-1-1-84,1 1 115,-1 1-131,0-1 65,1 1-59,0-1 11,0 1-32,0-1 31,1 2-11,-1-1 77,0 1-22,1 0 49,-1 0 47,0 0-79,1 2-18,-1 2-188,-1 3-10,0 5-1,-2 5 26,-1 5-88,-2 4 42,-2 5-122,-1 2 122,0 4-87,0 0 93,0 1-132,2-1 46,1-2 3,2-3 24,1-2 52,2-3 10,-1-2-12,2-4 51,1-3-1,1-3 10,2-2 53,0-3-86,1-1 53,-1-4-59,1-1 71,1-2 11,0-1 15,0 0-2,1-2-112,-1-2-2,3-4-9,-1-2 9,4-5 59,1-3-180,2-5 41,2-3-306,1-4 145,1-2-74,-1-2 116,0-1 48,-3-2 39,0 1-3,-1 0 44,-2 4-41,0-2 24,-1 6-57,0 0-57,-2 4-12,-1 2-58,-2 4 88,-2 3-200,-2 4 80,-2 2-129,-1 4 90,-3 2-242,-3 1 89,-2 2-170,-3 1-170,-2 4 230,0 2-31,1 3 306,-1 3 278,1 3 0,1 1 0</inkml:trace>
  <inkml:trace contextRef="#ctx0" brushRef="#br0" timeOffset="5">5371 201 9502,'1'-4'1752,"-3"5"-1180,0 2-253,-4 5-31,1 0 27,-2 4-49,1 0-62,-1 3 6,0 1-75,-1 2 15,1 2-17,-1 0 3,0 2-5,1 0-87,-1 0 15,1 0-79,0 0 87,1-1-206,0-1 98,1-2-157,1-2 103,0-2-101,0-2 45,1-2-92,0-3 53,1-1 29,0-2-441,1-2 288,1-3-322,-1-2 352,2-5 25,0-2-5,1-3 82,2-2 80,3-2 45,2-4 11,2-1 67,3-4-80,0-2 85,2-2-97,0 2 74,0 0-45,-2 4 83,-1 2 289,-3 5-89,-1 2 220,-1 5-234,-3 2 221,-1 3-136,-1 3 202,-1 1-209,-1 4 37,0 2-74,-2 5 64,0 3-110,-2 4-24,0 1-66,-3 4 6,1 0 15,0 2-16,1 0 17,1 0-71,3-2-11,1 1 0,3-2 26,5-2-166,1-2 40,5-3-145,1-2 98,3-2-102,-1-3 42,2-2-87,-2-3 74,1-1 44,-2-1 7,1-2 30,-2-2 135,0-4-1,-1-1 83,0-4-38,-2-1-54,1-4 1,-1-2-23,-1-4-101,0-3 21,0-3-35,-2-2 64,1-5-65,-1 0 44,0-3-122,-1 1 77,-2 3-207,-2 5 63,-2 4-129,-3 7-95,-2 5 135,-4 6-142,-5 3-135,-2 7 129,-3 3 7,1 6 227,-1 4 228,0 3 0,0 2 0</inkml:trace>
  <inkml:trace contextRef="#ctx0" brushRef="#br0" timeOffset="6">2223 268 9502,'-10'-18'553,"7"11"-90,-1 0-122,2 1 45,-1 0-47,3 0 34,-1 0-94,2 0-42,1 0-31,3-2-13,5-2-45,2 0-8,5-3-9,3-1 31,4-2-9,2 0 13,1 0-20,2 2-64,-2 3-11,0 2 0,-3 3 26,-3 3-173,-4 3 58,-2 3-165,-5 3-33,-1 5 83,-5 4-67,-1 3 32,-4 1 82,-2 0-70,-3 2 97,-3-2-41,-3 1 94,-1-1-74,0-2-13,-2 0 1,1-2-25,-2 0 60,2-2 63,1-1 21,1-2-1,4-3 1,1-1-93,3-2 31,1-1 13,2-2 61,4 0-11,0-1 5,8-1-61,-1 0 2,5-2 1,-1 1 25,2-1-7,1 1 13,0 1-6,1 1 9,0 0-6,-2 1 7,0 3-103,-2 2 20,-1 3-74,-3 1 78,-3 2-38,-2 1 26,-3 0-14,-2 2 15,-2-1 209,-5 2-38,-3-1 111,-4 1 4,-2 1-77,-3 0 83,-1 1-124,-3 0 216,0 1-112,0-1 175,1-1-239,0-1 24,2-1-114,2-2 135,3-2-410,3-2 128,3-3-282,2-2-281,3-1 65,2-2-114,2-3-243,3-2 461,5-7-84,3 0 301,4-5 286,2-2 0,3-2 0</inkml:trace>
  <inkml:trace contextRef="#ctx0" brushRef="#br0" timeOffset="7">2811 146 9502,'-20'-6'1889,"13"5"-1399,3 1-23,3 1-114,2 1 41,3 1-94,4 1-54,5-2 2,4 1-48,2-3-75,5 1-47,1-3-56,4-1-293,1-2 99,2-2-184,0-1 259,-1 0-246,-1 0 160,-3 0-170,1 1 222,-1-1 131,0 0 0,1-3 0</inkml:trace>
  <inkml:trace contextRef="#ctx0" brushRef="#br0" timeOffset="8">1230 99 11053,'0'16'532,"0"-8"-362,0 2-33,0 1 56,-1 1-16,-1 3 15,-1 2-20,-1 2-26,-3 4-16,1 2 1,-3 5-1,0 0 37,0 2-27,0 0 27,1-1-91,2-2-13,0-1-1,3-2 29,0-2 44,2-3 22,1-3-24,0-1-46,1-4-26,3-2 0,2-3-5,2-1 60,3-2-78,2-2-13,0 0 1,1-2-287,1 0 117,1-1-192,-1 1-165,1-2 171,0 0-192,2-1 238,-2-2 84,1-2-324,-2-2 96,0 1-224,-2-2 126,0 0 150,-3-1 95,0 1 117,-3-3 164,1 1 0,-2-3 0</inkml:trace>
  <inkml:trace contextRef="#ctx0" brushRef="#br0" timeOffset="9">2893 110 9502,'-11'0'946,"7"0"-749,-1 1 140,1 0-52,0 2 293,0 2-191,1 1 33,0 3-127,0 0-99,1 2 52,-1 1-84,0 3 38,-1 2-54,-1 3-159,-2 3 37,-2 4-125,-2 2 90,-1 2-9,-1 1 83,0 2-72,0-1 68,0 1-67,3-4 16,2 1 35,2-5 11,2 0 20,2-5 63,1 0-66,0-4 46,2-2-65,1-2-44,2-3-12,3-2 11,2-4 7,3-1-52,1-2 14,3-1-93,2-2 103,1-2-172,2-4 93,0-1-487,2-2 197,-2-1-202,0 0 263,-3 0 77,0 0-250,-3 0 67,-1 0-165,-3 1 219,-2 0 208,-2 1 66,-2-2 100,-3 1 0,-1-1 0</inkml:trace>
  <inkml:trace contextRef="#ctx0" brushRef="#br0" timeOffset="10">6262 211 9502,'6'-6'-87,"-3"4"483,0-1-76,-1 1 271,1-1-227,0-1-88,0 0-82,0-1 75,1 0-44,-1-1 12,1-1-34,-1 0 67,-1 0-36,0 0 137,-1 0-150,0 0 49,-1 2-70,-1 0 0,-2 1-13,-4 2 45,-2 0-32,-3 1 88,-3 2-42,-2 2 6,-3 3-44,-2 2-51,-2 4-85,-2 4 11,-1 3-1,-2 3 71,0 4-16,0 2 31,1 3-33,3-1-39,2 3-25,4-3-2,1 1 14,5-2-132,3-3 16,2-2-115,4-2-119,1-4 114,3-1-125,2-4 71,3 0 67,3-4-38,2-1 58,2-3 31,2-1 9,1-2 29,1-1-32,0-1 90,3-1-66,-2-1 72,2-4-64,-3-2 58,0-2 28,-4-1-6,-1-3 100,-2 0-84,-2-3 122,-2 0-174,-3-1-4,-2 0-70,-1 1 22,-3 3-315,-4 1 79,-1 4-251,-2 1 240,-1 3-629,0 2 664,0 2-527,2 2 798,0 2 0,1 2 0</inkml:trace>
  <inkml:trace contextRef="#ctx0" brushRef="#br0" timeOffset="11">4411 214 9502,'-25'6'578,"16"-2"-95,0-1-21,3 0-112,2-1 43,0 0 101,2-1-255,4 0 167,2-2-268,6 0 25,3-3-32,4 0-95,3-2 25,2 0-69,3 0 84,2 1-111,3-1 66,0 1-100,3 1 70,-1-1-285,0 2 77,-2 0-214,-1 0 155,-1 0 64,-2 1-8,-1-1 26,-2 0-1,-1 0 23,-4-1 33,1 0-104,-5 1 44,-2-1-87,-4 2 54,-2-2 34,-4 1 26,0 0 8,-3 0 11,-2 0 112,-3 2-30,-3-1 106,-2 1 111,0 1-56,-1 0 84,2 0 223,-1 0-132,1 1 200,0 1-229,2 3 42,-1 0-46,2 2 74,0 2-28,-1 2-40,0 2 29,-1 3-56,0 2 20,-2 4-100,-1 1 28,-2 5-38,1 0-28,-3 3 21,1 0-7,-1 2-29,2-2-2,0-1-13,1-2 9,2-1-52,1-3 19,1-2-99,2-3 76,0-2-277,1-3 86,1-2-170,1-3-298,0-2 202,2-2-293,1-1 258,-1-2 85,5-5 0,2-2 0,2-4 0</inkml:trace>
  <inkml:trace contextRef="#ctx0" brushRef="#br0" timeOffset="12">3756 165 9502,'-9'-6'483,"6"3"-74,1 2 9,-1 0-113,1 1 61,0-1 29,-1 3-93,1 0 70,-2 4-84,1 3-28,-1 2 19,-1 3-60,-1 3-16,-1 5 6,-1 1-4,-1 5-16,0 0-12,-2 4-80,2-2 34,-2 2-139,2-3 50,1 1-133,1-5 150,1-1 3,2-2-57,1-3 5,1-1-344,0-3 98,1-2-120,-1-3 144,1-2 79,0-3-213,1-2-246,0-1 72,0-4-107,0-1 366,0-6-7,1-2 82,1-4-18,3-3 68,2-2-12,2-4 17,2-4-15,3-3 56,2-3 0,1-4 15,1 1 165,0-1-97,1 2 120,-2 2 225,1 4-122,-3 6 218,-1 4-238,-3 5 193,-1 5-104,-2 4 167,-1 3-77,-1 2-117,0 3 65,-2 3-106,0 5-16,-1 3-28,-1 4-35,0 2 21,-2 4 18,1 3 27,-1 3-11,-1 1-63,0 3-75,-1-1-1,0 1 16,0-1-180,0-1 40,1-4-149,0-1 133,2-4-422,-1-1 124,1-4-304,0-2-113,1-4 263,-1-2-218,0-2-352,-1-2 671,0-2-436,0-1 792,-2-1 9,-3-2 72,-2-2 0,-2-2 0</inkml:trace>
  <inkml:trace contextRef="#ctx0" brushRef="#br0" timeOffset="13">2272 146 10217,'-9'25'1463,"5"-9"-1246,-2 4 47,1 3-69,-1 4 11,-1 4-26,-1 1-122,0 3 18,0-3-279,1 1 99,1-4-123,0-1 132,2-3-248,0-3 93,3-2-180,-1-3 7,1-3 162,0-2-97,0-1 104,0-3 155,-1-1-3,-1-2 102,-2 0 0,-1 0 0</inkml:trace>
  <inkml:trace contextRef="#ctx0" brushRef="#br0" timeOffset="14">3661 422 9502,'-8'2'1417,"7"1"-1094,1 1 65,2 1-114,3 0-102,4-1-1,5-1-39,3-1 3,4-1-453,2 0 98,3-3-295,3-1 321,1-2 129,1-5 65,1-1 0,1-3 0</inkml:trace>
  <inkml:trace contextRef="#ctx0" brushRef="#br0" timeOffset="15">3365 165 12967,'-5'19'907,"1"-6"-711,-2 2 44,-2 4-94,0 3 57,-2 3-68,1 2-113,-2 2 17,1 1-109,-2 1-46,1-1 66,-1 0-55,2-2 65,0-2 21,1 0-4,1-3 27,0-1 92,2-3 27,2-3-38,1-1 1,1-3 19,2-1 7,-1-1 99,1-2-99,1-1 18,1-2-63,3-1 56,3-2-184,1-1 59,4-1-156,0 0-62,3-2 57,1-1-61,2-1 102,-1-2-165,1 0 37,-1 0-123,0 0 95,0 0-413,-1 0 115,1 0-274,0-1 470,-1-2 192,1-1 188,0-2 0,0-1 0</inkml:trace>
  <inkml:trace contextRef="#ctx0" brushRef="#br0" timeOffset="16">4296 170 14301,'-16'-3'780,"5"2"-622,-1 2 26,-3 2-67,-2 4 7,-3 3-21,-1 3-31,-2 3 0,0 1-10,0 1 25,2 1-125,-1 1 39,4-2-116,0 1 78,3-3-44,3-1 24,3-2-54,4-2 56,2-2-78,2 0 33,2-2-63,2 1 10,4-2 28,3 1-40,3 1-4,3-1 66,2 2-23,1 1 80,0 1-67,1 1-12,-1 0-18,-1 0 1,-2 1-74,-3-1 24,-1 0-82,-4 0 166,-3 0 25,-3-1 42,-2 0 170,-4 0-92,-3 0 134,-5 1-94,-3-1 13,-2 1-16,-1-2 47,-1-1-63,2-2-346,1-1 52,3-2-228,1-1 206,3-3-138,3 0 91,1-3-21,4-4 161,4-5 165,3-4 0,3-4 0</inkml:trace>
  <inkml:trace contextRef="#ctx0" brushRef="#br0" timeOffset="17">3587 1098 10457,'-9'2'1842,"5"2"-1321,1 1-187,0 3-9,0 2-76,-1 3 12,0 1-71,-3 5 0,1 2-5,-3 3 15,-1 3-1,-1 2 1,-1 2-118,1 0-3,-1 2-15,2-2 15,-1 1-176,3-4 51,0 0-141,2-3-109,0-4 133,1 1-153,1-6 184,0 0-84,1-5 84,1-1-121,0-3-37,1-3-102,1-1 17,-1-3-97,2-3 193,0-7-46,1-2 119,3-6-55,1-1 58,2-4-11,2-2 97,1-3 3,2-3 52,0-2 86,0-2-31,1 2 95,0-2-81,0 2 50,2-2-41,0 2 55,0 2-58,-1 2 172,0 5-45,0 3 143,-2 4 34,-1 3-61,0 3 65,-1 2 8,0 3-101,-1 3 63,0 1-70,0 1 44,0 3-38,0 0 49,2 4-94,-1 2-15,1 2-36,0 2 11,0 2-7,-3 0-69,-1 1 5,-2 1-69,-2 0-60,-3 1 52,-3 1-95,-3 1 123,-7-1 63,-2 0-1,-5-2 58,-2 0-88,1-2-120,-1-3 2,0-1-74,0-2 39,0-3-421,3-1 84,0-2-282,2-2-318,1 0 305,2-1-95,2-1 433,2-3 393,2-2 0,0-3 0</inkml:trace>
  <inkml:trace contextRef="#ctx0" brushRef="#br0" timeOffset="18">5065 239 9502,'1'-15'819,"1"9"-482,0 2-78,2 0 79,-1 1-84,0 0 2,0 2-14,0 0 18,-2 0-65,0 3 35,0 1-23,-2 6 15,-1 2 19,-3 5-38,-2 4-15,-2 4-11,-1 3-83,-2 2 5,0 2-10,0-3-220,0 1 83,2-2-153,-1-1 133,3-2-257,0-3 87,1-2-220,1-2 234,1-3-292,1-2 151,0-3-278,2-2 229,0-3 192,1-1 73,1-2 149,0-1 0</inkml:trace>
  <inkml:trace contextRef="#ctx0" brushRef="#br0" timeOffset="19">1205 389 9502,'-10'-3'1590,"9"1"-1167,3-1 28,2 0-103,0 1 62,1 0-213,1-1-92,1 2-50,2-3-168,2 1 100,1-1-113,2-1 97,1 0 98,2-2-292,0 0 134,3 0-203,0-1 214,1 0-620,0-1 542,0 0-520,-1 0 676,0 0 0,0 0 0</inkml:trace>
  <inkml:trace contextRef="#ctx0" brushRef="#br0" timeOffset="20">2725 425 9502,'-12'0'2052,"10"0"-1673,3 0 4,2 0-37,6 0-90,3-2 33,3 0-83,3-3-207,-1-1 7,3-2-130,-1 1-216,1-3 136,0 1-186,1 0 227,-3 0 101,0 0-503,-3 1 133,-1 1-668,-2 0 446,-1 1 111,-3 1 293,-2 0 250,0-1 0,-1 0 0</inkml:trace>
  <inkml:trace contextRef="#ctx0" brushRef="#br0" timeOffset="21">818 976 9502,'-26'0'1789,"17"0"-1328,3 0 98,3 0-56,4 1 39,2 1-319,4 2-179,1 1-25,2 1-93,0 1 99,0-1-132,1 0 69,1 0-99,0-1 109,2 0-152,1 0 81,1-1-196,0-1-59,3-2 37,-1 2-84,2-2-220,0 1 149,2 0-196,-2-1 244,2 1 236,-1 0 79,1 1 109,-1 1 0,0 1 0</inkml:trace>
  <inkml:trace contextRef="#ctx0" brushRef="#br0" timeOffset="22">122 1052 9502,'10'-11'550,"-5"5"-394,1 1-4,-1 0 9,0 1-15,-2 0 148,0 1-41,-2 0 103,1 1 854,-2 0-791,0 4 700,-2 3-988,-2 7-42,-1 4 5,-2 5-11,-1 5-17,-1 3 18,-2 4-1,-1 2 24,0 3-88,-1-2 38,1 0-109,0-4-208,1-2 69,2-4-176,1-3 185,2-4-290,1-2 120,0-5-216,2-2 207,0-3-269,1-3 140,1-2-215,1-3 294,-1-2-113,2-5 134,0-5 4,2-4 189,4-5 197,2-2 0,2-3 0</inkml:trace>
  <inkml:trace contextRef="#ctx0" brushRef="#br0" timeOffset="23">6886 1175 9502,'-37'-15'521,"20"8"-84,2 1-133,1 1 50,5 0-52,1 1 59,3 1-165,1 1 40,3 0-117,2 1 7,3 1-59,6-1-12,2 1 28,5 0-130,2 0 44,4 0-110,3-1 69,3-1 28,3-1-34,3-2-28,0-1 74,2-1-41,1 0 79,0 0 19,1-1 24,-1 1 12,-1-1-15,0 1-83,-2 0 9,-1 1-8,-3 0-127,-2 0 58,-3 1-101,-4-1 81,-3 3 113,-4 0-29,-3 1 45,-4 1 107,-2 3-54,-5 1 146,-2 4-146,-5 4 34,-5 3-99,-3 3 41,-5 2-20,-1 4-34,-2 1 74,-1 3-55,0 1 147,0 1-51,1 1 96,1-1-82,2 0 2,2-2-50,3-2-9,1-2-123,4-1 18,0-3-98,3-2 105,0-2 42,2-4 32,0-1 20,1-3-29,1-2 60,1-3-139,1-2 65,2-4-157,2-5 88,3-3-198,3-4 96,3-3-125,2-1-35,1-5 89,2-1-96,1-2 92,2-3 1,0-1 63,0 0-48,-1 2 83,-1 2 244,-4 5-27,-2 4 177,-4 4-145,-1 4 280,-3 3-103,-2 4 367,-1 0-312,-1 5-9,0 3-182,-1 4-38,-1 3 12,0 3-15,-1 3-11,1 0-2,-1 2-33,1 3 43,0 1 158,0 1-46,1 1 137,2-1-159,1 1-1,4-1-84,3-1 26,2-2-152,2-2 42,2-2-124,0-4 126,1-1-68,0-4 98,-1-2-83,2-3-7,-1-2 12,1-2-51,0-1 42,-1-5 83,0-3-36,0-3 34,-1-4-37,-1-1-87,-1-3 15,0-3 8,-2-2-391,0-2 154,-2-1-265,-2 1 254,0-2-344,-2 4 132,-2 0-293,-1 3 158,-1 5 195,-1 2 7,-1 4 117,0 2-238,0 3 328,0 3-190,1 1 399,0 1 0,1 0 0</inkml:trace>
  <inkml:trace contextRef="#ctx0" brushRef="#br0" timeOffset="24">5193 1242 9502,'-31'-20'231,"20"12"-14,3-2 155,3 1-58,3-1-50,2 0-44,3 0-31,3-1-47,4 0-20,2 1 23,2-1 47,1 1 16,2 1-1,0 0 0,3 1 16,0 0-11,2 0 62,1 2-87,3-1 25,1 2-58,2-1 18,0 1-63,-1 1-24,1 1-1,-1 2 11,-2-1-110,-2 2 29,-2 0-88,-4 3 13,-2 1 70,-4 4-51,-3 3 55,-4 4-107,-2 3 42,-4 3-86,-2 3 61,-4 3-16,-2 1-4,-4 3 9,0 1 28,-2 1 30,0 0 20,1-2-15,0 0-30,2-4 18,1-2-11,1-2 73,1-4 15,1-1-6,2-4-9,0-3 40,2-3-14,2-2 70,0-3-64,1-1-7,1-3-24,2-2-4,1-5-159,4-4 29,2-4-102,3-3 86,0-3-36,2-4 34,1-1-78,1-4 43,1-2-31,1-3 59,1-2-43,0 0 153,-1 1-37,-1 2 45,-3 7-39,-2 3 80,-3 7-35,-3 5 124,-1 4 288,-3 4-93,0 3 230,-1 5-261,-1 4 11,-1 6-98,0 3 80,-1 5-103,0 2 11,0 3-52,-1 1 46,2 3-104,-1-1 73,2-1-76,1-1 64,2-2-155,2-3 16,3-2-99,2-3 53,1-3 38,1-2-6,2-3 18,0-2 156,0-3-12,1-2 136,-2-1-54,0-1-63,0-3-1,-1-1-77,0-4-139,-2-3 25,0-2-111,-1-2 133,-1-2-297,0-2 128,-1-2-225,1-2-410,-1-2 206,1-3-346,-1-2 361,1-1 43,-1 0 124,-1 1 83,-1 1 165,1 1 179,-1 2 0,1-1 0</inkml:trace>
  <inkml:trace contextRef="#ctx0" brushRef="#br0" timeOffset="25">1278 1031 9502,'-13'-4'320,"8"3"-23,-2 0-88,1 1 179,0 0-102,1 1 130,-1 1-102,2 2 45,0 0-42,2 3 34,1-1 47,0 1-94,1 0 85,2 0-226,1-1 9,4-1-112,2 0 72,4-2-97,1-1 40,4 0-95,1-2 107,3 1-87,2-2 68,3 0-72,1-2-114,1-1 44,1-1-120,0-1-182,-1 1 86,-1-1-153,-2 1 177,-2-1-133,-3 1 78,-3 0-123,-3 1 141,-2 0-18,-5 2 59,-1-1-69,-4 2 172,-1 0-17,-3 0 89,-2 0-59,-4 1 99,-1 0-32,-2 0 90,-1 0 166,0 0-66,0 1 101,0 0-126,1 1 244,1 0-54,0 2 191,1 0-173,0 2 23,-1 3-37,0 2 52,-2 4-66,-1 3-27,-2 6-48,-2 3 63,-2 6-61,-1 1 11,-2 5-27,1-2-4,-2 3 10,5-5 14,-1-1-21,5-7-473,2 0 81,4-6-277,1-1 274,2-3-443,1-2 189,2-5-389,0-2 401,1-3 237,1-2 113,3-2 111,3-2 0,3-1 0</inkml:trace>
  <inkml:trace contextRef="#ctx0" brushRef="#br0" timeOffset="26">6121 1088 9502,'3'-9'-174,"-2"5"518,1 1-56,0-1 237,-1 2-147,1 0 127,-1 0-180,0 1 192,0 0-277,1 1 62,2 0-121,1 0 9,2 1-72,1 0 13,3 2-21,2 0 30,4 2-26,2-1 32,2 0-30,4 1 11,2 0-11,2-1 29,1-1-60,1 0-1,1-2-15,-2 0-244,2-1 105,-2 0-162,-2 0-119,-3-1 140,-3-1-163,-3-1 195,-2-2-59,-4 1 48,-3-1-65,-2 2 30,-3-1 46,-2 0-22,-2 0-15,0 1 11,-1 0 100,0 0-1,-2 1 101,-2 0 89,-1 2-46,-3-1 81,0 3 113,-1 0-81,-1 3 116,-1 2-118,0 3 148,-1 3-49,-2 2 117,0 2-120,-4 4-22,0 3-20,-3 5 41,0 2-8,-3 5-23,0 1-13,-1 3-39,2-3-104,-1 4 14,3-6-56,1 2 69,3-6-236,1-2 82,4-5-184,2-2-184,2-6 126,1 0-181,2-6 200,1-1-331,2-3-81,1-3 71,3-4 137,3-4 497,7-5 0,3-4 0</inkml:trace>
  <inkml:trace contextRef="#ctx0" brushRef="#br0" timeOffset="27">4122 1165 9502,'1'-10'1557,"0"6"-1024,-1 2-107,2-1 112,-2 1-203,1 1 52,-1-1 2,1 1-2,-3 0 24,0 0-171,-4 2 57,-2 1-148,-1 4 32,-3 4-94,-1 3-44,-2 5 21,-1 2-62,-2 5 77,0 0 71,0 4-7,1-3 37,1 4-49,3-4-29,2 1-20,4-4-18,3 0 10,2-4-131,1-1 52,2-3-97,2-1-26,3-3 70,3-3-90,3-2 117,2-2-41,1-3 77,4-1-28,0-3-61,3-3 37,0-5-123,1-2 104,-1-4-235,0-1 116,-2-4-153,-1-1 111,-1-4-30,-3 0 28,-2-3-34,-2-1 148,-2-3 36,-2 1 42,-3-3 32,-1 4-105,-2 0 45,-1 7-60,-2 3-110,-2 7 33,-2 3-90,-3 5 127,1 3-419,-1 3 434,2 3-329,0 3 479,2 5 0,-1 3 0</inkml:trace>
  <inkml:trace contextRef="#ctx0" brushRef="#br0" timeOffset="28">2831 1152 9502,'0'-8'1454,"0"5"-1067,0 1 86,0 0-139,-1 1-128,0 1 2,-1 1-76,-1 2 14,0 4 32,0 2 11,-2 5 1,0 2 2,-1 4-51,-1 2 6,-2 5-118,-1 2 21,-2 3-93,-1 0 121,-1 2-97,2-2 77,-1-1-105,3-3 47,-1-2-108,3-3 49,0-3-64,2-3-11,1-3 62,0-3-91,1-3 115,2-2-189,0-2 46,0-2-150,1-4 75,2-1 38,1-7 70,3-2-48,4-5 37,2-3-49,4-4 36,2-4 75,1-2 4,0-2 25,1-1 201,0-2-87,-1-1 157,1 0-122,-1 0 147,0 0-49,-1 4 612,-2 2-480,-2 6 276,-2 5-473,-2 3-41,-1 4 146,-2 3-34,-2 3 112,-1 3-33,0 2 11,-1 1-34,-1 2-28,1 3-87,-1 3 7,-1 4-21,0 2-67,0 4 40,-1 1-95,0 2 107,-2 2-3,-1 1-135,0 1 30,0 0-102,1 0-181,1-3 132,1-1-188,1-3 193,-1-2-19,2-2 72,0-4-107,1-3 78,2-2-57,0-1 85,2-2-60,-1-1 134,2-2-77,0-1 64,1-3-46,0-2-38,1-3 21,1-2 0,2-2 16,2-1 25,1-3-10,2-1 9,1-3 21,2-1-15,0-1 16,1-1 88,-1 2-27,1 0 102,-4 5-119,0 1 271,-4 5-120,-2 3 206,-2 3-12,-1 2-95,-3 2 64,-1 2-93,-1 3-69,-1 4-1,-2 5-35,0 4 39,-3 3-105,-2 5 8,-2 2-30,-3 3-12,0 1 87,-2 4-29,0-2 38,2-1-40,2-3-21,1-2-63,2-4-376,2-1 72,1-3-198,1-3 232,1-3 106,0-4-349,0-2 108,1-3-706,2-2 374,1-1 45,3-2 359,1-4 356,2-4 0,2-4 0</inkml:trace>
  <inkml:trace contextRef="#ctx0" brushRef="#br0" timeOffset="29">2401 1105 10059,'-4'-4'1671,"2"3"-1246,0 0-58,-2 1 54,0 1 1,-1-1-109,-1 2 70,0 1-109,-1 2-16,-1 2-10,0 1-44,-1 3-14,-1 2-38,-2 4-16,-1 1-40,-2 4 21,0 2-42,-1 3 56,-1 1-43,3 1-25,1 0 11,3-2-165,2-1 96,3-3-122,3-1 101,1-5-97,3-1 41,2-5-277,3 0 234,4-4-107,3-3 206,3-2 12,2-2-34,3-2 51,-1-2-51,1-4 42,0-2-43,-2-2 6,0-2-11,-2-1 7,-1-1-97,-1-2 27,-2-2-209,-2-1 97,-1-1-71,-3-4 94,-1 0 63,-2-3-104,-2-1 34,-1 0-89,-1 1-58,-2 3 61,0 2-79,-4 5 146,0 2-153,-2 5 123,1 4-110,-2 2 104,1 4-51,0 3 43,1 2 48,2 5 96,2 3 122,0 2 0,0 1 0</inkml:trace>
  <inkml:trace contextRef="#ctx0" brushRef="#br0" timeOffset="30">1983 1131 9502,'1'-10'430,"1"5"-49,0-1-107,1 1 26,0 0-51,-1 0 47,0 1-102,0-1 126,-1 2-92,1-2 120,-1 2-140,-1 0 106,0 0-78,0 2 114,-1-1-84,-1 2-6,-3 0-79,-3 0 57,-2 2-9,-2 2-11,-2 4 43,-2 3-69,-1 5 0,-1 3-12,-2 4-55,-1 5 5,-1 2-4,-2 5-13,2-2 14,1 2-13,2-3 31,3-1-10,6-4-106,1-1 15,5-6-102,2 0 117,2-4-145,3-3-279,3-2-33,4-3-143,3-2 263,4-2 114,3-2-609,2-2 170,2-1-418,4-2-293,-1-3 865,5-3-438,-1-4 887,0-2 0,-1-2 0</inkml:trace>
  <inkml:trace contextRef="#ctx0" brushRef="#br0" timeOffset="31">4597 1165 9502,'1'-11'832,"0"6"-552,0-1 52,0 2-55,1 0 79,-1 2-144,0 0 308,-1 0-307,0 3 303,-1 3-369,-2 5 45,-3 5-124,-4 6 62,-3 5-58,-3 4 74,-1 5 29,-2 1 12,0 3-1,-2-1-35,2 0-66,0-3 11,2-1-4,3-6-19,2-1-14,2-5 3,3-3 0,1-4 2,2-3-31,0-3-8,3-2-55,0-3 95,1-6-282,2-2 112,2-10-165,3 0-31,2-6 89,2 0-74,0-3 77,1-1 62,1-3-33,0-1 59,2-2-33,-1-1 107,1-1-87,-1-1 79,0 3-108,-1 2 271,-3 6-69,-1 5 174,-2 5 174,-2 3-140,-1 3 196,-2 3-81,1 4-93,-2 2 25,1 4-71,-1 5-153,-1 3 67,1 4-87,-1 1 109,0 3-156,0 3 46,0 1-143,-1 4 112,1 0-25,-2 1 53,1-1-12,0-2-49,0 0 66,2-3-86,1-1-87,3-3 3,3-4-82,0-3 64,2-3 62,-1-3 8,0-3 24,-1-2 25,1-1 128,-1-3-24,1-2 116,0-4-133,1-5-91,1-3-46,1-5-68,2-3 16,2-4 4,1-4 29,2-3-38,0-3 36,2-3-7,-2 0 15,1-2 26,-3 2 14,-1 3-51,-3 4 37,-2 6-121,-4 6 42,-2 4-108,-2 6 94,-1 2-366,-2 5 137,-2 1-236,-2 5 345,-3 1 120,-2 6 148,-3 4 0,-1 2 0</inkml:trace>
  <inkml:trace contextRef="#ctx0" brushRef="#br0" timeOffset="32">6918 1085 9502,'-18'-1'796,"10"1"-141,0 2-270,1 2 109,-1 3-122,1 1 130,-1 3-157,1 1-11,-1 1-57,0 1 29,0 1-129,-1 2 17,-1 0-81,-1 2 33,-1 2-2,-1 1-9,-2 3 10,1 0-53,-2 1 30,3-2-30,0 2 39,3-3-92,1 0 24,3-2-82,2-3 89,2 0-44,1-2 30,0-2-29,2-1-38,1-2 17,2-1 8,4-3-1,3-1-132,3-2 22,4-2-108,1-2-78,2 0 93,0-2-94,2-3 101,-3 0-321,2-3 103,-3-1-273,0 0 249,-3 1-176,-1-2 142,-1 1-118,-1-1-139,-2-1 462,0 0-207,-1-2 461,-1-1 0,1-2 0</inkml:trace>
  <inkml:trace contextRef="#ctx0" brushRef="#br0" timeOffset="33">5172 1158 11757,'-13'13'719,"6"-4"-720,-1 2 33,-1 3-100,-2 3 88,-1 3 51,-1 3 28,0 2 32,-1 3 56,2-3-69,-1 3 55,4-4 24,0 1-5,3-4 77,1 1-96,3-4 59,1 0-36,1-2 22,0-2-29,2-2-67,2-3 6,3-1 9,1-2-75,3-2-7,2-2-15,2-1 19,3 0-141,0-2 51,2 0-144,-1-2-101,1-2 113,0-1-148,0-1 175,-2-1-481,0 0 171,-1-1-379,-3 1 364,-1 0-286,-2 1 211,-2 0-232,-2 0 437,-3 1 146,-2-2 185,-1 0 0,-2-2 0</inkml:trace>
  <inkml:trace contextRef="#ctx0" brushRef="#br0" timeOffset="34">771 1241 9502,'-8'-4'1164,"5"2"-607,5 1 7,1 1-90,6-1-139,1 1-62,2-1-48,1 1-27,0 0-243,0 0 34,1 0-380,-1 0 192,2 0-87,1 0 195,-1-1-111,3-2 86,-1 0-167,1-1 157,-1-1-521,0 0 477,-1 0-400,0-2 570,0 0 0,0 0 0</inkml:trace>
  <inkml:trace contextRef="#ctx0" brushRef="#br0" timeOffset="35">6728 1316 9502,'-30'1'607,"19"-1"-110,2 2-137,3 0-17,1 1-49,2 0 48,2 0-106,3 0-34,3-1-46,6-1-25,2-1-125,7 0 31,2-1-95,3-1-2,2-1 55,-2-1-53,2-1 116,-2 0-412,0 1 109,-2-1-312,-2 2 245,-3-1-272,-2 1 172,-2-1-258,-2 1 172,-4-2 167,-2 1 90,-2-1 141,-2-1 100,-1 0 0,-3 0 0,0 0 0,-5 0 0,-2-2 0,-4-1 0,0-2 0</inkml:trace>
  <inkml:trace contextRef="#ctx0" brushRef="#br0" timeOffset="36">5084 1371 9502,'-14'-2'1212,"11"1"-873,1 0 47,2 0-97,2-1 69,1 0-100,3 1 0,4-2-28,3 0 45,3-1-51,3 0 10,2-2-55,1 2-276,0-2 26,-2 3-152,1-1 140,-3 1-366,3-1 117,-4 1-261,2 0 282,-4 0-294,0 0 101,-2 1-243,-3 0 256,-2-1 98,-2 1 201,-2 0 10,-3 0 182,-2 0 0,-4-1 0,-5 0 0,-3-2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29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2156 24575,'51'-11'0,"-29"8"0,-9 3 0,3 0 0,0 0 0,5 0 0,-2 0 0,3 0 0,-1 0 0,-1 0 0,0 0 0,0 0 0,-3-1 0,1 0 0,-6-3 0,2 0 0,-7-2 0,4 2 0,-5-3 0,7 1 0,-8-1 0,3 0 0</inkml:trace>
  <inkml:trace contextRef="#ctx0" brushRef="#br0" timeOffset="1">550 1860 24575,'-59'38'0,"34"-20"0,3 0 0,-1 4 0,0 3 0,-1 0 0,2 0 0,-1-2 0,3-1 0,3-6 0,1-2 0,6-6 0,1-1 0,3-5 0,4 0 0,4-5 0,7-2 0,4-3 0</inkml:trace>
  <inkml:trace contextRef="#ctx0" brushRef="#br0" timeOffset="2">555 1899 24575,'12'3'0,"2"-2"0,4-1 0,3 0 0,0 0 0,-1 0 0,1 0 0,-1 0 0,0 0 0,-1 0 0,0-1 0,-2 1 0,-1-2 0,-3 1 0,-4 1 0,-4-1 0,-1 0 0,-4 0 0,-4 2 0,0 2 0,-6 2 0,1 3 0,-6 0 0,-2 5 0,-2 1 0,0 5 0,-1 1 0,0 2 0,-2-1 0,2 0 0,-1-4 0,4-4 0,2-3 0,5-3 0,3-2 0,4-2 0,3 1 0,7 0 0,2 1 0</inkml:trace>
  <inkml:trace contextRef="#ctx0" brushRef="#br0" timeOffset="3">756 2147 24575,'58'-8'0,"-39"7"0,-5 1 0,0 0 0,1 0 0,1 0 0,1 0 0,2 0 0,2 0 0,1 0 0,-1 0 0,0 0 0,-2-2 0,3-1 0,-1-5 0,4-3 0</inkml:trace>
  <inkml:trace contextRef="#ctx0" brushRef="#br0" timeOffset="4">932 1918 24575,'-16'25'0,"1"-6"0,-1 3 0,-3 2 0,-2 0 0,1-2 0,1 0 0,1-6 0,5-2 0,3-6 0,5-1 0,7-6 0,4 1 0,5-3 0</inkml:trace>
  <inkml:trace contextRef="#ctx0" brushRef="#br0" timeOffset="5">956 1899 24575,'38'0'0,"-20"0"0,1 0 0,-2 0 0,2 0 0,0 0 0,0 0 0,2 0 0,1 0 0,-1 0 0,0 0 0,-5 0 0,-3 0 0,-7 2 0,-4 3 0,-7 5 0,-7 5 0,-5 5 0,-2 2 0,-4 4 0,1-1 0,-2-2 0,7-2 0,-2-7 0,9-1 0,-1-6 0,7 0 0,2 0 0,3 2 0,3 4 0</inkml:trace>
  <inkml:trace contextRef="#ctx0" brushRef="#br0" timeOffset="6">1467 1899 24575,'-38'44'0,"17"-21"0,4 0 0,-1 0 0,0 1 0,2-6 0,-1 1 0,3-4 0,2-3 0,1-2 0,5-1 0,1-5 0,4 2 0,0-2 0,6 1 0,4 1 0,6 2 0</inkml:trace>
  <inkml:trace contextRef="#ctx0" brushRef="#br0" timeOffset="7">1315 2128 24575,'32'-12'0,"-16"10"0,-2 2 0,4 0 0,4 0 0,1 0 0,4 0 0,-2 0 0,2 0 0,-3 0 0,-1 0 0,-2 0 0,-5 0 0,-2 0 0,-3 1 0,-3 3 0,0 0 0</inkml:trace>
  <inkml:trace contextRef="#ctx0" brushRef="#br0" timeOffset="8">1478 1869 24575,'66'-7'0,"-35"5"0,-6 2 0,5 0 0,-1 0 0,0 0 0,0 0 0,-5 0 0,-1 0 0,-8 0 0,-2 1 0,-7 2 0,-3 1 0,-4 3 0,-2 1 0,-1 0 0,1-4 0,2 3 0,-1-1 0,0 2 0,-4 2 0,-2 5 0,-8 4 0,-1 3 0,-6 4 0,2-2 0,0 1 0,4-5 0,3-1 0,2-5 0,4-2 0,3-3 0,2 3 0,1-2 0,1 3 0</inkml:trace>
  <inkml:trace contextRef="#ctx0" brushRef="#br0" timeOffset="9">2018 1894 24575,'-37'26'0,"15"-3"0,3 3 0,-4 5 0,2-3 0,3-2 0,2-2 0,4-6 0,1 0 0,3-5 0,0-1 0,3-4 0,0 0 0,4-2 0,4 1 0,4 1 0</inkml:trace>
  <inkml:trace contextRef="#ctx0" brushRef="#br0" timeOffset="10">1831 2123 24575,'48'0'0,"-25"0"0,-2 0 0,4 1 0,1 0 0,3 1 0,0-2 0,-1 1 0,-4 0 0,-5 0 0,-5 2 0,-4 0 0,-1 1 0,0 2 0,2 0 0</inkml:trace>
  <inkml:trace contextRef="#ctx0" brushRef="#br0" timeOffset="11">2022 1903 24575</inkml:trace>
  <inkml:trace contextRef="#ctx0" brushRef="#br0" timeOffset="12">2065 1850 24575,'47'0'0,"-22"0"0,2 1 0,2 1 0,0 1 0,1-1 0,-4 0 0,0-1 0,-6 2 0,-2-3 0,-9 1 0,-2 0 0,-4 2 0,-3 3 0,-4 5 0,-2 2 0,-6 4 0,-3 2 0,-6 4 0,-1 0 0,-4 3 0,1-2 0,2 0 0,1-2 0,13-2 0,-5-2 0,10 1 0,-7-1 0</inkml:trace>
  <inkml:trace contextRef="#ctx0" brushRef="#br0" timeOffset="13">230 2300 24575,'-3'-18'0,"-6"22"0,-9 11 0,0 0 0,0 1 0,-1-1 0,3 0 0,-1-1 0,1 0 0,-1-2 0,1 0 0,0-2 0,4-2 0,-2 0 0,5 1 0,-3 0 0</inkml:trace>
  <inkml:trace contextRef="#ctx0" brushRef="#br0" timeOffset="14">10 2496 24575,'63'-7'0,"-39"4"0,-5 6 0,-2-3 0,1 7 0,-2-3 0,-1 6 0,-1-4 0,-2 2 0,0-2 0,-3-3 0,-1 1 0,-1-2 0</inkml:trace>
  <inkml:trace contextRef="#ctx0" brushRef="#br0" timeOffset="15">201 2266 24575,'51'0'0,"-25"1"0,-6 1 0,4 1 0,-2 1 0,-1 0 0,-3 0 0,-3-1 0,-3 1 0,-2 0 0,-3 1 0,-2-1 0,-3 2 0,-1-1 0,-2 0 0,-3 1 0,-5 3 0,-6 3 0,-5 3 0,-3 3 0,-3 0 0,0 0 0,2 0 0,1-3 0,7-1 0,3-4 0,7-2 0,4-4 0,10-5 0,6-5 0,10-5 0</inkml:trace>
  <inkml:trace contextRef="#ctx0" brushRef="#br0" timeOffset="16">641 2291 24575,'7'35'0,"-14"-17"0,-7 0 0,-3 0 0,-2 1 0,1-3 0,-2 2 0,5-3 0,1 1 0,5-6 0,3 0 0,2-5 0,8-5 0,4-3 0,6-7 0</inkml:trace>
  <inkml:trace contextRef="#ctx0" brushRef="#br0" timeOffset="17">531 2476 24575,'17'-11'0,"-4"8"0,0 3 0,2 0 0,0 0 0,1 0 0,0 0 0,1 0 0,0 0 0,2 0 0,2 0 0,2 0 0,0 0 0,-3 0 0,0 0 0,-6 0 0,-4 0 0,1 0 0,-3 0 0,4 0 0</inkml:trace>
  <inkml:trace contextRef="#ctx0" brushRef="#br0" timeOffset="18">670 2242 24575,'65'12'0,"-32"-9"0,2-3 0,-2 2 0,1 0 0,-5 3 0</inkml:trace>
  <inkml:trace contextRef="#ctx0" brushRef="#br0" timeOffset="19">985 2276 24575,'-32'47'0,"17"-22"0,1-6 0,0 2 0,3-2 0,0-5 0,3-1 0,5-7 0,0 0 0,4-4 0</inkml:trace>
  <inkml:trace contextRef="#ctx0" brushRef="#br0" timeOffset="20">1252 2252 24575,'-51'58'0,"36"-40"0,0-2 0,0 4 0,0-2 0,0 1 0,2-2 0,2-2 0,1-3 0,4-3 0,3-3 0,2-1 0,5-4 0,0 0 0,2-2 0,1 0 0,-1-2 0,0 0 0,1 1 0,-1-1 0,1 3 0,1-1 0,2 1 0,3 0 0,2 0 0,4 0 0,1 0 0,3 0 0,0 0 0,-2 0 0,1 0 0,-2 0 0,-2 0 0,-2 0 0,-3 0 0,0 0 0,-4 0 0,-1 1 0,-6 0 0,0 3 0,-2-1 0,2 5 0,-2 1 0,3 3 0</inkml:trace>
  <inkml:trace contextRef="#ctx0" brushRef="#br0" timeOffset="21">1286 2200 24575,'61'-15'0,"-36"10"0,-1 5 0,3 0 0,4 0 0,1 0 0,-1 0 0,-3 0 0,-6 0 0,-4 0 0,-8 2 0,-7 1 0,-8 6 0,-3 2 0,-5 7 0,0 3 0,0 3 0,-1 1 0,6 0 0,-4-2 0,4-1 0,-3-6 0,1 1 0,0-8 0,-2 4 0,0-7 0,-2 4 0,3-2 0,-1 1 0,3 2 0,1 2 0,-1 3 0</inkml:trace>
  <inkml:trace contextRef="#ctx0" brushRef="#br0" timeOffset="22">1778 2304 24575,'-6'34'0,"-5"-13"0,-3 6 0,-6-3 0,2 2 0,1-4 0,4-2 0,5-3 0,2-5 0,9-9 0,5-6 0,8-8 0</inkml:trace>
  <inkml:trace contextRef="#ctx0" brushRef="#br0" timeOffset="23">1736 2295 24575,'55'-7'0,"-26"4"0,1 3 0,3 0 0,2 0 0,3 0 0,0 0 0,0 0 0,-5 0 0,-3 0 0,-8 0 0,-6 0 0,-7 0 0,-3 1 0,-4 1 0,0 1 0,-2 1 0,0 1 0,0-1 0,0 2 0,0-1 0,0-1 0,0 1 0,3-1 0,-3 0 0,1 0 0,-1 2 0,0 1 0,0 3 0,0 1 0,0 2 0,-1 3 0,-2 1 0,-1 2 0,-1 1 0,-3 3 0,2-1 0,-1 0 0,0-5 0,0-2 0,1-5 0,-1-3 0,2-2 0,-1-2 0,1-1 0,-1-1 0,1-1 0,-4 0 0,-4 0 0,-4 0 0,-6 0 0,-4 0 0,-4 0 0,1 0 0,-7 0-220,1-1 165,-4-1-165,0-1 220,5 0 0,6-1 0,10 1 0,12-3 0,9-1 0,8-3 0</inkml:trace>
  <inkml:trace contextRef="#ctx0" brushRef="#br0" timeOffset="24">1377 674 24575,'5'4'0,"-5"2"0,-2 4 0,-1-4 0,3-1 0,3-7 0,-1-1 0,0-8 0,-1 3 0,0-1 0,2 4 0,-1 5 0,6 6 0,-1 5 0</inkml:trace>
  <inkml:trace contextRef="#ctx0" brushRef="#br0" timeOffset="25">1640 684 24575,'-35'3'0,"27"2"0,8 3 0,2-4 0,2-1 0,-1-3 0,2-4 0,-1-1 0,0-4 0,-4 1 0,0 0 0,0 4 0,-3 5 0,2 2 0,-4 11 0,0-1 0,-3 9 0</inkml:trace>
  <inkml:trace contextRef="#ctx0" brushRef="#br0" timeOffset="26">1410 822 24575,'-19'25'0,"16"-17"0,6 3 0,3-6 0,4 4 0,4-6 0,0 2 0,3-2 0,-3-1 0,0-1 0,-5-1 0,1 0 0,-1 0 0,2 0 0,7-3 0,9-1 0,6-3 0</inkml:trace>
  <inkml:trace contextRef="#ctx0" brushRef="#br0" timeOffset="27">1487 368 24575,'-41'-70'0,"32"43"0,1-2 0,2-5 0,-1-4 0,1-1 0,-2 1 0,4 7 0,-1 17 0,2 11 0,-1 15 0</inkml:trace>
  <inkml:trace contextRef="#ctx0" brushRef="#br0" timeOffset="28">1301 392 24575,'-48'-70'0,"33"46"0,-2 0 0,2 1 0,-3-1 0,2 5 0,2 3 0,3 4 0,2 7 0,5 4 0,0 4 0,2 1 0</inkml:trace>
  <inkml:trace contextRef="#ctx0" brushRef="#br0" timeOffset="29">1147 994 24575,'-84'4'0,"52"-3"0,-2 2 0,-2 2 0,0 1 0,4 5 0,-3-2 0,2 3 0,-3-1 0</inkml:trace>
  <inkml:trace contextRef="#ctx0" brushRef="#br0" timeOffset="30">1052 798 24575,'-83'-23'0,"56"16"0,3 2 0,-2 0 0,3 1 0,4 2 0,0-1 0,1 3 0,-2-3 0</inkml:trace>
  <inkml:trace contextRef="#ctx0" brushRef="#br0" timeOffset="31">1339 1075 24575,'-67'43'0,"44"-25"0,-1 5 0,-1 5 0,1 4 0,1 0 0,6-3 0,-2-3 0,13-5 0,-1-3 0,8 0 0</inkml:trace>
  <inkml:trace contextRef="#ctx0" brushRef="#br0" timeOffset="32">1086 578 24575,'-88'-63'0,"65"46"0,2 1 0,4 5 0,0 0 0,5 3 0,0 3 0,5 0 0,-2 4 0,3 0 0,-2 1 0</inkml:trace>
  <inkml:trace contextRef="#ctx0" brushRef="#br0" timeOffset="33">1439 516 24575,'-54'1'0,"32"2"0,10 2 0,-2 3 0,0 4 0,0-2 0,-1 4 0,-1-3 0,4 3 0,-5-1 0,8 2 0,-4 1 0,5 2 0,-2 2 0,2-1 0,2 5 0,-2-2 0,4 4 0,0-6 0,2 3 0,1-5 0,1 1 0,0-3 0,0 0 0,1-1 0,2-1 0,3 0 0,5-1 0,0-2 0,6 1 0,-4-3 0,7 4 0,-4-4 0,3 3 0,-3-3 0,1 1 0,2-1 0,0-3 0,2 1 0,0-2 0,0-1 0,1-1 0,2-1 0,1-2 0,1 0 0,-2 0 0,1-2 0,-1 0 0,-2-4 0,0 0 0,-3-2 0,-1 1 0,-2-2 0,0 0 0,0-3 0,0 0 0,1-2 0,0 1 0,-2-1 0,-1 1 0,-4 2 0,-1-3 0,-3 3 0,-2-2 0,0 1 0,-1-4 0,-2 0 0,1-3 0,-2 0 0,1 0 0,-1 3 0,0 4 0,0 0 0,0 4 0,0-1 0,0 1 0,-1 0 0,0-1 0,-3 1 0,1 1 0,-3-1 0,0 0 0,-2 1 0,-1-3 0,-3 1 0,-1-2 0,-1-1 0,-1 2 0,0-3 0,-1 1 0,5-2 0,-5-1 0,8 2 0,-4-3 0,5 5 0,-3-1 0,-1 4 0,0 3 0,-4-2 0,0 5 0,-2-3 0,-1 5 0,-2-1 0,1 1 0,-1 1 0,2 4 0,2 0 0,-1 10 0,4 1 0,-1 5 0</inkml:trace>
  <inkml:trace contextRef="#ctx0" brushRef="#br0" timeOffset="34">1511 1162 24575,'-15'62'0,"10"-33"0,5 0 0,0-2 0,0-2 0,0-5 0,1-2 0,4-4 0,3-1 0,3-1 0</inkml:trace>
  <inkml:trace contextRef="#ctx0" brushRef="#br0" timeOffset="35">1769 1128 24575,'16'50'0,"-9"-27"0,2-4 0,-1 3 0,1-1 0,2 0 0,-3-3 0,5 1 0,-3-1 0,4 1 0</inkml:trace>
  <inkml:trace contextRef="#ctx0" brushRef="#br0" timeOffset="36">1932 1052 24575,'51'14'0,"-26"-7"0,-2-2 0,-2-2 0,-5 2 0,3 1 0,-3 2 0,3 1 0</inkml:trace>
  <inkml:trace contextRef="#ctx0" brushRef="#br0" timeOffset="37">1831 201 24575,'46'-78'0,"-34"52"0,-4 1 0,0 2 0,-4 3 0,-2 4 0,0 3 0</inkml:trace>
  <inkml:trace contextRef="#ctx0" brushRef="#br0" timeOffset="38">1913 425 24575,'67'-47'0,"-40"23"0,-5 6 0,-2-9 0,0 1 0,-2-8 0,-1 5 0,-5-2 0,-1 6 0,-7 5 0,2 0 0</inkml:trace>
  <inkml:trace contextRef="#ctx0" brushRef="#br0" timeOffset="39">2098 822 24575,'65'-32'0,"-40"25"0,4-1 0,1 4 0,3-2 0,-7 2 0,0-3 0,-2 2 0,0-3 0</inkml:trace>
  <inkml:trace contextRef="#ctx0" brushRef="#br0" timeOffset="40">2051 612 24575,'62'-70'0,"-40"49"0,-2 0 0,5 1 0,-1 3 0,3-1 0,-2 3 0,-3 2 0,-1 2 0,-7 0 0,1-2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30.078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252 259 9502,'-1'0'175,"0"-1"63,1 1-34,0 0 117,0 0-123,0 0 29,0 0-43,-1-1 14,1 1 26,-1 0-67,0 0 22,1-1-48,-1 1-38,0 0 6,0 0-11,1 0 21,-1 0 117,0 0-24,0 0 98,0 0 28,0 0-35,0-1 56,-1 1 46,2 0-61,-2 0 60,1 0-112,0 0-3,0 0-45,-1 0 22,1-1-77,0 1 90,-1 0-70,1-1 85,0 1-100,-1-1-11,1 1-42,0 0 14,-1 0-58,1 0-1,-1 0-15,1 0-35,-1 0 38,0 0 13,0 0 2,0 1 87,1 1-56,-2-2 31,1 2-71,0-1 44,0 0-40,1 0 37,-1 0-27,0 0-70,1 0 15,-1 1-55,1-1 73,0 0 11,-1 1 33,1-1-9,-1 1-33,1-1 32,-1 0-42,1 1-1,0 0-36,0 0 8,-1 0-4,1-1-19,0 1 4,-1 0-56,2 0 66,-2 0-24,1 0 52,1 0-40,-1-1 102,0 2-2,0-2 22,0 1 44,1 0-37,-1 1 15,1-1-23,0 0-85,0 0 16,-1 0-6,1 1 25,0-1-134,0 0 20,0 0-128,0 0 138,0 0-98,0-1 92,1 1-130,-1 0 133,0-1-51,0 1 99,0 0 50,0-1 0,1 1 64,0-1-83,-1 1 160,1 0-71,-1 0 135,1-1-91,0 0-87,0 2 4,0-2-18,0 1-109,0-2 58,1 2-121,-1-1 113,1 0-83,-1 0 67,0 0-90,1 0 103,-1 0-14,2-1 31,-2 1-15,1 0 68,-1 0 1,1-1 75,0 1-73,-1 0 47,1-1-34,0 1 54,0 0-59,-1 0-60,2-1 31,-1 1-51,0-1-17,0 1-1,0-1-85,1 0 16,-1 1-18,1-1 41,-1 0-12,0 0 84,0 0-42,0-1 32,1 1-47,0 0 49,-1-1-42,0 1 41,-1-1-29,2 1 61,-2 0-35,1 0 40,0-1 18,-1 1-49,1-1 60,-1 1 25,1-1-5,-1 1 71,0 0-74,0-1 43,1 1-76,-1-1 39,1 1-35,-2-1-56,2 1 56,-1-1-53,0 0 67,0 1-74,0-1 9,0-1-24,0 2-35,0-1 28,0 0-21,0-1 50,0 1 11,1-1 34,-2 1-47,2-1 84,-2 1 5,2-1 16,-1 0-12,0 1-10,0-2 21,0 2 13,0-1-19,0 1 21,-1 0-46,1-1 68,-1 1-64,1-1-27,-1 1-22,1-1-91,-1 1 79,0-1-57,0 1 73,0-1-48,0 1 17,0-1-24,0 1 29,0 0-17,0-2 0,0 2 0,0-1 0,0 0 0,0 1 0,0-1 0,-1 0 0,1 1 0,-1-1 0,0 0 0,1 1 0,-1-1 0,0 1 0,1-2 0,0 2 0,-2 0 0,1-1 0,1 1 0,-1-1 0,0 1 0,0 0 0,0-1 0,0 2 0,1-2 0,-1 1 0,0 0 0,0 0 0,0 0 0,0-1 0,0 2 0,-1-1 0,1 0 0,0 1 0,0-1 0,-1 0 0,0 0-2,0 1 1,1 0 0,-1 0-611,0-1 120,1 1-406,-1 0-635,-1-1 446,2 1-536,-1 0 746,0 0-953,1 0 1274,-1 1-896,0-1 1452,1 1 0,-1 0 0</inkml:trace>
  <inkml:trace contextRef="#ctx0" brushRef="#br0" timeOffset="1">13 167 9502,'-1'0'-156,"1"1"194,-1-1 74,1-1-47,1 1 16,-1-1 143,0 0-23,0 1 105,1 0-74,-1-1 22,0 1-24,0 0 54,0-1 307,0 1-262,0 0 265,0 0-324,0 0-31,0 0 38,0 0-128,0 0 27,0 0-81,0-1 36,0 1-98,-1 0 39,1-1-96,0 0 49,0 1-17,0 0 48,0-1 16,1 0 14,-1 1-15,0-1-15,0 1-42,0-1 131,0 1-16,0-1 37,0 1-16,0 0 26,0-1-11,0 0 92,1 0-97,-1 1 13,0 0-47,0-1 13,1 1-132,-1-1 16,1 0-118,-1 1-9,0-1 30,1 0-59,-1 0 96,1 0-10,0 0 9,-1 0 37,0 0 13,1 0 32,0 0-6,-1-1-26,0 1 81,1 0 0,0-1 90,0 0-150,-1 0 41,1 1-95,0-1 83,0 0-74,-1 1 6,1-1-21,0 0 26,-1 1 77,1-1-22,-1 1 23,0 0-51,1 0 49,-1-1-19,1 1 20,-1 0 19,0-1-48,1 2 33,-1-2-111,1 1-14,0-1-8,-1 0 33,1 0-22,0 1 25,0-2-91,-1 2 80,1-1-39,0 0 61,-1 1-48,1-1 155,0 0-39,0 1 117,-1-1-65,1 1-2,0-1-36,0 1-19,-1-1-36,1 2-1,0-2 18,-1 1-61,1 0 71,-1-1-67,0 2 79,0-2-14,0 2 61,0-1 6,1 1-2,-1-1-2,0 0-64,0 1 10,0 0-17,0 0-68,1 0-18,-1-1-1,0 0-21,0 0 57,0 1 0,0-1 13,1 0-22,-1 0-13,1 1-28,-1-1 22,1 0-17,-1-1 47,0 1-68,2-1-7,-1 1 26,-1-1-32,1 1 61,0 0-15,-1 0 12,1 0-13,-1 0 59,1 0-30,-1 1 31,1-1-45,-1 1 52,0-1 7,0 0 8,0 1-13,0 0 53,0-1-13,0 0 88,0 1-40,0 0-41,0-1 5,1-1-47,-1 2-96,1-1 12,-1-1-95,1 2 59,-1-2 0,0 2 48,0-2-9,1 1 206,-1 1-54,0-1 112,0 0-99,1 1 73,-1-1-42,0 1 94,0 0-104,0 0 112,0 0-51,0 0 74,0-1-109,0 1-68,0 0 13,0 0-21,0 0-248,0-1 41,0 1-205,0 0-14,0 0-1661,0-1 1032,1 1-1005,-1 0 1706,0 0 272,1 0 0,0 0 0</inkml:trace>
  <inkml:trace contextRef="#ctx0" brushRef="#br0" timeOffset="2">32 290 8849,'0'0'1463,"0"0"-1030,-1 0-36,1 0 854,0 0-823,0 0 603,0 0-926,0-1 20,-1 1-19,1-1 22,0 1-70,0-1 42,0 0-69,0 0 72,0 1-43,0-1-4,0-1 3,0 2 2,0-2-18,0 2-11,0-1-7,0-1-61,0 2 32,0-1-22,0-1 68,-1 2 22,1-1 38,0 0-52,-1 0 8,1-1-11,0 2 12,0-2-1,0 1-57,0-1 44,0 1-45,0-1 57,0 1-63,0-1-10,0 1-9,-1-1 13,1 1 12,0-1-17,0 2 0,0-2 88,0 1 19,-1 0 65,1 0 28,0-1-37,-1 1 62,1 0-77,0 0-92,0 0-41,0 0-21,0 0 42,-1 0-12,1 0 14,0 0-28,0 0 35,0 0-53,0 0 15,-1 0-90,1 0 106,-1 0-14,1 0 38,0 0 85,-1-1-49,1 1 112,0 0-97,0 0 70,0-1-22,0 1 34,0 0-30,0 0-94,0 0-8,0 0 2,0 0-75,0 0 59,0 1-94,0-1 81,0 0-119,0 1 48,0-1-117,0 0 121,-1 0 5,1 1 45,-1-1-1,1-1 108,0 2-8,0-1 116,-1 0-124,1 1 71,0-2-75,0 1 99,0 1-182,0-2 41,0 1-139,0 1 117,0-2-89,0 1 77,0 1-93,0-2-6,0 2 26,-1-2-70,1 1 93,0 1 41,0-1 76,0-1-26,-1 2-3,1-1 60,0 0-13,0 1 131,0-1-133,0 0 55,0 0-108,0 1 82,0-1-217,0 0 65,0 0-155,0 1 85,0 0 3,0-1 49,0 0-11,0 0 3,0 1-6,0-1-4,0 0-19,0 1 170,0 0-70,0-1 142,0 0 103,0 1-62,-1 0 106,1-1-108,0 1-51,0 0-32,0 0 11,0 0-181,0 0 63,0-1-138,0 1 135,-1-1-62,1 1 106,0-1-61,0 1 35,0-1 101,0 1-30,0-1 39,0 1 81,0-1-83,0 1 103,0 0-141,-1 0-19,1 0-50,0 0 41,0-1-225,0 1 81,0-1-173,0 1 129,0 0-23,0-1 26,0 0-69,0 1 72,0-1-10,0 1 9,0 0-18,0-1-40,0 1 55,0-1-47,0 1 108,0 0-7,0-1 20,0 1 11,0 0-104,0 0 2,0 0-18,0-1 26,0 1-360,0 0-165,0 0-685,0 0 642,1 0-61,-1 0 773,0 1 0,1-1 0</inkml:trace>
  <inkml:trace contextRef="#ctx0" brushRef="#br0" timeOffset="3">32 220 9502,'-1'0'358,"1"0"-109,0 0 97,-1 0-73,1 0 182,0 0-67,0-1 116,0 1 139,0 0-176,-1 0 171,1 0-257,0 0-16,-1 0-100,1-1 59,0 1 26,0 0-37,-1 0 57,1-1-134,0 1 90,0 0 944,0 0-739,0 0 649,1 0-1108,-1 0-11,1 0 26,0 0-98,0 0 20,0 0-87,0 0-138,1 0 95,-2 0-149,2 0 147,-1 0-48,1 0 67,-2 0-67,2 0 38,-1 0-14,-1 0 44,1 0-20,0 0 170,0 0-37,-1 0 102,0 0-90,0 0 34,1 0-65,-1 0 24,0 0-1,1 0-29,-1 1 40,0-1-33,1 0 68,-1 0-51,0 1 54,0 0-85,0-1 31,0 1-29,0 0 28,1 0-45,-1 1 29,0-1-34,0 1 37,0-2-71,1 2 49,-1-1-54,0 1 77,0-2-12,0 2 9,0-1-21,0 0 49,0 0-4,0 0 13,0-1 27,0 2-60,0-1 35,0-1-40,0 1-21,0 0 17,0-1-15,0 0 25,0 1 61,0 0 11,0-1 7,0 1-15,0-1-46,0 0-6,0 0 4,0 0 36,0 1 15,0-1-1,0 1 65,-1 0-25,0-1 18,1 0-21,0 1 11,-1 0 1,1-1 24,-1 0-25,0 1 27,1-1 10,-1 1 21,0 0-27,0-1 49,0 0-35,-1 0 103,2 1 53,-2-1-14,1 1 66,-1-1-27,0 1-57,1-1 16,-1 0-103,1 0-15,-1 0-48,1 1-3,-1-1 3,2 0-701,-1 0 173,1 0-448,0 1 518,1-1 198,-1 0 129,3 0 0,-1 1 0</inkml:trace>
  <inkml:trace contextRef="#ctx0" brushRef="#br0" timeOffset="4">64 12 10846,'1'-1'1254,"-1"1"-685,0 0-564,0 0 47,0 0-40,0 0 84,0 0-54,1-1 70,-1 1-47,0 0 48,0 0-1,1-1-10,-1 1 18,1 0-39,-1 0-69,0 0-4,0 0-1,1-1 18,0 1-24,-1 0 13,0 0-83,1 0 37,-1 0-24,1 0 49,-1 0-23,1 0 37,-1 0-8,0 0-12,1 0 21,0 0-17,-1 0 14,1 0-8,-1 0-14,1 0 26,0 0-20,-1 0 28,1 0-21,1 1 13,-2-1-15,1 0 83,1 0-50,-2 0 50,2 0-66,-1 0-8,0 0 7,0 0 0,2 0 5,-2 0-50,1 0-17,0 0-2,-1 0-26,1 0 77,0 0-29,0 0 28,0 0-8,-1 0-7,1 0 1,0 0 48,0 0 20,0 0-4,0 0-9,0 0-4,0 0 16,0 0 13,0 0-15,0 0-6,1 0-23,-1 0 33,1 0-59,-1 0 37,0 0-35,0 0 35,1 0-16,-1 0 7,0 0-9,0-1-34,0 1 32,1 0-42,-1 0 45,0 0-48,0 0 35,0 0-36,0 0 46,0 0-6,0 0 4,0 0-6,0 0 41,-1 0 10,1 0 3,1 0-9,-1 0-84,0 0 35,0 0-32,0 0 47,1 0-35,-1 0 24,0 0-24,0 0-29,0 0-17,1 0-6,-1 0-6,-1 0 69,1 0-25,1 0 20,-2 0 29,1 0 17,0 0-2,0 0-9,0 0 37,0 0-50,0 0 67,0 1-144,-1-1 62,2 0-60,-2 0 80,1 1-34,0-1 29,-1 1-30,1-1 27,-1 0-14,1 0-1,0 0-4,-1 0 47,1 0-27,-2 0 24,2 0-38,-1 0 23,1 0-15,-1 0 27,1 1-41,-1-1 18,1 0-15,0 0 24,-1 0-65,2 0-11,-2 0-12,1 0 15,0 0 37,1 0 6,-1 0-7,-1 0 56,1 0 16,1 0 0,-1 0-19,0-1 29,0 1 19,0 0 9,1 0 20,-1 0-91,0 0 41,0 0-37,0 0 7,1 0-2,-1 0 4,0 0-13,0 0 18,0 0-21,1-1 11,-1 1-1,0 0-12,0 0 7,0-1-15,0 1 1,1 0 1,0 0 0,-1-1-60,0 1 53,-1 0-56,2 0 70,-1 0-48,0 0-10,0 0-11,0 0 1,0 0 41,0 0-3,0 0-2,0 0 99,0 0-28,-1 0 87,2 0-86,-2 0 60,1 0-84,0 0 48,0 0-93,0 0 21,0 0-7,0 0 27,0 0-36,1 0-18,-1 0-6,0 0 18,1 0-29,-1 0-17,1 0-22,-1 0 66,1 0 16,0 0 27,0-1-37,-1 1 78,1 0-8,0 0 87,-1 0-66,1-1-7,0 1-37,0 0 10,-1 0-98,1 0 10,0 0-26,-1 0-31,1 0 48,0 0-10,0 0 17,-1 0 51,1 0-1,-1 0-21,0 0 5,1 0 58,-1 0 32,0 0-2,1 0 55,-1 0-114,1 0 56,-1 0-43,0 0-55,1 0 64,-1 0-56,1 0 14,-1 0-25,1 0-2,-1 0 12,1 0 45,0 0-7,-1 0-10,1 0-2,0-1 35,-1 1-25,1 0 27,0 0 2,0 0 6,-1 0 8,1 0 4,-1 0-76,1 0 36,-1 0-25,1 0 28,-1-1-65,1 1-21,-1 0-8,1 0-43,-1-1 34,1 1 1,0 0-16,-1-1 117,1 1-21,-1 0 25,1 0 49,-1 0-10,-1 0 4,2 0-17,-1-1-61,0 1 3,0 0 18,0 0-6,0 0-63,1 0 7,0 0-61,-1 0 39,0 0 25,0 0 14,0 0 3,1 0 67,-1 0-19,0 0 26,0 0-45,0 0 75,1 0-35,-1 0 104,1 0-86,-1 0-10,0 0-21,0 1-78,1-1 72,-1 0-70,1 0 85,-1 0-54,0 0-4,1 1-11,-1-1-6,0 1 7,0-1-1,1 0-9,0 1 15,-1-1 17,1 0-13,-1 0 7,0 0 66,0 0 30,0 0 0,1 0 52,-1 0-48,0 0 2,0 1 2,0-1-81,1 0 21,-1 0-4,0 0 7,0 1-104,0-1 16,1 0-104,-1 0 47,1 0 45,0 0 15,0 0 24,-1 0 15,1 0-39,0 0 27,-1 0 87,1 0-6,-1 0 80,1 0-93,-1-1 86,0 1-63,1 0 111,-1 0-103,1-1-42,-1 1-76,1 0 26,0 0-133,-1 0 99,1 0-133,0 0 119,0 0-48,-1 0 84,1 0-36,0 0 2,-1 0 79,1-1-59,-1 1 56,1 0 117,-1-1-47,0 1 100,0 0-80,1 0-7,-1 0 7,0-1 9,1 1-96,-1 0-27,0 0-35,1 0 48,-1 0-8,1 0 5,-1 0-32,1 0 19,-1 0 32,0 0-9,0-1-30,0 1 50,0 0-56,0 0 70,0 0-56,0 0 28,-1 0-6,1 0 11,0 0-8,0 0-3,0 0 7,-1 0-2,0 0-58,1 0 41,-1 0-51,0 0 31,1 1 15,-1-1-20,1 0 19,-1 0 48,0 0-38,0 0 38,1 0-48,-2 0 93,2 0-20,-1 0 81,0 1-66,0-1-18,0 0-20,1 0-14,-2 0-61,2 0-22,-1 0 4,1 0-46,-1 0 108,1 0-48,-1 0 41,1 0-17,-1 0-2,1 0-6,-1 0-3,0 0 40,1 0-40,-1 0 37,1 0-10,-1 0-7,1 0 21,-1 0-10,0 0-72,0 0 59,1 0-63,-1 0 69,1 0 10,-1 0-13,2 0 11,-2 0 62,0 0-15,1 0 70,0 0-75,0 0 48,-1-1-23,0 1 15,1 0-6,0 0-37,0 0-4,-1 0 26,1 0-77,0 0 13,-1 0-28,1 0-45,0 0 28,-1 0-14,1 0 20,-1 0 86,1 0-26,-1 0 14,0 0-32,0 0 46,0 0-30,0 0 42,0 0-100,-1 0-12,1 0 1,0 0 19,-1 0-18,0 0 54,0 0 1,0 0-168,0 0 79,0 0-176,0 0 103,0 0-652,-1 1 573,0-1-511,0 1 746,-1 0 0,1 0 0</inkml:trace>
  <inkml:trace contextRef="#ctx0" brushRef="#br0" timeOffset="5">141 318 9502,'0'-1'774,"0"1"-541,0 0-29,-1 0-25,1 0-8,0 0-30,-1 0 45,1 0-24,-1 0-10,1 0 6,0 0-27,0 0-49,-1 0 52,0 0-48,1 0 40,-1 0 0,0 0-14,0 0 19,1 0-46,-1 0 27,0 0-31,0 0 28,0 0 53,0 0-4,0 0 26,0 0 17,0 0-56,0 0 18,-1 1-39,2-1-40,-2 0-26,1 0 17,0 0-97,0 0 79,0 0-89,-1 1 91,1-1-64,0 0 94,0 0-73,-1 0 69,1 0 40,0 0 20,0 0-14,-1 0 110,1 0-87,-1 0 116,1 0-99,-1 0 44,1 0-15,-1 0-11,0 0-22,0 0-47,0 0-14,1 0 39,-1 0-167,0 0 50,1 0-115,-1 0 87,0 0-89,1 0 52,-1 0-96,1 0 70,-1 0 53,1 0 1,-1 0 12,1 0 123,0 0-59,-1 0 113,1 0-73,-1 0-27,1 0-10,-2 0-24,2 0-27,0 0-16,0 0 22,-1 0-3,1 0-11,0 0 37,0 0-57,0 1 140,0-1-66,0 0 55,0 0-86,0 0 44,0 0-37,0 0 37,0 0-39,0 0-55,0 0-15,0 0 15,0 0-62,0 0 52,0 0-18,0 0 20,0 0 15,0 0-25,0 0-2,0 0-35,0 0 156,0 0-20,1 0 40,-1 0 83,0 0-96,0 0 115,0 0-113,0-1-63,0 1-77,1 0 29,-1 0-117,0 0 113,0 0-125,1 0 107,-2 0-48,2 0 79,-1 0-39,0 0 7,0 0 40,1 0-66,-1 0 53,0 0 60,0 0 3,1 0 77,-1 0-87,0 0 84,1 0-61,-1 0 116,0 0-135,0 0 50,1 0-96,0 0 62,0 0-59,-1 0 46,1 0-47,-1 0 44,1 0-25,-1 0 11,1 0-12,0 0-63,0 0 60,0 0-75,-1 0 109,1 0-38,-1 0 35,1 1-35,0-1 95,-1 0-19,1 0 152,0 0-151,0 0 84,0 0-119,0 0-33,0 0 13,0 0-3,-1 0-10,1 0 40,0 0-53,0 0-41,0-1 35,0 1-28,0-1 33,0 1-48,0 0 36,0-1-33,0 0 45,0 0-61,0 1-18,0 0-15,0-1 32,0 0 35,0 0 17,0 1-26,0-1 58,0 0 2,0 0 11,0 0-13,0 0-40,0 0-1,0-1 3,0 1 12,0 0 2,1 0 5,-1-1 11,0 2-40,0-2 30,0 1-32,0-1 6,1 1 11,-1 0-22,0 0 117,1 0-28,-1 0 89,0 0-87,0 1 141,0-1-69,0 1 98,0-1-59,0 1 144,0 0-189,0 0 209,0 0-259,0 0 83,0 1-15,0-1 1,0 1-6,0-1-29,0 0-72,0 0-28,1 0 2,-1 0-76,0 0 61,0 0-87,0 0 95,0 0-129,0 0 77,0 0-113,1 0 61,-1 0 22,0 1 23,0-1 0,0 0 74,1 0-52,-1 0 51,0 0-25,0 0-2,1 0 15,-1 0-17,0 0 13,0 0-13,0 0 24,0 0-22,0 0 59,0 0 7,1-1 7,-1 1-14,0 0 42,1 0-20,-1 0 82,1 0-95,-1 0 9,0 0-56,1 0 33,0 0-89,-1 0 27,1 0-80,0 0-65,0 0 40,0 0-60,0 0 42,0 0 73,0 0-36,0 0 67,-1 0-59,1 0 136,1 0-66,-2 0 118,1 0-43,0 0-37,0 0 15,-1 0-51,1 0-7,0 1 8,0-1 12,-1 0-83,0 0 39,1 0-102,0 0 67,-1 0-222,0 0 67,0 0-1030,1 0 28,-1 0-398,-1 0 429,1 1 696,-1 0 260,0 0 254,-1 0 0,1 1 0</inkml:trace>
  <inkml:trace contextRef="#ctx0" brushRef="#br0" timeOffset="6">312 315 9502,'-1'0'340,"0"0"-57,1 0 236,0 0-13,-1 0-128,0 0 55,1 0 442,0 0-537,0 0 401,0 0-548,1 0 15,0 0 15,-1 0 61,1 0-70,0 0 61,-1 0-20,1 0 8,0 0-31,0 0-26,0 0-78,0 0 0,0 0-14,0 0 19,0 0 11,0 0-8,1 0 9,-2 0-12,2 0-38,-1 0-9,0 0 15,1 0-55,-1 0 36,0 0-40,1 0-31,0 0 60,0 0-7,0 0 20,1 0-36,-1 0 17,0 0-33,0 0 47,1 0-25,0 0-29,-1 1 13,1-1-6,0 0 3,0 0-18,0 0 11,0 1-59,0-1 86,0 0-64,0 0 109,0 0-1,0 0 13,-1 0-18,1 1-67,0-1 17,0 0-17,-1 0 29,1 0-45,0 0-13,0 0 4,0 0 4,0 1-22,0-1-20,0 0-10,0 0-23,0 0 73,0 1-19,0-1-2,1 0 29,-1 0-33,1 0 25,-1 0-84,0 0-11,0 0-10,1 0 21,-1 0-7,1 0 55,0 0-62,-1 0 71,0 0 52,0 0-42,1 0 38,-2 0-3,2 0 9,-1 0 9,-1 0-36,1 0-32,0 0-8,-1 0 18,0 1 54,1-1-37,-1 0 50,0 0-50,1 0-1,-1 0-3,1 0-8,-2 1 12,1-1-36,1 0 25,-1 0-33,0 0-22,0 0-24,0 0 4,1 0 7,-1 0 16,1 0 29,-1 0-42,0 0 100,0 0-46,0 0 39,0 0-63,0 0 145,0 0-33,-1 0 137,0 0-121,1 1 46,-1-1-86,1 0 34,-1 0-103,1 0 30,-1 1-25,1-1 51,-1 0-42,1 0-29,-1 1-11,1-1 14,-1 0 39,0 0 6,1 0-25,-1 0 88,1 0-79,-1 0 77,1 0-83,-1-1 71,1 1 22,-2 0 2,2 0 50,-1 0-49,1 0 23,-1 0-21,0 0-95,0 0-32,0 0 8,1 0-207,-1 0 111,0 0-144,0 0 90,-1 0-414,1 0 94,0 0-416,-1 0 121,0 0 382,0 0 3,-1 1 420,0 0 0,0-1 0</inkml:trace>
  <inkml:trace contextRef="#ctx0" brushRef="#br0" timeOffset="7">768 52 9502,'0'-1'863,"-1"1"-634,1 0 83,0 0-111,0 0 41,0 0 675,0-1-471,0 2 541,0-1-729,0 1-6,0 1-68,0 0 5,0 1-25,0 0-11,0 0 7,0 2-29,0-1-63,-1 1 62,1 0-57,0 0 73,-1 0-62,0 0 35,1 0-34,-1-1-12,1 1 43,-1-1-67,0 0 71,1-1-193,0 0 56,0 0-116,0 0-181,0-1 101,0-1-161,0 1 170,0-1-277,0 1 93,0-2-210,0 1 208,0-1-749,0 0 650,0 0-648,0 0 602,0-1 314,0 1-153,0-2 374,0 0 0,-1 0 0</inkml:trace>
  <inkml:trace contextRef="#ctx0" brushRef="#br0" timeOffset="8">770 52 9502,'0'-1'-229,"0"1"260,0 0 16,0-1 134,0 1 21,0-1 125,0 1-123,0 0 113,0 0-100,0 0 101,0 0-115,0-1 162,-1 1-108,1 0 112,0 0-38,0 0-78,0 0 55,-1 0 394,1 0-343,0 0 301,1 0-477,-1 0-73,1 0 14,0 0-28,0 0 36,1-1-60,0 1-28,-1-1 11,2 1 4,-1 0-73,0-1 20,1 1-100,0-1-6,0 1 47,-1 0-59,1-1 48,0 1-51,-1 0 28,0 0-49,0 0 34,0 0-1,0 0 25,-1 0 19,0-1 85,0 1-32,0 0 42,-1 0 507,0 0-375,0 0 445,0 0-504,0 0-18,0 0-3,0 0-5,0 0-79,-1 0-1,1 1-30,0-1 24,0 0 95,0 0-21,1 0 6,-1 1 31,0 0-5,0 0 21,0-1 65,0 1-32,0 0 8,0 0-16,0 0-31,0 0-31,0 0 54,0 1-11,0-1-92,0 1 32,0 0-107,0-1-17,1 1 27,-1 1-51,0 0 90,0-1-70,0 1 29,0 0-30,0-1 18,0 1 52,0 0 8,0 0-15,1 0-54,0 0-33,-1 0 11,0 0 11,1 0 7,0-1-20,-1 1 0,1-1-57,-1 0 102,0 1-65,0 0 68,0-1 104,0 0-17,0-1 94,0 2-63,1-2-9,-1 1-43,0-1-1,0 0-97,0 1 59,1-1-51,-1-1 86,0 1-140,0 0 47,0-1 43,0 0-2,0 1 135,0-1-82,0 0-71,0 0 7,-1 0-22,1 0-15,-1 0 67,1 0-31,0 0 10,0 0 12,0 0-29,-1 0 28,1 0 15,-1 0-15,1 0 24,-1 0-31,1 0-31,0 0 26,-1 0-20,-1 0 31,2 0 39,-1 0-31,0 0 30,-1 0 8,1 1 11,-1-1 2,1 0-11,-2 1 49,1-1-17,0 0 81,-1 0-30,1 0 1,-1 1-22,0-1-22,1 0-100,-1 0-29,1 0 26,0 1 4,-1-1-378,1 0 83,0-1-314,1 1-438,-1 0 286,1 0-388,0-1 658,1 1 265,-1 0 245,1-1 0,1 0 0</inkml:trace>
  <inkml:trace contextRef="#ctx0" brushRef="#br0" timeOffset="9">897 5 9502,'-1'0'99,"0"0"8,1 0 24,0 0 84,-1 0 8,1 1 11,0-1-79,0 1-36,0-1-34,0 1 81,0-1-64,0 0 55,0 0-31,0 0 37,0 0 21,0 0-39,1 0 190,-1 0 259,0 0-97,0 0 160,0 0-438,0 0 46,0 1-121,0-1 39,-1 1-124,1-1 68,0 1-64,0-1 83,0 0-149,0 0 34,0 1-116,0-1 145,0 0-104,0 1 82,0-1-117,0 0 55,0 0 3,0 0 24,0 1-21,0-1 37,-1 1-29,1-1 44,0 0-16,0 1 132,0-1-24,0 0 107,0 0-18,0 0-33,-1 1 49,1-1-86,0 1-38,-1-1-60,1 1 4,0-1-93,0 0 71,-1 1-85,0 0 85,1-1-28,-1 1 55,0 1-29,0-2 56,1 1-8,0 0-11,-1 0-12,1-1 46,-1 1-33,1 0 52,0 0-63,0-1-66,0 0 53,0 1-38,0-1 15,0 1 3,0-1-9,0 0 9,0 0 20,0 0 2,0 0-14,0 0 73,0 1-38,0-1 28,-1 1-51,1-1 95,0 1-14,0-1 107,0 0-101,0 0-15,0 1-44,0 0 10,0-1-59,0 1 5,0-1-9,0 1 11,0-1-9,0 1-29,0-1-18,0 0 17,0 1 43,0 0 10,0 0-40,0-1 41,0 0-45,0 1 43,0 0-21,0 0-6,0-1 13,0 0-13,0 1 42,0 0-20,0 0 27,0-1-29,0 1-41,0-1 27,0 1-38,0-1 80,0 0-28,0 1 27,0 0-36,0-1-23,0 1 18,0-1-16,0 0 25,0 1 16,0 0-16,0 0 12,0-1-26,0 2 13,0-2-8,0 1-31,0 1 29,0-2-32,0 2 39,0-1-69,0 0-24,0 1 0,0-2 4,0 2 22,0-2 25,0 2-42,0-1 49,0 0 51,0 0-40,0 0 45,0 0-69,0 0 51,0 0 5,0 1 12,0-2 51,0 2-70,0-1 41,0 0-98,0 0 30,0 0-27,0 0 45,0 0-48,0-1-21,1 2-8,-1-1 16,0-1-22,1 1 50,-1 1-69,0-2 98,1 1-39,-1 0 34,0 0-39,0 0 52,0 0-37,0-1 38,1 2 7,-1-1-32,1-1 43,-1 1-47,1 0-36,-1 0-16,0-1 6,0 1 7,0 0 26,1-1 8,-1 1-19,0 0 61,0 0-40,0 0 40,0 0-53,0 0 95,0 0-23,0 1 81,0-1-67,0 0-18,0 0-18,0 1-18,0-1-55,0 1-26,0-2 12,0 2 15,0-1-36,0 0 17,0 0-108,0 0 71,0 0 11,0 0 19,0 0 28,0 1 63,0-1 33,0 0-6,0 0 37,0 0-54,0 0 6,0 0 10,0 1-36,0-2 14,0 2-3,0-2 21,0 2-53,0-1 50,0 0-47,0 0 7,0 0 8,0 0-22,0 1 26,0-2-4,0 2 1,0-1-7,0 1 26,0-1-22,0 1 23,-1-1-22,1 0-99,0 1 21,0-1-89,0 1 93,0-1-29,0 1 29,0-1 2,0 0-13,-1 0 6,1 1 4,0-1-14,0 0 93,0 1-35,-1-2 27,1 2 5,0-1-1,0 1 20,0-2-6,0 2 21,-1-1-39,1 1 66,0-1-74,0 1 19,0-1-13,0 1 6,0-1 3,0 1-44,0-1 31,-1 1-33,1-2 9,0 2 14,-1-1-19,1 1 15,0 0 28,0-1-23,0 0 24,-1 0 26,1 1 15,0-1 4,0 0-12,0 1 15,0-1 13,0 0 16,0 0-87,0 0 10,0 0-60,0 0 80,0 0-67,0 0-9,0-1-7,0 2-56,0-1 41,0 0-20,0 0 21,0 0 13,0 0 30,0 0-47,0-1 41,0 2 27,0-1 22,0-1-10,0 1 44,0-1-25,0 1 8,0 0 7,0-1-99,0 0-65,0 0 45,0 0-42,-1 0 58,1 0 19,0 1-35,0-1 21,0 1 129,0-1-39,0 0 104,0 1-104,0 1 62,0-2-59,0 1 76,0 0-49,-1 0-14,1-1-7,0 1-69,0 0 6,0-1-19,0 0 21,0 1-17,0-1 34,0 1-43,0-1 21,0 1-22,0-1 59,0 0-54,0 0 140,0 0-37,0 0 22,0 0-16,0 1-34,0-1-12,0 1 21,0-1-74,0 1 67,0-1-60,0 0-5,0 0 42,0 1-63,0 0 70,0-1-56,0 1-6,0-1-23,0 0-55,0 0 82,0 0 154,0 0-72,0 1 254,0-1-216,0 0 115,0 1-152,0-1 16,0 1-76,0 0-30,0 0 13,0-1 9,0 0 9,0 1 1,1 0-27,-1-1-18,0 1 19,0-1 68,0 0 18,0 0-14,0 0-2,0 0-26,0 0-57,0 1 55,0-1-52,0 0 32,0 0 15,0 1-14,0-1 23,0 0-16,0 0 9,0 1-165,0-1 116,0 0-113,0 0 141,0 0 67,0 0 26,0 1-1,0-1 46,0 1-54,0-1 20,0 0-18,0 0-33,0 1-10,0-1 17,0 0-232,0 1 186,0-1-195,0 0 222,0 0-7,0 1-7,0-1 16,0 0-12,0 0-487,0 0-1979,0 0 1170,0 0-1105,0 0 2174,0 0 215,1 0 0,-1 0 0</inkml:trace>
  <inkml:trace contextRef="#ctx0" brushRef="#br0" timeOffset="10">886 214 9502,'0'-2'219,"0"2"-39,0 0 155,0 0-89,0 0 105,0-1-98,0 1 53,0 0-41,0-1 90,-1 1-74,1 0 11,0 0-80,0 0 1241,-1 0-1007,1 0 1145,0 0-1307,0 0 141,-1 0-84,1 0-76,0 0 16,0 0-93,-1 0 85,0 0-55,1 0 71,0 0-65,-1 0-41,0 0-34,0 0-18,1 0-32,-1 0-23,0 0 11,0 0-2,1 0-75,-2 0 30,1 0-91,0 0-52,0 0 57,0 1-83,-1-1 75,1 0-6,-1 0-2,2 0-2,-2 0 66,2 1-6,-1-1 53,0 0-47,1 0 2,-1 0 591,1 0-335,0 0 477,0 0-495,1 0 1,-1 0-61,0 0 5,0 0-56,1 0-70,-1 1 4,0 0-70,0-1-69,1 1 42,-1 0-63,0 0 85,0-1-104,0 2 48,0-1-95,0 0 63,0 1-1,-1 0 49,0-1-22,1 1 130,-1 0-25,1-1 30,0 1-38,-1-1 116,1 1-32,0-1 141,0 1-49,0-2-34,1 2 30,-1-1-82,0-1-103,1 0-25,0 0-88,0 1 103,-1-1-130,1 0 82,-1 0-117,1 0-385,-1-1 125,1 1-286,0 0 281,0 0-193,0-1 145,0 0-181,0 1-399,1-1 295,-1 1-352,1 0 476,0 0-387,-1 0 675,2 0-397,-2 1 746,0 0 0,1 0 0</inkml:trace>
  <inkml:trace contextRef="#ctx0" brushRef="#br0" timeOffset="11">881 282 9176,'0'-1'-61,"0"1"389,0 0 122,0 0 973,1 0-399,-1 0 443,0 0-986,0-1-260,-1 1-26,1 0 15,0 0 15,0 0-30,-1 0-16,0 0-8,1 0-108,-1 0-2,1 1-11,0-1-18,-1 0 41,0 1 0,0-1 12,1 0 8,-1 0 13,0 0-23,0 1-4,0-1-48,0 1 16,0 0-17,0-1 35,0 0-13,0 0 4,-1 1-15,1 0 79,0-1-21,-1 1 27,1-1-36,-1 0-50,1 1-10,-1 0-8,1-1-66,-1 1 46,1-1-68,-1 0 65,1 1-57,-1 0 13,1-1-4,-1 0-45,1 0 97,-1 1-39,0 0 49,1-1 64,-1 1-61,1-1 52,0 0 59,-2 1-19,2 0 131,-1-1-132,1 1-50,-1-1-32,1 0-17,0 1 43,-1-1-59,1 1-28,0-1 6,-1 0-3,2 0 80,-1 0-19,0 0 0,0 1 56,0-1-8,0 0 15,0 1 48,0-1-93,0 0 52,0 1-66,0-1 57,0 0-34,1 0 66,-1 0-65,0 0 37,1 0-22,0 0 18,-1 1-62,0-1-12,1 0-10,-1 0 13,1 0-34,-1 0 11,1 0-72,-1 0 40,0 0 26,1 0 8,0 1 30,-1-1 30,1 0-23,0 0 20,-1 0-35,1 0 40,0 0 19,0 0 1,0 1-1,-1-1-93,1 0-4,0 0 2,-1 0-163,1 0 88,-1 0-121,1 0 50,0 0 55,0 0-32,-1 0 38,1 0 100,-1 0 22,0 1 25,1-1-44,0 0 10,-1 0-3,0 0 26,1 1 35,-1-1-37,1 0 32,0 0-25,-1 0-1,1 0-33,0 0 45,-1 0-66,1 0 44,0 0-45,0 0 35,0 0-53,0 0 29,-1 0-35,1 0 29,-1 0 58,1 1-2,-1-1 14,1 0-13,0 0 0,-1 0 19,0 0-2,0 0 58,1 0-24,0 0 4,-1 0-45,0 0-30,1 0-26,0 1 55,-1-1-63,1 0 1,-1 0-18,1 0 14,-1 0-13,1 1-14,0-1-22,-1 0 22,1 0 107,-1 0-40,0 0 40,1 0-54,0 0-16,0 0 16,0 0 426,0 1-304,0-2 277,0 1-428,0 0-7,0 0-106,1 0 73,-1 0-114,1 0 115,-1 0-93,1 0 81,-1 0-113,0-1 104,0 1-85,0 0 47,0 0-547,0-1-1701,0 1 1144,0 0-954,0 0 2044,0 1 127,1-1 0,-1 1 0</inkml:trace>
  <inkml:trace contextRef="#ctx0" brushRef="#br0" timeOffset="12">593 35 9502,'0'-2'1565,"0"2"-541,0 0-142,0 0-280,-1 0-237,1 0-182,0 0-9,0 0-9,0 1-10,0 0 14,0 0-41,0 1-2,0 0-12,-1 1 17,1 1-62,0 0 9,-1-1-56,1 2-22,0-1 28,-1 1-68,1 0 108,-1 0-87,0 0 59,1 0-42,-1-1 24,1 0-111,-1 0 52,1 0-110,0-1-137,0 0 74,0 0-124,0 0 144,0-1-38,0 1 42,0-1-53,0 0-158,0 0 100,0-1-157,0 1 146,0-1-79,0 0 78,0 0-53,0-1-177,0 0 130,-1 0-167,1 0 323,0 0 102,0-1 151,0 0 0,-1 0 0</inkml:trace>
  <inkml:trace contextRef="#ctx0" brushRef="#br0" timeOffset="13">587 46 10161,'0'0'979,"-1"0"803,1 0-1242,0 0 1286,1 0-1621,-1 0 0,1 0 34,1 0-33,-2 0-12,2 0 1,-1 0-21,1 1-32,0-1 33,0 1-49,0 0 4,1-1-4,0 1 5,1 0-154,-1-1 38,1 0-81,0 1 75,0 0-278,1-1 71,0 0-227,0 1 234,-1-1-164,1 0 121,0 0-179,0 0 103,0 0 49,0 0-23,-1 1 49,1-1 42,-2 1 26,2-1 36,-2 1-62,1-1-15,0 0-15,-1 1 27,-1 0 128,0-1-5,0 1 68,0 0-78,-2 0 350,2-1-113,-2 1 247,1 0 90,-1 0-157,0-1 143,0 1-185,0 0-92,0-1-30,0 1-33,0-1-36,0 0 61,0 0-47,0 0 11,0 0-75,0 0-19,0 0 22,0 0 604,1 0-379,-1 0 325,0 0-529,0 0-41,0 1 45,0-1-22,0 1-19,0-1-7,0 0-144,0 1 97,0 0-118,0 0 69,-1 0-12,1 0 58,0 0-48,0 1 160,0-1-14,0 1 34,0 0-22,-1 0-34,1 0-14,0 0 22,-1 1-17,1-1-99,0 0 32,-1 0-86,1 0 47,0 1 40,0 0 9,0-1 41,-1 0-8,1 0 0,-1 1-29,1-1 55,0 0-17,-1 1 23,-1 0-25,2-1 39,-1 1 15,0-1 22,0 0-18,1 0-119,-1-1 43,1 0-49,-1 0 2,1 1-21,-1-2-1,1 0 8,0 1 41,0-1 1,0 0-10,0 0-18,-1 1 32,0-1-43,1 0 37,0 0 96,-1 0-14,0 0 97,0 1-105,1-1 79,-1 0-71,0 0 99,0 0-37,1 0 26,-1 0-51,0 0 13,1 0-108,-1 0 9,0 0-11,0 0-24,0 0 74,0 0-34,0 0 35,-1 0 36,1 0 16,-1 0-16,0 0 0,1 0 48,-2 0-15,1 0 92,0 0-34,0 0 4,0 0-39,-1 0 3,0 0-115,0 0 12,0 0-8,0-1 9,-1 0 57,1 1-13,-1-1 3,0 1 66,1-1-50,-1 1 46,0-1-86,1 0-60,0 1-33,-1-1 5,1 0 24,0 1-114,0 0 42,1-1-113,1 0-507,-1 1 187,1-1-393,0 1-519,0 0 405,1 0-479,0-1 671,0 1-649,-1-1 420,2 1-217,-1-1 675,0 1 574,0 0 0,0 0 0</inkml:trace>
  <inkml:trace contextRef="#ctx0" brushRef="#br0" timeOffset="14">399 45 9502,'0'-2'374,"-1"1"-325,1 0 487,0 0-157,1 1 344,-1 0-244,0-1-161,0 1-1,0-1-116,1 1 134,-1 0-101,1 0 118,0 0-135,-1 0 113,0 0-108,1 0 113,0 0-63,0 0 3,0 0-58,0 0-3,0 0-131,1 0-3,-1 0-13,1 0-49,1 0 37,-1 0 15,1 0 4,0 0-21,0 0-1,1 0-83,0 0 51,-1 0-12,1 0 1,0 0-17,0 0-72,0 0 29,0 0-72,0 0 106,0 0-82,0 1 46,0-1-30,0 1-13,-1-1 70,1 1-13,0 0 22,-1 0-53,1-1-28,-1 1 6,0-1 1,0 1-43,0 0 14,0-1-91,-1 0 93,1 0-30,0 0 19,-1 0-14,0 0-2,0 0 44,0 0-13,-1 0-5,1 0-16,-1-1-3,1 1 21,-1 0 128,0 0-19,-1 0 111,0 0-126,1 0 330,-1 0-139,0 0 245,0 1 39,0-1-128,0 0 111,0 1-152,0 0-25,0-1-17,0 1 41,0-1-128,0 0 39,0 1-111,0-1 64,0 1-125,0-1 28,0 0-97,0 0 124,0 1-123,0 0 92,0 0-121,0-1 46,0 2-16,0-1 52,0 0-44,0 1 207,0 0-67,0 0 132,0 0-65,0 0-40,0 0-7,-1 1-50,1 0-28,0-1-19,0 1 23,0 0 8,0 0-53,0-1 13,0 1-96,0 0 19,0 0 21,0-1-36,-1 1 73,1 0 51,0-1-10,0 1 47,-1-1-4,1 1-41,0-1 48,0 0-59,0 0 78,-1 0-3,1 0 68,-1-1-40,1 2-23,-1-2-2,1 1-32,0-1-85,0 1 8,-1-1-76,1 0 86,-1 1-62,1-1 19,-1-1-24,1 2-87,0-1 74,-1-1-90,1 0 77,-1 1-76,0-1 49,1 0-75,0 1 62,-1-1-9,0 0 41,1 0 0,-1 0 88,0 0-38,0 0 31,0 0 45,-1 0-35,2 0 102,-2 0-90,1 0 106,-1 0-63,1 0 107,-1 0-85,0 0 29,1 1-59,-1-1 17,0 1-13,0-1-87,0 0 75,1 0-72,-1 0 38,0 0 18,0 0-24,0 0 72,0-1 4,0 0 2,-1 1-25,2-1 147,-1 0-51,-1 1 129,1-1-95,-1 0 76,0 0-40,1 0 89,-1 0-80,0 1 8,0-1-56,-1 1 9,1-1-156,0 0 46,0 1-104,0 0 111,0-1-59,1 0 21,-2 1 5,1-1-64,0 1 39,0 0-33,0 0 21,0 0-279,0 0 91,0 0-227,0 0 205,1 0-512,-1 1 187,2-1-397,-1 0-312,0 0 334,1 0-322,-1 0 531,2 0 393,0 0 139,0-1 156,0 1 0,2-1 0</inkml:trace>
  <inkml:trace contextRef="#ctx0" brushRef="#br0" timeOffset="15">399 39 9502,'0'-1'1030,"-1"1"-631,1 0-107,-1-1 59,1 1-121,0-1 114,0 0-93,0 1 110,0 0-142,0 0 96,0-1-84,0 1 89,0 0-17,0 0-50,0 0 18,1 0-86,-1 0 78,0 1-73,0 0 76,0 1-30,0 0 5,1 1-36,-1 0-1,0 0-30,0 2-18,0-2 15,0 2-40,0-1-44,0 1 47,0 0-43,0 0-56,0-1 13,0 0-97,0 1-122,0-1 62,0 0-102,0 0 128,0-1-236,0 0 71,0 0-171,0-1 159,0 0-259,0 1 84,0-1-199,0-1 216,0 1-144,0-1 109,-1 0-122,1 0 91,-1 0 155,1 0-18,0 0-165,0-1 108,0 1-1,0-1 186,0 0 219,0 0 0</inkml:trace>
  <inkml:trace contextRef="#ctx0" brushRef="#br0" timeOffset="16">228 40 9502,'-1'0'150,"1"0"-81,0 0-8,-1-1 25,1 1 78,0 0 22,-1-1-7,1 1 31,0 0-68,0 0 43,0-1-50,0 1 61,0 0-3,0 0 1224,0 0-931,0 0 899,1 0-1231,-1 0 11,1 0-19,0 1-31,0-1 12,0 0-11,0 0 29,1 0-52,-1 0 1,1 0-16,-1 0-108,1 0 69,0 0-78,-1 0 53,1 0-73,1 0 23,0 0-69,-1 0 17,1 0 37,-1 0-41,1 0 52,-1 0-45,1 0-4,-1 0 21,1 0-10,-1 0 38,1 0-35,0 0 16,-1 0-9,1 0-17,-1 0 29,1 0-37,0 0 38,-2 0 19,1 0-23,0 0 40,0 0-31,-1 1 28,1-1-31,0 0 31,0 1-17,0-1 20,0 0-16,-1 0-78,1 0 20,0 0-70,0 0 71,0 0-39,0 0 58,-1 0-39,1 0 28,0 0 11,-1 0-17,1 0 35,-1 0-36,1 0 24,0 0-20,-1 0 62,0 0 20,1 0 8,-1 0-23,0 0 5,-1 0 3,2 0 24,-1 0-15,-1 0-21,1 0-21,0 0 19,0 0 30,-1 0-19,0 0 28,1 0 10,0 0 5,0 0 12,-1 0-16,1 0 5,0 0-34,-1 0 36,1 0-44,0 0 54,-1-1 9,1 1 18,-1-1-19,1 1 113,-1 0-40,0 0 101,1 0 240,-1 0-234,0 0 269,0 0-334,0 0 33,0 1-79,0 0-56,0-1-6,0 0-24,0 0 52,0 1-71,0-1 27,0 1-106,0-1 107,0 1-61,0-1 46,0 0-64,0 1 91,0 0 5,1 0 51,-1-1 61,0 2-53,0-1 76,0-1-67,0 2 1,0-2-21,0 2 3,0-1 20,0 1-67,0-1 10,0 1-29,0-1 30,0 1-77,-1 0 24,1 0-104,0 0-9,0 0 34,0 1-58,-1-1 60,1 0-33,0 1 65,0-1-25,-1 1 156,1-1-40,0 0 102,0 1-94,0 0-21,0-1-31,0 0-11,0 0 35,0 0-97,0 1 34,0-1-86,0 0 32,0 0 40,0 0-1,0 1 101,0-1-50,-1-1 48,1 1-72,0 1 81,0-2 1,-1 0 21,1 1-11,0-1-151,0 0 33,0 0-82,-1 0 100,1-1-40,0 1 40,0-1-22,0 1-12,-1 0 48,1-1-29,-1 0 69,1 1 0,0 0 0,-1-1-5,1 0-111,-1 1 53,1-1-38,-1 1 55,1-1-46,0 1-19,0-1 5,0 0 10,0 0-4,-1 0-18,1 0-21,0 0 9,-1 0 31,1 0 10,0 0 54,-1 0 33,1 1-10,0-1-7,-1 0 24,1 0-13,-1 0 93,0 0-89,1 0-20,-1 0-31,0 0 1,1 0 18,-1 0-39,0 0 26,0 0-34,1 0 86,-2-1 12,1 1-3,0 0-18,0 0 20,0 0-2,0 0 14,0-1 51,0 1-23,-1 0 15,1-1-20,-1 1 4,1-1 6,0 1 34,0 0 7,-1 0-5,1 0-16,-1 0-1,1 0-106,0 0-26,-1-1-1,1 1-17,-1-1 82,1 1-24,-1 0 19,1 0-42,-1-1 27,1 0-33,-1 1 30,0-1 36,1 1-37,-1 0 36,1 0-38,-1 0 67,1-1 9,-1 1 10,2 0-8,-2-1-55,1 0 19,0 1-18,0 0 19,0 0-18,-1-1 12,2 1-6,-2-1 10,1 1-9,-1 0 5,2 0 37,-2-1-35,1 1 35,-1 0-45,1 0 52,-1 0-34,1 0 38,-1 1-56,1-1 7,-1 0 7,1 1-82,-1-1 29,1 0-86,0 0 79,0 1-143,-1-1 70,2 0-100,-2 0 54,1 0 144,1 0-71,-2 0 105,1 0-9,1-1 12,-1 1 7,0 0-39,1 0 113,-2 0-42,1 0 128,1 0-78,-1 0-2,0 0-50,0 0 43,1 0-287,-1 0 93,0-1-167,0 1 126,1 0-112,-1 0 43,0 0-87,1 0 91,-2 0-109,1-1 47,1 1-119,0 0-120,-1 0-1589,1 0 1263,0 0-1086,1 0 1863,-1 0 0,1 0 0</inkml:trace>
  <inkml:trace contextRef="#ctx0" brushRef="#br0" timeOffset="17">219 46 8681,'0'-1'-176,"0"1"178,0 0 73,0 0-38,0 0 10,0-1 6,0 1-9,0 0 11,0-1 16,1 1 4,-1 0-12,0 0-40,0 0 19,0 0 1636,0 0-1173,0 0 1222,0 0-1664,0 0-15,0 0-1,0 1 31,0 0 2,0-1-2,0 1-31,0-1 22,0 2-30,0-1 6,0 1-41,0-1 36,0 1-9,0-1 44,0 1-47,0 0 8,0 1 10,0-2-15,0 1 32,0 1-15,0-1 18,0 0-10,0 1-36,0-1-9,0 0-20,0 1 17,0-1-39,0 1 26,0 0-84,0-1-19,0 1 12,0 0-46,0-1 72,0 1-56,0-2 45,0 1-57,0 0-102,0-1 46,1 1-82,-1-1 58,0 1 20,0-1 18,0 0 24,0 0 18,0 0-99,0 0-2,0-1-93,0 1 120,0-1-8,0 1 58,-1-1-24,1-1 0,0 1 0</inkml:trace>
  <inkml:trace contextRef="#ctx0" brushRef="#br0" timeOffset="18">178 51 9502,'0'-2'-288,"0"2"613,0-1-51,0 1 225,0-1-143,0 1-79,0 0-56,0-1-29,0 1 12,0 0-18,0 0 79,0 0-85,0 0 147,1 0-87,-1 0 126,0 0-83,0-1 12,0 1-83,1-1-5,-1 1-84,0 0 6,0-1-5,1 1 99,-1 0-69,0 0 69,0 1-46,0 0 11,0 0 14,0 2-22,0-1-80,0 0-25,-1 0-1,1 1-67,0 0 74,0 0-81,0 1 77,0-2 20,0 1 12,0 1 22,0 0-12,1-1-9,0 1-9,-1 0-4,1-1-67,1 1 3,-2 0 2,2 1 14,-2-2-224,2 2 60,-1-2-186,-1 2 144,1-1-68,0 0 33,-1 0-60,1 0 90,-1 0 76,0 0-21,0 0 127,0 0-55,0 0 105,0-1-90,1-1-54,-1 1-42,1 0-6,-1 0 75,0-1-207,0-1 97,0 1-178,1-1-176,-1 0 118,0 0-183,0-1-174,0 0 257,0 0-50,0 0 323,-1-1 220,1 0 0,-2-1 0</inkml:trace>
  <inkml:trace contextRef="#ctx0" brushRef="#br0" timeOffset="19">83 51 10631,'1'0'-274,"-1"0"343,0 0-305,0 0 422,0 0-172,0 0-5,-1 0 70,1 0 945,0 0-604,0 1 723,0-1-940,0 1-10,0-1-49,-1 1-12,1 0-2,0 0-49,0 0 2,0-1-10,0 1 23,0 0 26,-1-1 2,1 1-12,0 0 21,0 0-47,0-1 39,0 1-40,0 0-53,0 0 25,-1 0-93,1 1 92,-1-2-175,0 2 86,1-1-114,0 1 70,-1-1 6,1 1 52,-1 0-47,1-1 20,-2 1-11,1 0-6,1-1 139,-1 1 0,-1 0 76,2-1-91,-2 2 50,2-1-82,-2 0 65,1 0-131,0 0 2,-1 1-18,2-1 35,-2 0-50,1-1 28,0 2-99,0-1 84,1 0-28,-1 0 55,0 0-19,0 0-2,1-1 29,-1 1-49,0-1 35,0 1 72,1-1-3,-1 1 88,1-2-176,-1 2 18,1-1-120,-1 0 92,1 1-168,-1-2 86,0 2-119,1-2 86,0 2 34,0-1-22,0-1 10,-1 1 58,1 0 34,-1 0-4,1-1 9,0 0 70,0 1-15,0-1-497,0 0 165,0 1-439,0-1 452,0 0-227,1 0 362,-1-1-212,1 1 400,-1-1 0,0 1 0</inkml:trace>
  <inkml:trace contextRef="#ctx0" brushRef="#br0" timeOffset="20">50 149 8752,'0'1'692,"1"-1"-669,-1 0 195,0 1-51,0-2 97,0 1-32,0 0-71,0-1 138,-1 1-123,1 0 232,0 0-103,0 0 167,-1 0-160,1 0 105,0 0-151,0 0 118,0 0-181,0 0-30,0 0-27,0 1 47,0 0-46,0 0 47,0 0 24,0 0-66,0 0 67,1 0-88,-1 0-48,1 1 4,-1-1-12,0 1 24,1-1-24,-1 1-14,1 1-2,0-1-104,-1 0 67,0 0-107,1 0 84,0 0-48,0 0 48,-1 0-46,0 0-128,1-1 54,0 0-104,-1 0 90,0 0-132,0 0 52,0 0-101,0-1 99,1 0-279,-1 0 92,0 0-198,0 0-252,0 0 233,1 0-52,-1 0 355,0-1 318,0-1 0,0 1 0</inkml:trace>
  <inkml:trace contextRef="#ctx0" brushRef="#br0" timeOffset="21">68 190 9502,'0'-1'474,"0"0"-387,0 1 48,1-1-44,-1 1 55,1 0 39,-1-1 15,0 0-1,1 1 72,0 0-48,0 0 12,-1 0-33,0 0 23,1 0-9,0 0 71,0 0-8,0 0-45,0 0 19,-1 0-76,2 0 56,-1 0-37,0 1 12,1-1-27,-1 1-45,1-1-3,0 0 18,0 0-52,0 0 38,0 0-41,1 0 35,-1 1-51,2-1 2,-1 0-10,1 0-97,-1 0 63,1 0-94,0-1 59,0 1-11,0 0-13,0 0 8,0-1 19,1 1-123,-2-1 54,2 1-115,-1 0 77,1 0-140,-1 0 52,0-1-110,0 1-81,0 0 81,0 0-94,0 0 21,-1 0 114,0 0-65,0 0 69,-1 0-204,0 0 85,-1 0-115,1 1 155,-1-1 182,0 0 31,0 0 120,0 0 0,-1 1 0</inkml:trace>
  <inkml:trace contextRef="#ctx0" brushRef="#br0" timeOffset="22">172 38 9502,'0'-1'920,"0"1"-677,0 0 139,0 0-54,0 0-44,-1 0 20,1 0-91,0 0 70,-1 0-67,1 0 69,-1 0-147,0 0-25,1 0-32,0 0 2,-1 0 39,0 0 3,0 0-17,1 0 23,-1 0-47,0 0 36,1 0-35,-2 0-21,1 0 48,0 0-79,0 0 93,0 0-87,0 0 18,0 0-35,-1 0 9,1 0 44,-1 0 14,0 0 4,0 0 140,0 0-39,-1 0 118,0 1-86,1-1 8,-1 0-57,0 0-7,0 1-95,0 0 35,1-1-36,-1 0 72,1 0-133,-1 0 38,0 0-123,1 1 1,0-1 33,1 0-57,-2 0 109,1 0 108,0 0 35,1 0 66,-2 0-95,2 0 151,-1 0-80,0 0 129,1 0-158,-1 0-1,1 0-70,0 0 94,0 1-198,0-1 88,1 0-172,-1 1-116,1-1 70,0 0-111,0 0 125,-1 0-165,1 0 64,0 0-162,0 0 177,0 1-184,0-1 112,0 0-164,0 1-34,0-1 100,0 1-75,0-1 116,0 0-34,0 0 44,0 1-29,0 0-388,0-1 181,0 1-97,0-1 341,0 1 318,0 0 0,-1-1 0</inkml:trace>
  <inkml:trace contextRef="#ctx0" brushRef="#br0" timeOffset="23">729 257 9817,'-1'-1'864,"1"1"-676,0-1 37,0 1-24,0 0 84,0 0-81,0 0 57,-1 0-56,1 0 55,0-1-12,-1 1 7,1 0-26,0 0 62,0-1-79,-1 1 64,1 0-90,-1-1 78,1 1-52,-1 0 67,1 0-78,0 0 14,-1 0-34,0-1-1,0 1 64,1 0-94,-2 0 55,1-1-74,1 1 53,-2 0-39,2 0 53,-2 0-64,1 0 11,0 0-15,0 0 1,0 0-27,0-1-21,0 1 10,0 0-3,-1 0-30,2 0 11,-2-1-51,1 1 40,0 0-32,-1 0 40,1 0-26,0 0 0,-1 0-7,1 0-6,-2 0-55,2 0 78,0 0-41,-1 0 39,1 1-36,-1-1-26,1 1 4,0-1 9,-1 0 10,2 0 26,-1 1-27,0-1 32,0 0-47,0 1 32,0-1-43,1 0 41,-2 0-4,1 0 2,1 1 26,-2-1-17,1 1 19,1 0-23,-2-1 32,1 0-24,0 0 26,0 1-31,0 0 21,-1 0-15,1-1 21,0 0-85,0 1 50,-1 0-52,2 0 64,-2-1-35,1 0 27,0 1-30,-1 0 61,2-1-25,-2 1 19,1 0-27,0 0 27,0 0-20,0 0 18,0 0-26,0-1 31,0 1-21,0 1 35,1-2-51,-1 1 21,0 0-20,0 0 24,1 0-62,-1 0 48,0 0-53,1 1 18,-1-2-16,1 2-6,-1-1 12,0 0 8,0 0 14,1 1-17,-1-1 8,0 0 52,1 1-43,-1-2 42,0 2-4,0-1 14,1 0 4,0 0-11,-1 1-2,0-1-20,0 0 30,1 0-39,0 1 12,-1-1-11,1 1 16,0-1-56,-1 0 41,1 1-42,0-1 44,0 0-26,0 0 14,0 1-16,0-1-18,0 1-5,0-1-14,0 0 37,0 1 9,0-1 25,0 0-29,0 1 51,0-1 10,0 1 4,0-1-10,0 0-39,1 1 0,-1-1 4,1 1 5,-1-1-52,1 0 0,0 0-10,0 1-27,-1-1 29,1 0-3,0 1 10,0-2-32,0 2 35,0-1-48,-1 0 149,1 0-16,0 0 83,0 1-102,0-2 128,0 2-79,0-1 140,-1 1-130,1-1-9,0 0-55,0 0 20,0 0-111,0 1 44,0-2-117,1 2 113,-1-1-37,0 0 27,0 0 2,1-1-84,-1 1 36,1 0-41,0 0 31,0 0 58,0 0 8,0 0-9,-1-1-7,1 1 28,0 0 21,-1 0 10,1-1 43,0 1-9,-1 0-3,1-1 5,0 0-134,0 1 68,-1 0-66,0-1 71,1 1 0,-1-1-3,2 0 5,-2 0-38,1 0 27,-1 1-36,0-1 38,1 0 50,-1 0-37,1 0 36,-1 0 56,1 0-27,-1 0 101,0 0-95,0-1 62,1 1-30,-1 0 27,0 0-87,1 0-63,-2-1-7,2 0 28,-1 1-1,0-1-1,0 1-21,1-1 15,-1 0-68,0 1 14,0-1-105,1 0 87,-1 0 16,0 0 20,1 0 84,-2 0-11,2 1 25,-1-1-19,0 0 52,0 0-17,-1 1 98,1-1-80,0 0 24,0 1-14,-1 0-15,2-2 24,-1 1-40,-1 1 19,1-1-10,-1 0 37,1 0-43,-1 0 40,1 0-94,0 0 42,0 0-42,-1 0 44,1 0-12,0-1 3,0 1 0,-1 0 2,2 0-19,-2-1 10,1 2-18,-1-2 25,1 1-55,0 0-25,-1 0 4,1 0-49,-1-1 98,1 1-49,0 0 4,-1 0-23,0-1-6,1 1 14,0-1-2,-1 1-10,1-1-14,-1 1 9,0-1 105,1 1-44,0-1 50,-1 0-70,0 1 54,0-1-36,0 0 46,1 1-10,-1-1 19,0 1-1,0 0 3,0 0-64,0-1 30,0 1-25,0 0-26,-1 0 29,1 0-30,0 0 44,-1 0-49,0 0 31,1 1-48,0-1 54,-1 0-45,1 0-4,-1 0-7,0 0-48,1 0 12,0 0 3,-1 0-5,1-1 168,-1 1-35,0-1 102,1 1-54,0-1 0,0 1-42,-1-1-13,1 2 51,-1-2-22,1 1 96,0 0-89,0 0 9,-1 0-64,0 0-7,0 0-63,1 0 6,-1 0 4,0 1-33,0-1 49,1-1-66,-2 2 61,1-1-40,1 0 66,-2 0-50,2 1 31,-1-1 1,0 0-20,0 0 21,0 1-21,0 0 42,0-1-24,1 0 27,-1 1-4,0-1-14,1 1 24,-2-1-24,1 0 9,1 1-7,-1 0 1,-1 0-310,2-1 61,-1 1-196,0 0 187,0-1-575,1 1 196,0 0-411,-1 0 443,1 0-252,0 0 227,0 1-45,0 0 349,0-1 324,0 3 0,0-2 0</inkml:trace>
  <inkml:trace contextRef="#ctx0" brushRef="#br0" timeOffset="24">685 299 9502,'-2'-1'665,"1"1"-100,1 0-220,-1 0 169,0 0-134,0 0 139,1 0-159,-1 0 96,0 0-85,0 0 80,0 0-6,0 1-116,1-1 62,-2 0-91,2 0 13,-1 1-32,0 0 43,0 0-51,0 0 19,1 0-72,-1 0-5,0 1 7,1-1-23,-1 1 80,0-1-5,0 1-76,1 0 21,-1 0-88,1-1-18,-1 1 13,1 1 2,0-2 7,0 1 16,0 0-19,0-1 5,0 1 22,0-1-6,0 1 10,1-1-17,0 1-48,-1-1 25,1 0-24,0 0 46,0 0-60,0 0 45,0-1-51,1 1-10,-1 0-11,1-1 1,0 1 7,0-1-60,0 0 17,-1 0-119,1-1 73,1 0-13,-1 0 59,0 1-8,0-2-7,0 1 18,0 0-25,0 0 34,0-1-4,0 0-9,0 0 3,0 1 0,0 0 11,-1-2 1,0 1 6,0 1-45,0-2 32,0 1-38,-1-1 145,0 1-19,0-1 89,0 1-96,0-1-66,0 1-64,-2-1 10,1 1 15,0 0-293,0-1 78,-1 1-241,1 1-119,-2-1 160,2 2-170,-1-1 203,0 1-858,-1 0 283,1 1-263,1-1 649,-1 2 565,0 0 0,1 0 0</inkml:trace>
  <inkml:trace contextRef="#ctx0" brushRef="#br0" timeOffset="25">218 297 9502,'0'-1'572,"0"1"-95,0 0 113,0-1-165,0 1 136,0 0-222,0-1 223,0 1-138,0 0 180,0 0-241,0 0-96,0 0 70,0 0-35,-1-1 44,1 1-76,0 0 53,0 0-45,0 0 87,-1 0-57,1 0-12,-1 0-59,0 0-34,1 0-15,0 0-43,-1 0 58,0 0-48,1 0-4,0 0 1,-1 0-21,0 1 42,0 0 26,1 0-12,-1-1 30,0 1-81,0 1 24,1-2-17,-1 2-59,0-1-2,1 1-15,-1-1 13,0 0-17,0 0-1,1 1-26,-1-1-36,0 1 81,1-1-39,-1 1 39,1-1-45,0 0-15,0 0-44,-1 1 39,1-2 10,0 2 21,0-1 19,0 0 37,-1 0-21,1 0 24,0 0-43,0 1-20,0-2 23,0 1-21,1 0 25,-1 0-33,0 0 18,1 0-17,-1-1 78,0 1-38,1 0 43,0 0-55,0-1 63,-1 1 15,0 0 14,1-1 38,0 1-31,0 0-9,0 0 9,0-1 7,-1 0-10,1 1 26,1-1-126,-2 1-5,1-1-61,1 1 73,-2-1-120,2 0 56,-2 0-94,2 0 64,-1 0-43,0 0 29,0 0-77,0 0 49,0 0 13,1 0 27,-2 0 13,2 0 14,-1 0-26,0 0 18,0-1-9,1 1 18,-1-1-4,1 0 7,-1 0-1,1 0 0,-1 0 0,1 0 1,-2 0-73,3-1 52,-3 1-60,2-1-67,-1 1 24,1-1-123,-1 1 119,0-1-23,0 0 76,0 1-20,0-1 11,0 1 75,0-1-71,-1 1 64,1-1 122,-1 0-25,0 1 119,0-1-82,0 1-26,0-1-46,-1 1 31,0-1-120,0 1 58,0-1-30,0 0 34,-2 1 21,2-1-19,-1 1 0,0 0-5,0 0-220,0-1 49,0 2-159,-1-1-332,1 0 137,1 1-260,-1 0 419,0 0 174,1 0 172,0 1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30.067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10 183 11341,'0'0'591,"0"1"-425,0-1 131,0 0-111,0 0 51,0 1-9,0-1 335,-1 0-257,1 0 205,0 0-365,0 0 112,0 0-133,-1 0 151,1 0 9,0 0-96,0 0 71,0 0-134,0 0-67,0 0 42,0-1-32,0 1 71,0 0-77,0-1-4,0 1-32,0-1-39,-1 1 89,1 0-37,0 0 44,0 0 69,0-1-51,0 1 42,-1 0-132,1-1 55,0 1-55,0-1 75,0 1-42,0 0 26,0 0-26,0-1 46,0 0-53,0 0 40,0 1-44,0-1 49,0 1-9,0-1 6,0 1 6,0-1-16,0 0 13,0 0-21,-1 1 6,1-1 10,0 0-4,0 0 6,0 1-68,0-1-16,0 0 6,0 0 9,0 1 7,0-1-28,0 0 1,0 0-7,0 0-1,0 0 22,0 1-63,0-1 66,0 0-12,0 0 6,0 1 38,0 0-35,0-1 35,0 0-32,0 1-13,0 0 13,0-1-10,0 0 23,0 0 7,0 1 0,0 0 1,0-1 0,0 0-7,0 0 3,0 1 52,-1-1-42,1 0 44,0 0-55,0 1 71,0-1-50,0 0 61,0 1-72,0-1-21,0 0 16,0 0-11,0 1 23,0-1-35,0 0-18,-1 0-5,1 1 32,0-2 19,0 2 17,0 0 8,-1-1-22,1 0 24,0 1-34,0-1-43,0 1-14,0 0 0,0 0 9,0-1-88,0 0 29,0 1-122,0-1 125,0 1-51,0 0 105,0-1-67,-1 1 101,1-1-55,0 1 48,0-1-65,0 1 48,0 0-37,0 0 36,0-1 13,0 1-26,0-1 45,0 1-46,0 0 59,0 0 3,0-1 16,0 1-16,0 0 31,0-1 9,0 1 29,0 0-25,0 0-46,0-1-2,0 1-12,0 0 16,0 0-14,0 0 2,0 0 2,0 0-3,0-1 6,1 0-54,-1 1 36,0-1-42,0 1 39,1-1-34,-1 0 16,1 1-15,-1 0 71,0-1-25,1 0 29,-1 1-39,0-1 71,0 1-52,0 0 59,0 0-19,0-1-32,0 1 37,0 0-40,1 0-30,-1-1 35,0 1-31,1 0 45,-1-1-75,0 1 53,1 0-54,-1 0 6,0-1 32,0 1-44,0-1 83,1 1-33,-1-1 31,1 1-40,-1 0-1,1 0 0,-1-1 0,0 1 6,1-1-30,0 1 25,-1-1-24,1 1 34,0-1-23,-1 0 15,1 1-15,-1 0 11,0 0 3,0 0-7,1-1-15,-1 1 9,0 0-13,1 0 14,-1 0-16,1 0 12,-1-1-13,0 1 21,0 0-41,1 0-11,0 0-4,-1-1 9,1 1 72,0 0-26,0 0 22,-1 0 20,1 0-45,0-1 46,0 1 21,-1 0 21,0-1 11,1 1-20,0 0-37,0 0-20,-1 0 35,0 0-30,1 0-5,0-1 6,-1 1-6,1 0 16,0-1-32,0 1 19,-1 0-31,1-1 23,1 1 0,-2 0-4,1 0 6,0 0 2,-1 0-7,0 0 6,1 0 20,0-1-12,0 1 20,0 0-27,0 0 10,0-1-4,-1 1 5,1-1-5,1 1-50,-2 0 34,1 0-36,0 0 5,-1 0 28,1 0-31,0 0 10,0 0 20,-1-1-25,1 1 25,0 0 28,0 0-27,-1 0 28,1 0-35,0-1 58,-1 1-36,1 0 39,0 0-45,0 0 37,-1 0-19,1-1 26,0 1-68,0 0 22,-1 0-23,1 0 1,0 0 24,0 0-23,-1 0 26,2 0-45,-2 0 27,1 0-33,1 0 37,-2 0-14,1 0 2,1 0-6,-2 0 2,2 0-28,-2-1 17,1 1-53,1 0 57,-2 0-21,1-1 27,1 1-30,-2 0 17,1 0-22,1 0 27,-2 0 9,1 0-9,0 0 8,0 0-10,0 0 41,0 0 9,1 0 4,-1 0-8,0 0-17,1-1-14,-2 1 19,2-1-1,-1 1-3,1-1 7,-1 1-3,1 0-7,-1-1 10,0 1-7,0 0-73,1-1 50,-2 1-59,1 0 74,0 0-57,0 0-11,-1 0-15,0 0 18,1 0 71,0 0-17,-1 0 13,1 0 21,-1 0-45,0 0 46,1 0-10,0 0-24,-1 0 31,1 0-37,0 0-9,0-1 9,-1 1 4,2 0 5,-1 0 27,-1 0-22,1 0 16,0 0-19,-1 0 55,1 0 13,1-1 1,-2 1 52,0 0-94,1 0 48,0 0-51,0 0-10,-1 0 21,1-1-15,0 1-16,0 0 14,-1 0-15,0 0 27,1-1-46,0 1 30,-1 0-45,1 0 52,0 0 11,0 0-9,-1 0 5,1 0-17,0 0-3,0 0 3,-1-1 39,1 1-22,0 0 25,-1 0-29,1 0 27,-1 0-15,1 0 18,0 0-18,0 0-53,0 0 40,0-1-40,-1 1 43,2 0-60,-1 0-18,-1 0-2,1-1-65,0 1 110,-1 0-67,1 0 141,0-1 5,0 1 9,-1 0-23,1 0 18,0 0-55,-1 0 61,1 0-63,-1 0-7,1 0 19,0 0-12,-1 0-47,1-1 36,1 1-30,-2 0 50,1 0-32,0-1-21,0 1-11,0-1-12,0 0 44,0 1-12,0 0 3,0 0 24,-1 0-25,1 0 24,0 0-18,0-1-33,0 1 26,0 0-26,0 0 41,1-1-73,-1 1 53,0 0-57,0 0 30,0 0 27,0-1-38,0 1 72,-1 0-37,1-1 27,0 1-33,0 0 44,-1 0 15,1 0 2,-1 0-13,1 0 28,-1 0-47,0 0 65,1 0-67,-1 0-27,1 0-20,0 0 5,-1 0-50,0 0 81,0 0-47,0 0-8,1 0 40,-1 0-55,1 0 63,-1 0 7,0 0-4,1 0-2,-1 0-14,0 0 50,0 0-34,0 0 46,0 1-55,1-1 27,-1 0-20,1 0 31,-1 0-51,1 1 30,-1-1-26,0 0-39,0 0 42,0 0-47,1 0 61,-1 0-15,1 0 9,-1 0-21,0 0 14,0 0 107,0 0-20,0 0 102,0 0-107,0 0 67,1 0-62,-1 0 71,0 0-5,0 0-49,1 0 9,-1 0-53,0 0 11,1 0 0,-1 0-10,0 0-61,0 0-28,0 0-56,0 0 56,0 0 28,0 0 37,1 0 6,-1-1 45,0 1-53,0 0 55,0 0-62,1-1 87,-1 1-16,0 0 76,0-1-67,0 1 25,0 0 111,0 0-138,0 0 127,0 0-188,0 0-5,0 0-13,1 0-4,-1-1-1,0 1-9,0 0-28,0-1 5,1 1-11,-1-1 7,1 1 20,-1 0-31,0 0 44,1 0 8,0-1-7,-1 1 5,1 0 41,-1-1 10,0 1 1,0 0 34,1-1-66,-1 1 34,1 0-36,0 0-42,-1-1 37,0 0-35,1 1 50,0-1-1,-1 0 2,1 0-4,-1 1-4,1-1 25,0 0-21,-1 0 18,0 1-30,1-1-2,0 0 3,0 1-77,-1 0 21,1-1-70,0 0 75,0 0-71,-1 1 18,1-1-18,0 0 24,-1 0 128,0 1-42,1 0 32,0-1-59,-1 1 61,1 0 34,-1-1 1,0 1 55,0 0-115,1-1 52,-1 1-45,1 0-11,0 0 36,-1 0-24,1 0 8,-1 0-8,1 0-5,0-1 12,-1 1 60,2-1-47,-2 1 39,1 0-54,0-1 34,0 0-23,0 1 31,0-1-39,0 1 12,-1-1 1,2 1-65,-2-1 51,1 0-60,1 1 70,-2-1-53,1 0-17,1 1-1,-2-1-7,2 0 15,-1 0-33,-1 1 12,1-1-18,0 0 103,-1 0-58,0 1 55,1 0 44,-1 0-13,0-1 87,1 1-34,-1 0 12,0 0-44,0-1 10,1 1-116,-1 0 65,0 0-57,0 0 75,0-1-68,0 1 50,1 0-50,-1 0 55,1 0-81,0 0 46,-1 0-56,0 0 71,1 0-2,0-1-4,0 1-16,-1 0-2,1-1 0,-1 1 9,1 0-53,-1 0-13,1 0-2,0 0 15,0-1-6,-1 1-14,1 0-6,0-1 2,0 1 66,-1 0-25,0-1 20,1 1-10,0 0 0,0 0-7,0-1 18,0 1-24,-1-1 27,2 1-19,-1-1-7,-1 1 7,2 0 0,-1 0 4,0-1 44,0 1 6,-1-1 3,1 1-11,1 0 35,-2 0 14,1 0 11,0-1 28,0 1-84,-1 0 27,1 0-24,0 0-12,-1 0 22,1 0-15,0 0 1,0 0 0,0 0-3,0 0 10,0 0-55,0-1 36,1 1-46,-2 0 54,2 0-52,-1-1-9,1 1-13,-2 0-2,2 0 46,-1 0-5,0-1 13,0 1 1,0 0-5,0 0 1,0-1 9,0 1-6,0 0 8,0 0-12,-1 0 0,1 0 2,0 0 2,0 0-1,-1 0-68,1 0-20,0 0-6,-1 0 14,1 0 58,0 0 3,0 0 42,-1 0 15,1-1-3,0 1-8,0 0 11,-1 0-39,1 0 43,0 0-49,-1 0 57,1 0 34,0 0-6,0 0 40,-1 0-93,1 0 50,0 0-52,0 0 20,-1 0-15,1 0 11,0 0-73,0 0 50,-1 0-56,1 0 63,0 0-65,0 0 40,0 0-46,0 0 55,-1 0-23,1 0 8,0 0-14,0 0-10,-1 0 26,1 0-31,0-1 51,-1 1-21,1 0 18,-1 0-21,0 0-37,1 0-11,0 0 1,-1 0 9,0 0-20,0 0 40,1 0-44,-1 0 48,1 0 51,0 0-41,-1 0 37,0 1-20,1-1-20,0 0 17,0 0 45,-1 0-51,1 0 57,0 0-65,-1 0 32,0 0-15,1 0 21,0 0-10,0 0 1,-1 1 2,1-1 1,0 0-12,0 1 0,-1-1 0,1 0-1,0 0 0,0 0 1,0 1 0,0-1-1,1 0-4,-1 0 3,1 0-2,-1 0-22,1 0 18,-1 0-19,1 0 24,-1-1-37,0 1 26,0 0-30,1 0 37,-1 0-46,0 0-9,0-1-8,0 1 8,1 0 35,-1 0 2,0 0-5,0 0 14,0-1-12,0 1 11,0 0-17,1 0 6,-2 0-6,1 0 4,0 0-2,0 0 3,-1 0-1,1 0 5,0 0-46,-1 0 29,1 0-32,-1 0 41,1 0 56,-1 0-38,1 0 108,-1 0-37,0 0 5,0 0-12,1 0 10,-1 0-49,1 0 62,0 0-65,-1 0 1,0 0 15,1 0-13,0 0 29,0 0-76,-1 0 10,2 0-25,-2 0-30,1 0 39,0 0-55,0 0 46,0 0 1,0 0 41,0 0-14,0 0 77,0 0 6,0 0 15,-1 0-20,1 0 12,0 0-14,-1 0 73,2 0-57,-1 0 12,-1 0-23,1 0-2,1 0-35,-2 0 4,2 0-11,-1 0-64,1 0 30,-1 0-91,1-1 83,-2 1-83,2-1 51,-1 1-81,0 0 63,0 0 23,1 0 16,-1-1 21,0 1-30,0 0 49,0 0-51,0 0 37,0 0-36,0 0 82,0 0-44,0 0 57,-1 0-70,1 0 9,0 0-4,0 0-14,-1 0 12,1 0-18,-1 0 23,1 0 64,0 0-48,-1 0 44,1 0-60,0 0 63,-1 0-44,0 0 52,1 0-65,0 0 59,0 0-41,-1 0 58,1 0-61,0 0 23,0 0-17,-1 0-32,1 0 21,0 0-27,0 0 39,-1 0 13,1 0-12,0 0 3,0 0-9,0 0 55,0 0 19,-1 0 5,1-1 31,0 1-41,0 0 2,-1 0 5,0 0-18,1 0-1,0 0 8,-1 0-84,0 0 38,1 0-34,0 0 57,0 0-57,-1 0-28,1 0-12,0 0 20,0 0-11,-1 0-27,1 0 0,0 0-9,0 0 71,-1 0-6,1 1-11,-1-1 81,1 0-61,-1 0 64,1 0-29,0 0-22,0 0 25,-1 1-23,0-1 24,1 0-5,0 0 12,-1 1-9,1-1-50,-1 0 39,0 0-40,1 0 38,-1 1-10,0-1 4,1 0-13,-1 0 7,1 0-3,-1 1 1,0-1-6,1 0 2,-1 1-2,1-1 6,-1 0 18,0 0-13,1 1 12,-1-1-11,1 0 47,-1 0-32,0 0 35,1 0-35,-1 0-9,0 0 12,0 0-10,0 0-47,0 0-11,0 0-3,0 1-49,0-1 30,0 1-5,0-1 5,1 0 10,-1 1 21,0-1-30,1 0 29,-1 0 9,1 0-23,-1 1 16,0-1 32,0 0 20,1 0 1,-1 0-8,0 1 34,1-1-6,-1 0 66,0 0-7,0 0-42,0 0 17,1 0-57,-1 0-49,1 0 30,-1 0-33,1 1 54,-1-1-46,0 0-15,0 0-13,0 0 16,1 1-1,-1-1 32,0 0-52,1 0-23,-1 0 25,1 0-33,-1 1 40,0-1 19,1 0-20,-1 0 19,1 0 44,-1 0-29,1 0 36,-1 0-49,0 0 37,1 0-27,-1 0 31,1 0-33,-1 0 38,0 0-28,0 0 35,1 0-42,-1 0 14,0 0-11,1 0 49,-1 0-32,0 0 32,0 0-41,0 1 33,1-1-23,-1 0 27,0 0-31,0 0-2,0 0 2,0 1-1,0-1 36,0 0-22,1 0 87,-1 0-12,0 0 2,0 1 9,0-1-74,1 0 17,-1 0-18,0 0-21,0 0 15,0 0-6,1 0 34,-1 0-45,0 0-4,0 1-15,0-1-58,0 0 83,1 0-58,-1 0 66,0 0-9,0 0 40,0 0-31,1 0 29,-1 1-14,0-1-9,0 0 157,0 0-195,0 0 226,0 0-272,0 0 132,0 0-57,0 0 3,0 0 36,0 1-40,0-1 107,0 1 998,0-1-692,0 0 679,0 0-1053,0 0-54,0 0-208,0 0 109,0 0-212,0 1 189,0-1-44,0 0 88,0 0-38,0 1 50,0-1-20,0 0 134,0 0 445,0 0-276,0 0 277,0 0-494,1 0 0,-1-1 0,0 1 0,0 0 0,0-1 0,0 0 0,0 0 0,0 1 0,0 0 0,0 0 0,0-1 0,0 1 0,0 0 0,0-1 0,0 1 0,-1 1 0,1-1 0,0 0 0,0 1 0,0-1 0,0 0 0,0 0 0,0 0 0,0 0 0,0 0 0,0 0 0,0 0 0,-1 0 0,1 0 0,0 0 0,0 0 0,0 0 0,-1 0 0,1 0 0,0 1 0,0-1 0,0 1 0,0-1 0,0 0 0,0 1 0,0-1 0,0 0 0,0 1 0,0-1 0,0 0 0,0 1 0,0-1 0,0 0 0,0 0 0,0 1 0,0-1 0,0 0 0,0 0 0,0 0 0,0 0 0,0 0 0,0 0 0,0 0 0,0 1 0,0-1 0,0 0 0,0 1 0,0-1 0,0 1 0,0-1 0,0 0 0,0 0 0,0 1 0,0-1 0,-1 0 0,1 1 0,0-1 0,0 0 0,0 0 0,0 0 0,0 0 0,0 0 0,0 0 0,0 0 0,0 1 0,1-1 0,-1 0 0,0 1 0,0-1 0,0 0 0,0 1 0,1-1 0,0 0 0,-1 0 0,0 0 0,1 0 0,-1 0 0,1 1 0,0-1 0,-1 0 0,0 1 0,1-1 0,0 0 0,-1 1 0,1-1 0,-1 0 0,0 0 0,1 0 0,-1 0 0,1 0 0,0 0-58,-1 1 43,0-1-100,0 0 43,1 0-7,0 0 15,-1 1 44,0-1 2,1 0-12,-1 0 7,1 0-7,0 0 5,-1 0-6,0 0 1,1 0 49,-1 1-35,1-1 40,0 0-52,-1 0 51,0 0-35,0 0-34,1 0 8,-1 1-51,1-1 72,-1 0-48,0 0 34,0 0-45,1 1 52,-1-1-5,1 0 3,-1 0-8,1 0 4,-1 0 40,1 0-34,-1 1 38,1-1-55,0 0 82,-1 1-56,0-1 103,1 1-95,0-1 31,-1 0-26,1 0-47,-1 0 0,1 1-11,-1-1 15,1 0 10,-1 1 17,1-1-19,0 1 14,-1-1 20,1 0-22,-1 0 19,1 1-28,0-1 58,-1 1 4,1-1 81,-1 0 5,1 1-39,0-1-5,0 1-72,0 0 20,0-1-11,0 0 23,0 0-101,0 0 32,1 0-89,-1 1 86,0-1-60,0 0 84,-1 0-52,2 1 48,-1-1 32,-1 1-44,1-1 87,0 0-30,0 1 20,0 0-25,0-1 16,0 0 12,-1 1 10,2 0 4,-1-1-91,0 1 46,0-1-40,1 0 58,-1 0-115,1 0 35,-1 0-99,1 0 83,-1 0-36,1 0 64,-1 0-44,1 0 36,-1 0-11,0 0 11,0 0 50,0 0-32,0 0 37,0 0-53,1 0-9,-2 0 13,1 0-3,0 0 6,0 0 17,0 0-13,0 0 15,-1 0-11,1 0 55,0 0-44,0 0 96,-1 0-39,1 0 9,1 0-15,-2 0-25,1 0-18,0 0 27,-1 0-27,1 0-17,0 1 14,0-1-6,-1 0 22,1 0-51,0 0-21,0 0-17,0 0 20,0 0 41,-1 0 9,1 1 18,0-1-15,0 0 11,-1 0-19,1 1-1,0-1-1,0 0 6,-1 0-7,1 0-18,0 0 16,0 1-7,-1-1 24,1 0-72,0 1 52,-1-1-64,2 0 100,-1 0-27,-1 1 18,1-1 32,0 0-48,0 0 52,-1 0-59,1 0-18,0 0 16,0 0-13,-1 0 26,1 0-61,0 0 52,-1 0-53,1 0 12,0 0-18,-1 0-7,1 0 15,-1 0 86,0 0-35,1 0 25,-1 0 16,0 1 7,1-1 14,-1 0-15,1 0 2,-1 0-34,0 0 41,0 1-35,0-1 9,0 0 6,1 0 0,-1 0-12,0 0-3,1 0 3,-1 0 1,0 0 3,0 0-1,0 0-8,0 0 5,0 0-9,1 0 5,-1 0 0,1 0-46,-1 0 34,0 0-36,1 0 45,-1 0 352,0 0-120,0 0 191,0 0-245,0 0-8,0 0 148,0 0-60,0 1 48,0-1-206,0 0-99,0 0-15,0 1-3,0-1 12,0 0-62,0 0 25,-1 1-193,1-1-51,0 0 195,0 0-133,0 0 329,0 0-159,0 0 77,0 0-29,-1 0 29,1 0-356,0 1 188,0-1-60,0 0 138,0 0 232,0 1-193,0-1-1,0 0 29,0 0 3,0 1 10,0-1 26,0 0 1,0 0-7,-1 0 34,1 0-10,0 0-2,0 0-11,0 0-3,0 0-18,0 0-51,0 1-13,-1-1-11,1 1-15,0-1 60,-1 0-18,1 1-7,0 0 26,0-1-30,-1 1 34,1-1-47,-1 1 33,1-1-42,0 1 45,-1 0 50,1-1-38,0 0 44,0 1-57,0-1 57,0 1 14,0-1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14,0 0-52,0 1 38,0-1-39,0 0 43,0 0-76,1 1 54,-1-1-64,0 0 74,1 0-63,-1 0-11,0 0-16,0 0 19,0 0 54,1 0 0,-1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1-10,0-1-17,-1 1 22,1-1-12,0 0 9,0 0-10,0 1 10,0 0 1,0-1-4,0 0 4,0 1-6,0 0 67,-1-1-48,1 1 50,0-1-28,0 1-24,0-1 30,0 1-47,0 0 18,0-1-15,0 0 20,0 1-56,0-1-11,0 1-6,0-1 12,0 0 19,0 1 16,0-1-22,0 1 16,-1 0 64,1-1-58,0 0 54,0 1-39,0 0-9,0-1 17,0 1-21,0-1 2,0 1 1,0-1 7,0 1-68,0 0 55,0-1-55,0 0 68,0 0-20,0 1 10,0-1-14,0 1 5,0-1 20,0 0-23,0 1 18,0-1-18,0 1 10,0 0-4,0-1-21,-1 0 11,1 1-18,0-1 26,0 1-58,0-1 43,0 1-46,0-1 56,0 0 31,0 0-25,0 0 19,0 1-27,-1-1 44,1 1 14,0-1 3,0 0 0,0 0-48,0 1 9,0-1-39,0 1 22,-1-1-16,1 1 28,0-1-17,0 0 11,0 0-18,0 1 24,0-1 6,0 0-5,0 1-3,0-1-5,0 0 21,0 1-14,0-1 16,0 0-26,0 0 3,0 0-1,0 0-38,0 1-9,0-1-1,0 0 10,0 1 49,0-1-8,0 0-3,0 0-3,-1 1 11,1-1-7,0 0 6,0 0-14,0 0-20,-1 1 14,1-1-12,0 0 61,0 1-32,-1-1 36,1 0-31,0 0-5,0 0 10,0 0-9,0 0 20,0 0-15,0 1 14,0-1-19,-1 0 2,1 0 3,0 0 0,0 1 6,0-1 7,0 0-4,-1 0 4,1 0 30,0 1-30,0-1 33,0 0-32,0 0-3,0 0 5,0 0-4,-1 0-56,1 0 41,0 0-42,-1 0 52,1 0-12,-1 0 7,1 0-9,0 0 8,0 0 2,0 0-7,-1 0 11,1 0-10,-1 0 8,1 0-10,-1 0 15,1 0-10,0 0 11,0 0-10,0 0-48,-1 0 37,1 0-38,0 0 57,-1-1-9,1 1 7,0 0 46,0 0-42,0-1 43,-1 1-56,1 0 34,-1 0-23,1 0 26,-1 0-30,1 0 35,0 0-23,-1 0 34,1 0-34,-1 0 7,1 0-3,-1 0 6,1 0-62,0 0-10,0 0-8,0 0 11,0 0-1,-1 0 33,1 0-39,-1 0 50,1 0-1,-1 0-4,1 0-4,0 0 6,-1 0-5,0 0 1,1 0-5,0 0 31,-1 0-22,0 1 31,0-1-37,1 0 3,0 0 0,-1 0 4,0 1 1,1-1-31,-1 0 22,1 0-27,0 0 31,-1 0-2,0 0-4,1 0 24,0 0-18,-1 0 18,0 0-20,0 0 59,1 0-43,0 0 44,-1 0-53,0 0 75,0 0-8,1 0 68,0 0-55,-1 0-27,1 0-9,-1 0-26,1 0 19,-1 0-38,1 0 32,0 0-62,0 0 61,-1 0-32,0 0 27,1 0-30,0 0 18,-1 0-23,0 0 21,0 1-36,1-1 16,-1 0-21,0 0 35,0 0-52,1 0-18,0 1-1,-1-1-35,0 0 45,1 0-15,0 0-15,-1 0 48,1 0-14,-1 0 13,1 0-25,-1 0 8,1 0-13,0 0 23,-1 0 61,1 0-42,-1 0 43,0 0-54,1 0 53,0 0-36,-1 0 40,0 0 50,0 0-22,1 0 95,-1 0-23,0 0-45,1 0-1,-1 0-46,1 0-81,-1 0 71,0 0-67,1 0 88,0 0-79,-1 0-7,1 0-15,-1 0 10,1 0 6,-1 0 33,1 0-40,0 0 84,-1 0-28,1 0 7,-1 0 42,1 0 3,0 0 22,-1 0-18,0 0-19,0 0-29,1 0 47,0 0-44,-1 0-25,0 0 17,1 0-15,-1 0 31,1 0-27,0 0 16,-1 0-32,1 0 43,0 0-12,-1 0 8,0 0 3,1 0-8,0 0 4,0 0-11,-1 0 29,1 0-19,-1 0 30,1 0-34,0 0-8,0 0 7,0 1-4,-1-1 11,1 0-6,0 0 2,-1 0-7,1 0 9,-1 0 0,1 0-1,0 0-19,0 0 13,-1 0-16,1 1 18,-1-1-7,1 0 5,-1 1-4,1-1 5,0 0 76,0 0 34,0 0 133,0 0-105,0 0 108,-1 0-167,1 0 110,0 0-152,0 0 26,0 0-77,-1 1-24,1-1 193,1 0-140,-1 0 305,0 0-325,0 0 102,0 0-170,1 0 17,-1 0 7,0 0-8,0 0-8,0-1 5,0 1 46,0-1-10,0 1 4,0-1-14,1 1 49,-1-1-46,0 1 44,1-1-54,-1 0 110,0 1-26,0 0 94,0 0-14,1-1-62,-1 0 31,0 1-106,0-1 40,0 1-35,0 0 46,0-1-70,0 1 53,0-1-56,0 1 55,1-1 17,-1 0-16,0 1 14,0-1-30,0 1 10,0-1-18,0 0-2,0 1 4,0-1-8,0 1 20,0 0-69,0-1 52,0 1-54,0-1 69,0 0-54,0 1-14,0 0-5,0-1 3,0 0 33,0 1 0,0-1-8,0 0 3,0 0 33,0 1-29,-1-1 22,1 0-18,0 0-4,0 1 6,0 0 34,0-1-25,0 0 32,0 1-35,0-1 98,-1 0-23,1 1 92,-1-1-94,1 1 64,-1-1-35,1 0 19,0 0-22,0 1-84,-1 0 21,1-1-76,-1 0 19,0 0 5,1 1 9,0-1-7,-1 0 43,0 1-53,1-1 62,-1 0-48,0 0-8,0 0-27,1 0 21,-1 0 36,0 1 1,0-1 3,1 0 40,-1 0 8,0 0 10,0 0 40,0 1-86,0 0 45,0-1-50,0 0 26,0 1-16,0-1 24,0 1-22,0 0 2,1 0-2,-2-1 3,2 1 3,-1-1-14,0 1 8,0-1-16,1 1 18,-1 0-40,0 0 29,0 0-54,0 0 51,0 0-19,1-1 22,-1 1 7,-1 0-5,2 0 5,-1 0-9,0-1-1,0 1-2,0 0 1,0 0 1,0 0-8,0 0 5,0 0-5,0 0 8,0 0 11,0 0-6,0 0 13,0 0-14,0 0 5,1 0-7,-1 1-60,0-1 42,1 0-43,-1 0 55,0 0-54,0 0 37,1 0-41,-1 0 49,0 0-17,1 0 8,-1 0-11,1 0 5,-1 0 13,0 0-18,0 0 13,1 0-1,-1 0-1,0 0 7,1 0 38,-1 0-33,0 0 37,0 1-43,1-1 29,0 0-16,-1 0 20,0 0-23,0 0 59,1 0-38,0 0 43,-1 0-55,0 0 59,1 0-34,-1 1 108,0-1-36,0 0-2,1 0-5,0 1-82,-2-1 15,1 0-32,1 0 9,-1 1-13,0-1 0,0 0 0,1 0 0,-1 1 0,0-1 0,1 1 0,-2-1 0,1 1 0,1-1 0,-2 1 0,1-1 0,1 1 0,-1 0 0,-1-1 0,2 0 0,-1 2 0,0-2 0,1 1 0,-1 0 0,0 0 0,0-1 0,1 1 0,-1 0 0,1 0 0,-1-1 0,0 0 0,1 1 0,0 0 0,0 0 0,0 0 0,-1 0 0,1-1 0,-1 1 0,1 1 0,0-2 0,0 1 0,0 0 0,0 0 0,0 0 0,0 0 0,0 0 0,0 0 0,0 0 0,0 0 0,0 0 0,-1 0 0,1 0 0,0 0 0,0 0 0,0 1 0,0-2 0,0 2 0,0-1 0,0 0 0,0 1 0,0-2 0,0 2 0,0-1 0,0 0 0,0 0 0,0 1 0,0-1 0,1 0 0,-1 0 0,0 0 0,0 0 0,0 0 0,0 0 0,1 0 0,-1 0 0,1-1 0,-1 1-64,0 1 45,1-2-47,0 0 60,-1 1-39,1 0 24,-1-1-28,0 1 31,1 0 14,-1 0-17,1-1 68,-1 1-54,1 0 46,-1 0-57,0-1 45,1 1-30,0 0 33,-1 0-36,0-1 57,1 1-35,0 0 41,0-1-39,-1 0-28,0 1 26,1-1-24,0 1 23,0 0-59,-1-1 42,1 0-92,0 0 44,0 0-6,-1 0 4,1 1 11,0-1 17,-1 1-30,0-1 35,1 0 34,-1 1-25,1-1 26,0 0-39,-1 0 26,1 0-16,0 1 26,-1-1-30,1 0-39,0 0-13,0 0-4,0 0 14,0 1 39,0-1 2,-1 0 7,2 0-6,-1 0-3,-1 0-4,1 0 47,1 0 18,-2 0-2,1 0-10,0 0-12,-1 0 15,2 0 14,-1 0-14,-1 0-52,1 0 13,0 0-55,0 1 17,-1-1-2,1 0 11,0 0-3,0 0 27,-1 0-37,0 0 40,1 0-21,-1 1 14,1-1-30,-1 0 23,0 0 33,0 0-21,1 0 34,-1 0-45,1 0 61,-1 0-34,0 0 39,1 0-50,-1 0-2,0 0 2,0 0-39,1 0 30,0 0-33,0 0 44,-1 0-34,0-1 20,1 1-24,0-1 22,-1 1 15,1 0-18,0-1 16,0 1-23,-1-1 49,1 1-37,0 0 71,0 0-62,-1-1 26,1 1-26,-1-1 12,1 1-4,0 0 8,-1 0-6,0-1-48,0 1-5,1 0-8,0 0 9,-1 0 14,0-1 14,1 0-17,0 1 11,0-1-55,-1 1 31,0 0-38,1-1 106,0 1-32,0 0 28,-1-1 0,0 1 5,1 0 10,-1 0-7,1-1 7,-1 1-28,0-1 34,1 1-32,0-1 44,-1 1-23,1 0 28,-1-1-36,0 1 55,0-1-37,1 0 83,-1 1-50,0 0 4,1-1 0,-1 1-16,1-1-11,-1 1 20,0-1-28,0 1-44,0 0 35,0 0-34,0-1 50,1 1-41,-1 0-13,1-1-10,-1 1 15,0 0-41,1-1 55,-1 1-31,0-1 45,0 0 12,1 1-23,-1 0 53,1-1-37,-1 0 46,1 1-58,0-1-38,0 1-8,-1-2 2,1 2 8,0-1-18,0 0-17,-1 0-7,1 1 16,0-2-69,-1 1 29,0 1-249,1-1 112,-1 0-85,1 1 93,-1-1-14,0 1 28,0 0-64,1 0 108,-1-1-347,-1 1 132,1 0-204,0 0 212,-1 0-792,0 0 285,0 1-545,0-1 819,-1 1 309,1 0 292,-2 0 0,1 1 0</inkml:trace>
  <inkml:trace contextRef="#ctx0" brushRef="#br0" timeOffset="1">258 68 9143,'0'0'114,"0"0"4,0 0-124,0 0-12,0 0-11,-1 1 14,1-1-29,0 0-14,0 1-13,-1-1 1534,1 0-1024,0 0 1211,0 0-1432,0 0 60,-1 0-56,1 0 50,0 0 324,0 0-297,0 0 236,0 0-455,1-1-23,-1 1 38,0-1-19,1 1 22,-1 0-29,0-1-38,1 1-14,-1-1 1,0 1 9,0-1 51,1 1-141,-1 0 37,1-1-133,0 0 59,-1 0 56,1 1 4,-1-1-11,1 0 41,-1 0-72,1 1 81,-1-1-46,1 0 77,0 1-23,-1-1 111,0 1-34,1-1 35,-1 0-19,1 1 5,0 0-21,-1 0-13,0-1-22,1 1-82,0-1 67,0 0-60,-1 1 34,1 0 24,0-1-26,-1 0 32,1 1-45,0 0-10,0-1-16,-1 0-36,0 1 62,1-1-32,0 1 33,0 0 0,-1-1-8,0 1 5,1 0 0,-1-1 38,1 1-27,-1 0 29,0 0 26,1 0-41,0 0 45,-1-1-55,1 1 16,-1 0-9,1 0 15,0 0-42,0 0 24,-1-1-24,2 1 32,-1-1 2,-1 0-59,2 1-15,-2 0-36,2-1 31,-1 1 30,0-1 20,0 1 0,0 0 63,0 0 23,0 0 72,-1 0 3,1 0-55,0 0-19,0 0-52,-1 0 29,0 0-3,1 0 14,0 0-60,0 0 19,-1 0-13,1 0-48,1-1 28,-2 1-81,1 0 26,0 0-4,0-1 24,0 1 13,0 0 19,0 0-37,1-1 12,-2 1-21,2 0 40,-1 0 4,0 0-5,0 0 15,1-1-15,-1 1 15,1-1-16,-1 1 0,0-1 18,0 1-13,1 0 21,-1 0-21,-1-1 6,2 1-4,-1 0 30,-1-1-22,1 1 25,0 0-31,-1 0 5,0 0-17,1 0 15,0 0-66,0 0 3,-1 0-4,1 0 12,0 0 55,0 0-10,0-1 4,0 1-8,0 0 39,-1 0 13,1-1-4,0 1-7,-1 0 0,1 0 37,0 0 53,0 0 14,-1 0-41,0 0-24,1 0-92,-1 0-17,1 0 10,0 0 8,-1 0-13,1 0 45,0 0-54,0 0 66,-1 0-44,1 0 30,0 0-49,-1 0-4,1 0 14,0 0-22,0 0 26,-1 0-7,1 1 1,0-1-5,0 0 14,-1 0 77,0 0-54,1 0 58,-1 1-13,1-1 12,-1 0 6,0 0 52,0 0 31,0 0 878,0 0-690,0 0 555,0 0-904,0 1 14,0-1 8,0 1-11,0-1-6,0 0-18,0 1 56,0 0-23,0 0 23,0-1 14,0 1-13,0 1 6,0-2-14,0 2 15,0-1-9,-1 0 15,1 0-88,0 1-16,0-1-3,0 0-61,0 1 45,0-2-10,0 2 20,0-1 60,0 1-16,0-1-5,0 0 9,0 0-2,-1 1 17,1-1-25,0 1 54,0-1-53,0 0 51,0 0-57,0 0 17,0 1 40,0-2 32,0 1 37,0 0-26,0-1-16,0 1-35,0 0 43,0 0 22,0-1-3,0 0-2,0 1 3,0 0-28,0-1 33,0 1-77,0-1 22,0 0-21,0 0 285,0 0-186,0 0 194,0 1-309,0-2-12,0 1-5,0 0-97,-1 0 81,1 0-105,0 0 106,-1 0-27,1 0 75,0 0-44,-1 0 36,1 0 2,0 0-18,0 0 88,-1 0-83,0 0 65,0 0-67,1 0 55,-1 0-35,0 0 41,1 0-37,-1-1 40,-1 1 30,2 0-10,-2 0 40,1 0-76,0 0 35,0 0-40,0 0 5,0 0-16,0 0 18,0 0-49,-1-1 42,1 1-30,0 0 35,0 0-20,-1-1 13,1 1-14,-1 0 14,0 0 76,1 0 15,-1 0 7,0 0 39,1 0-55,-2 0 7,2 0-15,-1 0-44,1 0 3,0 0 9,0 0-31,0 0 30,0 0-31,0 0 47,0 0-4,0 0-31,1 0 21,-2 0-36,1 0 102,0 0-57,0 0 53,0 0-70,-1 0 56,1 0 15,-1 0 4,1 0-46,-1 0-13,1 0-31,0 0-76,-1 0 17,0 0-105,0 0 116,1 0-47,0 0 39,0 0-15,-1 0 15,1 0-28,-1 0 58,2 0-87,-2 0 80,1 0 97,-1 0-9,2 0 160,-2 0-96,1 0 51,0 0-112,-1 0 13,2 0-12,-2 0 47,1 0-16,0 0 38,0 0-102,0 0 55,0 0-49,0 0-10,0 0-17,0 0 6,0 0-187,1 0 81,-1 0-133,1 0 77,-1 0-368,1 1 82,-1-1-240,1 1 260,-1 0-832,1-1 291,0 1-583,0-1-411,1 1 1291,0-1-654,0 0 1283,1 0 0,1 0 0</inkml:trace>
  <inkml:trace contextRef="#ctx0" brushRef="#br0" timeOffset="2">406 36 9418,'-1'-1'542,"1"1"-272,0 0-32,0 0 28,0 0 479,0 0-332,0 0 346,0-1-519,0 1-68,0 0 21,0 0-46,0-1 47,0 1-11,0 0-39,0-1 112,0 1-110,0 0 65,0 0-153,1 0-44,-1 0 455,0 0-404,0 0 365,0 0-477,-1 0-50,1 0 87,0 0-4,0 0 396,0 0-269,0 1 305,0-1-380,0 0 36,0 0-43,1 0 45,-1 0 3,1 0 5,-1 0-18,0 0 3,0 0-21,0-1 12,0 1-11,1 0-19,-1 0 33,1 0-87,-1 0-9,1 0-8,-1 0 16,1 0 9,0 0-29,0 0-4,-1-1-7,1 1 96,0 0-40,-1 0 32,1 0-45,-1 0 86,1 0 4,-1 0 38,1 0-31,-1 0-52,0 0-8,1 0-62,0 0 56,0 0-49,-1 0 75,1 0-108,0 0 31,0 0-97,0 0 87,0 1-77,0-1 55,1 0-79,-1 0 55,1 0 36,-1 0 2,1 0 27,-1 0 38,0 0-40,0 0 38,1 0 39,-2 0-26,1 0 98,1 0-89,-2 0 68,2 0-95,-1 0 76,0 0-76,0 0 20,0 0-14,0 0 12,0 0-5,0 0-28,0 0 19,0 0-29,0 0 22,0 0 3,0 0-8,1 0-5,-1 0 12,0 0-16,0 0 16,1-1-47,-1 1-6,1 0-4,-1 0-40,1 0 25,-1 0-3,1 0 4,-1 0 19,0 0 13,1 0-21,-1 0 74,0 0 14,0 0-2,0 0-9,0 1 10,0-1 15,0 0 8,-1 0-15,1 1 9,0-1-43,-1 1 62,1-1-28,0 1-9,0-1 16,-1 0-16,1 0-53,0 0 49,0 0-43,-1 0 45,1 0-59,0 1 36,-1-1-52,0 0 59,1 1 2,-1-1-2,1 1-1,-1-1-4,1 0-7,-1 0 6,0 1-7,1 0 3,-1-1 0,1 0 3,-1 0-25,1 1 19,-1-1-19,0 0 26,1 1-39,-1-1 26,1 1-32,-1-1-8,1 0-18,-1 0 1,0 1-2,0-1 6,1 1-24,-1-1 6,1 1-54,-1-1 36,1 0-15,-1 0 3,1 0 51,0 0-5,-1 0-9,0 0 15,1 1 1,-1-1 3,1 0 3,-1 0-132,1 1 12,-1-1-94,0 0-221,0 0 95,0 1-163,1-1 211,-1 0 58,0 0-356,1 1 107,-1-1-50,0 1 296,0-1 284,1 1 0,-1 1 0</inkml:trace>
  <inkml:trace contextRef="#ctx0" brushRef="#br0" timeOffset="3">403 38 9502,'0'0'717,"0"-1"-450,0 0-32,0 1 133,0-1-148,0 1 151,0 0-116,0 0 997,0 0-799,0 0 622,0 0-943,0 1-57,0 0-13,0 0 14,1 0 4,-1 0-5,0 2-32,0-2-112,0 2 36,0-1-37,0 0 100,0 1-84,0 0 72,0-1-81,0 1 49,-1 0-210,1-1 64,0 0-146,0-1-103,0 2 104,0-3-121,0 2 141,0-1-165,0 0 80,0-1-132,1 1-100,-1-1 164,0 0-147,0 0 231,1 0-101,-1 0 287,0 0-110,0 0 278,0-1 0,0 0 0</inkml:trace>
  <inkml:trace contextRef="#ctx0" brushRef="#br0" timeOffset="4">515 56 8843,'-1'0'668,"1"0"-433,0 0-43,0 1-70,0-1 9,0 0 0,0 0-60,0 0-113,0 0-9,0 0-45,0 1 177,0-1-15,0 0 76,0 0 90,0 1-42,0-1 113,0 0-110,0 0 111,-1 0-56,1 0 84,-1 0-47,1 1-17,-1-1 25,1 0-4,-1 1-73,0-1-29,0 1-42,1-1 10,-1 0-4,0 0 0,0 1-20,1-1-73,-1 1 33,0-1-75,1 0 84,-1 0-112,1 0 63,-1 0-85,0 0 67,1 0-33,-1 0 1,0 0-17,0 0 44,1 0 12,-1 0 43,0 0-19,0 0 2,0 0-2,0 0-11,0-1-32,0 1 32,0 0-19,0-1 32,0 1 18,0 0-19,0 0 18,0 0-14,0 0 53,-1 0 16,1 0 47,-1 0 2,0 0-46,1 0-3,-1 0-115,1 0 53,-1 0-50,1 0 61,-1 0-29,2 0 32,-2 0-26,1 0 38,0 1-72,0-1-21,-1 0-15,1 1 9,0-1 72,-1 0-29,1 0 62,0 0-52,0 0 34,0 1-29,0-1-29,0 0 27,-1 0-23,1 0 29,0 0-64,0 0 54,-1 0-54,2 0 67,-2 0-35,1 0 19,0 0-22,-1 0 20,2 0 47,-2 0-1,1 0 130,-1 0-42,1 0 70,0 0-99,0 0 41,-1 0-20,1 0-10,0 0 15,0 0-136,-1 0 87,1 0-76,-1 0 97,1 0-131,-1 0 37,2 0-103,-2 0 101,1 0-56,-1 0 18,1 0-225,0-1 36,0 1-72,0 0 113,1 0-658,0 0-61,0 0-224,0 0-767,0 0 1379,1 0-701,1 0 1161,1 1 0,0-1 0</inkml:trace>
  <inkml:trace contextRef="#ctx0" brushRef="#br0" timeOffset="5">647 85 9502,'0'-1'-294,"0"0"579,0 1 319,0-1-244,0 0 47,0 1-99,0 0 1202,0 0-995,0 0 788,0 0-1172,0 1-1,0 1 1,0-1-75,0 0 19,0 1-50,0-1 63,0 2-123,0-1 39,-1 0-89,0 0-83,0 1 95,1-1-111,-1 1 196,0-1 18,0 0 64,1-1-50,-1 2 171,1-2-59,0 1 144,0-1-92,0 0-8,0 0 4,0 0 22,0 0-13,1-1 58,-1 0-27,1 1 54,1-1-134,-2 0-36,2 0-41,-1 0-145,-1 0 83,1 0-125,0 1 157,-1-1-261,1 0 123,0 0-188,-1 0 132,1 0-425,-1 1 107,0-1-297,1 0 281,0 0-185,0 0 143,-1 1-18,2-1 269,-1 0 262,1 0 0,-1 1 0</inkml:trace>
  <inkml:trace contextRef="#ctx0" brushRef="#br0" timeOffset="6">8 138 9502,'0'0'1433,"0"0"-655,0 0-607,0 0-25,0 0-16,0-1 0,1 0 1,-1 1 55,1 0 0,0 0 11,-1 0-24,0 0 18,1 0-45,-1 0 60,0 0-8,1-1 28,-1 1-16,0 0-15,0 0-84,0 0 29,1 0-25,-1 0 31,1 0-115,-1 0 26,1 0-88,-1 0-94,1 0 48,1 0-94,-2 0-23,2-1 67,-1 0-55,0 1 75,0-1 45,0 0-9,1 0 31,-2 0-48,2 0 192,-1 0-74,-1 0 157,1 0-128,-1-1 197,1 1-88,-1 0 136,0-1 27,0 2-105,0-2 91,0 1-68,0 0-28,0 0 26,0-1-55,0 1-95,0 0-19,0 0-87,0 0 87,0 1-134,0-1 60,-1 0-91,1 1 30,0-1-389,-1 1 56,1-1-247,0 1 354,0 0 157,-1 1 126,0 0 0,0 0 0</inkml:trace>
  <inkml:trace contextRef="#ctx0" brushRef="#br0" timeOffset="7">475 188 9502,'0'-1'-1076,"0"1"1179,0 0 82,0-1-50,0 1 196,0 0-103,0-1 220,0 1-139,0 0 36,0 0-133,0 0 91,0 0-148,0 0 87,0 0-74,0 0 44,0-1-34,0 1 953,0 0-710,0 0 666,0 0-821,0-1-75,0 1 70,0 0-15,-1 0-58,1 0 9,0 0-92,0 0 34,-1 0-30,1 0 37,0 0 4,0 0-15,0 0 69,0 0-46,-1 0 31,1 0-44,-1 0-19,1 0 4,0 0-4,-1 0 19,1 0-75,0 0-4,0 0-13,0 0 14,0 0-53,-1 0 31,1 0-130,0 0 126,-1 0-73,1 0 53,0 0-75,0 0 4,0 0 20,-1 0 28,1 0 25,0 0 17,0 0-19,0 0 14,0 0-39,-1 0 31,1 0-23,0 0 25,-1 0 25,1 0-14,0 0 19,0 0 48,0 0-49,-1 0 50,1 0-49,-1 0-9,1 0 13,-1 0-15,1 0 6,0 0-6,-1 0 12,1 0-6,-1 0 9,1 0-6,-1 0 6,1 0-9,0 0-46,0 0-79,0 0-65,-1-1 23,1 1 30,0 0 131,0 0-30,0 0 20,-1 0-56,0 0 42,1 0 9,0 0 13,-1 0-7,1 0 19,-1 0 29,1 0 0,0 0 22,-1 0-69,1 0 25,0 0-16,-1 0 6,1 0-53,0 0-8,0 0-47,-1 0 29,1 0 20,0 0 21,0 0 70,0-1-56,0 1 52,-1 0-72,1 0 81,-1 0 7,1 0 15,-1 0-12,1 0-54,0 0 10,0 0-40,-1 0-12,1 0-10,-1 0 16,1 0-14,0 0-10,0 0-5,0 0-2,-1 0 18,1 0 6,0 0-18,-1 0 13,1 0-19,-1 0-1,1 0-6,0 0-14,-1 0 16,1 0-14,-1 0 16,1 0 18,-1 0-1,1 0 0,0 0 19,0 0-16,-1 0 14,1 0-17,-1 0-15,1 0 12,-1 0-10,1 0 12,0 0 8,-1 0-5,1 0 7,-1 0-6,1 0 13,-1 0-11,1 0 57,-1 0 0,0 0 3,1 0-10,0 0 18,-1 0-44,1 0 56,-1 0-65,0 0-4,1 0 4,0 0 1,-1 0 8,0 0-37,1 0-20,-1 0-2,1 0-28,-1 0 65,0 0-27,1 0 17,-1 0 11,0 0-21,0 0 18,1 0-11,-1 0 9,-1 0-10,2 0 6,-1 0 38,0 1-25,0-1 36,0 0-41,0 0 6,0 0-3,-1 0 2,1 0-11,-1 0 7,2 0-7,-2 0-23,1 1 22,-1-1-25,2 0 32,-2 0 9,1 0-7,0 1 5,0-1-10,-1 0 38,1 0 10,0 0 4,-1 0-10,1 0 22,0 0-41,0 0 0,-1 0-20,0 0-32,1 0 52,-1 0-37,0 0 30,1 0-34,-2 1 33,2-1-11,-1 0 2,0 0-5,1 0-6,-1 1 64,0-1-54,1 0 54,-1 0-62,1 0 4,-1 0 4,1 0 11,-1 0 2,1 0 4,-1 0-4,1 0 42,-1 0-29,1 1 30,0-1-43,-1 0 21,1 0-11,0 0 13,-1 0-17,2 0-61,-2 0 44,1 1-44,1-1 19,-1 0 27,0 0-28,1 0-15,-1 0 34,-1 0-39,2 0 42,-1 0-16,0 0 3,0 0-8,0 0 3,0 0 11,1 0-15,-2 0 13,1 0-6,1 0-21,-1 0 17,-1 1-17,2-1 25,-1 0-9,0 0 7,0 0-7,1 0 6,-1 0 16,0 0-15,1 0 81,-1 0-65,0 0 54,0 0-65,1 0-43,-1 0 33,0 0-31,0 0 43,1 0-42,-1 0-14,0 0-3,0 0 9,0 0 21,0 0 13,0 0 38,-1 0-22,1 1 38,0-1-57,0 0 49,0 0-37,0 0 41,0 0-49,-1 0 38,2 0-25,-2 0 41,1 0-40,0 0 10,0 0-7,0 0 7,0 0-1,0 0-3,0 0 1,-1 0 0,2 0 40,-2 0-24,1 0 23,0 0 12,0 0 13,0 0 3,0 0-11,0 0-14,-1 0-22,1 0 35,0 0-36,0 0-9,0 0 7,-1 0 0,1 0 12,0 0-49,0 0 32,0 0-43,0 0 56,0 0-45,1 0 23,-2 0-64,2 0 60,-1 0-25,0 0 33,0 0-18,0 0 9,0 0-8,0 0 6,0 0-18,-1 0 13,2 0-14,-2 0 20,2 0 12,-2 0-11,1 0 10,0 0 17,0 0-19,0 0 21,1 0-12,-2 0-10,2 0 11,-1 0-11,-1-1 56,2 1 17,-1 0 2,-1 0-6,2 0-105,-1 0 42,0 0-38,0-1 53,1 1-33,-1 0 25,0 0-28,1-1-25,-1 1-15,-1 0-9,2 0-19,-2 0 66,1 0-21,0 0 18,0 0 45,0 0-43,0 0 38,0 0-48,0 0 55,-1 0 8,1 0 8,0 0-2,0 0-45,-1 0 9,2 0-4,-2 0-34,1 0 33,1 0-32,-2 0-20,1 0 38,1 0-49,-1 0 57,0 0-49,1 0 32,-2 0-47,1 0 54,1 0-2,-1 0 1,0 0 0,0 0-6,1 1 24,-1-1-15,0 0 23,0 0-11,1 1-8,-1-1 11,0 0-33,1 0 13,-1 1-12,0-1 18,0 0-65,1 0-16,-1 0-8,0 0 19,0 0 3,1 0-15,-1 0-13,0 1 15,1-1 86,-1 0 18,0 0-8,0 0 48,1 0-35,0 0 10,-1 0 5,0 0-61,0 0 19,1 0-16,-1 0-30,0 0 23,0 0-11,1 0 30,-1 1-12,0-1 4,1 0-16,-1 0 18,0 1 54,1-1 13,-1 0-7,1 0 62,0 0-41,-1 0 13,0 0-32,1 0-49,-1 0-2,1 0 32,0 0-74,0 0 72,0 0-74,-1 0 86,1 0-81,-1 0 49,1 0-57,0 0 43,-1 0 53,1 0-55,0 0 50,0 0-35,0 0-3,0 0-1,0 0-2,0 0-10,-1 0 23,1 0-66,0 0 53,0 0-55,-1 0 58,1 0 68,0 0 18,0 0 55,0 0 269,0 0-267,0 0 198,0 0-324,0 0-59,0-1-22,0 1-3,0-1-36,0 1 90,0-1-37,0 1 32,0 0 8,0 0-23,0-1 15,1 0-11,-1 1 11,0-1-6,0 1 0,1-1 37,-1 1-23,0-1 38,0 1-43,1 0 35,-1-1-26,0 0 26,0 0-69,1 1 32,-1 0-32,0-1 8,0 1 22,0-1-27,0 0 30,0 1 0,0 0-3,0-1 4,0 0-10,0 0-26,0 1 14,0-1-17,0 0 24,0 1-31,0-1 19,0 0-24,0 0 36,0 1-1,1-1 3,-1 0 51,0 0 14,0 1-1,0-1-10,0 0 14,0 1 23,0-1 4,0 1-4,0 0-29,0-1 33,0 0-14,0 1 29,0 0 17,0-1 12,-1 0 59,1 0-53,-1 1-19,1 0-18,-1-1-102,1 0 29,0 0-74,0 1 70,0-1-65,-1 0 43,1 1-70,-1-1 59,1 0-46,0 0 0,0 0 11,0 0-21,0 0 59,0 1-26,0-1-6,0 0 63,0 0-34,0 1 49,0 0 25,0-1 15,-1 1 14,1-1-17,-1 1-38,1 0-18,-1 0 28,1 0-24,0-1 0,0 1 0,-1-1 1,1 1 5,-1 0-21,1-1 15,0 1-24,-1 0 17,1 0-1,0-1-3,-1 0-20,0 1 21,1-1-23,0 1 26,-1 0 12,0 0-9,0-1 12,1 1-15,-1-1 0,1 1 1,-1 0 0,0 0 0,1-1-1,-1 1 1,1 0-1,-1-1 44,0 1-30,0-1 32,0 1-35,1 0-4,-1 0 7,0-1-7,0 0 55,0 1-39,0-1 44,0 1-53,0 0 65,0 0-46,1-1 53,0 0-63,-1 1-8,0-1 12,1 1-46,-1 0 43,1 0-30,-1-1 32,1 1-47,-1-1 35,0 1-37,1 0 40,0 0 10,-1 0-16,1-1 14,-1 1-22,0 0 46,1-1-34,0 1 35,-1 0-36,1 0-25,-1-1 22,1 1-22,-1 0-28,1 0-18,-1 0-3,0 0-61,1 0 102,-1 0-56,0 0 61,0-1-47,1 1 25,0 0-31,-1 0 30,0 0 19,1 0-25,0-1 22,-1 1-23,0 0 61,0 0-45,1 0 46,0 0 5,-1 0 17,0 0 11,0 0 52,1 0-22,-1 0-4,0 0-1,0 0-67,1 0 13,-1 0-7,0 0 17,1 0-64,-1 0 1,0 0-15,0 0 17,1 1-3,-1-1 35,0 0-48,0 0 43,1 1-15,0-1 9,-1 0 26,1 0-15,-1 0 18,1 0-29,-1 1 38,1 0 15,-2-1 9,2 1-13,-1-1 10,0 1-34,0 0 44,1 0-55,-2 0 21,2 0-18,-1-1 15,1 1-10,-1 0 5,0-1-6,1 1-32,0-1 28,0 0-30,-1 1 36,1-1-41,-1 1-9,0-1-11,1 1 2,0-1 36,-1 0-4,1 1 7,-1 0 90,0-1-21,1 0 78,-1 1 7,0 0-30,0 0 42,1-1-83,0 0 45,-1 1-78,0 0 59,1 0-56,0-1-16,-1 0 12,0 1 1,1-1-46,-1 1 5,1-1-27,0 0 16,0 1 35,-1-1 11,1 1-35,-1 0 14,1-1 1,-1 1-8,1 0 18,0-1-58,0 1 40,0-1-39,0 1 48,-1 0-10,1-1 12,0 1-9,-1-1 15,1 1 5,0 0-8,0-1 3,0 0 59,0 2 19,0-1-2,0-1 61,0 2-68,0-1 4,0 0-32,-1 0-69,1 0 0,0 1 0,0-2 0,0 2-43,0-1 55,0 1-29,0-1-9,0 0 50,0 0-70,0 0 78,0 1-47,0-2 31,0 2-53,-1-1 88,1 0-61,0 1 57,0-2-58,0 2 17,0-2-7,0 1 10,0 0-4,0 0-2,0 0-2,0 0-1,0 0 0,1-1 0,-1 0 0,1 1 0,-1 0 0,0-1 0,0 1 0,1 0 0,-1 0 0,1-1 0,-1 1 0,0 0-50,0 0 37,1 0-39,0 0 49,-1 0-46,1-1-13,-1 1-7,0 0 10,1-1 36,0 1 3,0 0-8,-1 0 36,0-1-29,1 0 28,0 1-23,-1 0-5,1 0 6,-1-1-11,1 0 46,0 1 9,-1-1 16,0 1-16,1-1 40,-1 0-57,1 0 63,0 1-72,-1-1 6,1 0-5,0 1 5,0-1 0,-1 0-61,1 1 45,0-1-142,0 0 85,0 0-85,0 0 86,0 0-45,0 0 80,-1 0-57,1 0 58,-1 0-5,1 1-2,0-1-4,-1 0-9,1 0 47,-1 1 23,0-1 74,1 0 7,0 1-43,-1-1-15,1 0-59,0 0 0,0 0 18,-1 0 6,2 0-33,-1 0 35,-1 0-41,2 0 44,-2 0-50,1 0 29,0 0-35,0 0 27,0 0 44,0 0-42,0 0 53,-1 0-54,2-1 18,-1 0-14,-1 1-24,2-1 23,-2 1-22,2 0 32,-1-1-22,0 0 17,0 1-17,0-1-13,0 1 22,0 0-27,0-1 31,1 0-24,-2 1 17,2 0-23,-1-1 23,-1 1-11,2-1 4,-1 0-72,0 1 52,0-1-49,0 0 65,0 0-1,0 1 20,0-1-19,0 0 20,0 1 40,-1-1 16,0 1 5,1-1-17,0 1 9,-1 0 17,0-1 10,0 1-10,1 0-51,-1 0 8,0 0-2,1-1-17,-1 0 12,1 1-1,-1-1 15,0 1-5,0 0-4,1-1-9,-1 1 11,0 0 20,0-1-16,0 1 12,1 0-19,-1-1-12,0 1 9,0 0-5,0 0 6,0 0-13,1 0 9,-1 0-9,0-1-4,0 1 18,0 0-18,1-1-28,-1 1 31,1 0-41,-1 0 48,1 0-77,-1 0 55,0 0-58,0-1 70,0 1-40,0 0-898,0 0 32,0 0-627,1 0 534,-1 0 336,0 0 267,0 1-774,0-1 301,0 1-535,-1-1 817,1 1 301,0 0 287,-2 0 0,1 0 0</inkml:trace>
  <inkml:trace contextRef="#ctx0" brushRef="#br0" timeOffset="8">109 152 9441,'0'0'159,"-1"0"1417,1 0-1082,0 0 1047,0 0-1457,0 0 13,0 1 0,0-1-25,-1 0 3,1 1-63,0-1 87,0 0-57,-1 1 34,1-1-61,0 0 20,0 0 9,-1 1 21,1-1-27,-1 0 25,1 1-16,-1-1 25,1 0-12,0 0 24,-1 1-19,1-1 29,-1 1-30,0 0 14,1-1-16,0 1 15,-1 0-52,1 0 31,-1-1-38,1 1-26,0 0-13,0-1-7,0 1-33,0 0 49,0-1-5,-1 1 1,1-1 83,0 1-34,-1 0 31,1 0-47,0-1 70,-1 2 2,1-1 15,0-1-15,0 1 2,0 0-30,0 0 38,0 0-5,0 0 4,0-1 29,0 1-52,0 0 8,0 0-44,0-1 44,0 2-71,0-2-3,0 1-16,1-1 15,-1 1-22,1 0 7,-1-1-63,0 1 55,1 0-41,-1 0 4,0-1 8,0 1-44,0 0 90,1-1-52,0 1 34,-1-1-6,0 0 0,0 1 4,1-1-9,0 1 2,-1-1-6,1 0 15,-1 0 27,1 0-17,0 0 19,0 0-26,-1 1 4,0-1-2,1 0 8,0 0 8,-1 0-7,1 0 7,0 0-11,-1 0 0,1 0 2,-1 0 0,1 0 12,0 0-10,-1 0 10,1 0-12,0-1-32,0 1 23,0 0-24,-1-1 31,1 0-69,0 0 49,0 0-55,0 0 69,0 1 9,0-2-8,0 1 72,0 0-60,-1 0 47,1 0-63,0-1 44,-1 2-31,1-2 35,-1 1-42,1-1 42,0 1-28,-1-1 43,0 1-44,0-1 79,1 2-58,-1-2 58,0 1-3,0-1-35,0 1 44,0 0-21,0 0 10,0 0 2,0-1-11,0 2 41,-1-1-48,1-1 53,-1 2-50,1-1 36,-1 0-14,0 1 29,0-1-35,0 0-4,1 0 5,-2 1-9,1 0-15,0 0 16,-1 0-16,2 0-282,-2 0 59,2 0-196,-1 0 185,0 0-768,0 0 216,1 1-270,0 1 522,0-2 476,0 2 0,0 0 0</inkml:trace>
  <inkml:trace contextRef="#ctx0" brushRef="#br0" timeOffset="9">524 155 9502,'0'0'1533,"0"0"-1163,0 0 5,-1 0-69,1 0-108,0-1 39,0 1-55,-1 0 69,1 0 116,0 0-44,0 0 29,0 0-129,0 0-109,0 0 5,0 0-22,-1 0 8,1 0 95,-1 0-80,1 0 80,-1 0-89,1 1 4,-1-1 2,0 0 19,0 1-8,1-1-4,-1 1-4,0-1-106,1 1 38,0 0-72,-1 0 81,0-1-106,0 1 58,1 0-127,0 0 121,-1 0-42,1 0 53,-1-1-26,1 1 14,0 0 32,-1 0 10,1 0-10,0 0-6,0 0-13,0 0 9,0 0-26,-1 0 27,1-1-18,0 2 28,0-2-69,0 1-22,0 0-7,1 0 21,-1-1-33,0 1 24,0 0-105,1 0 97,0-1-17,0 1 58,-1 0-27,1 0 74,0-1 0,0 0 16,0 1 106,0 0-79,-1-1 113,1 0-116,0 0 47,0 0-47,-1 0 32,1 0 13,1 0-54,-2 0 15,1 0-11,0 0-8,0 0-86,1-1 13,-2 0-94,1 1 19,1-1 24,-2-1-42,1 1 103,1 0-31,-2 0 66,1 0-50,-1 0 79,1 0-73,-1 0 70,0 0-78,1 1 131,-1 0-23,0-1 112,1 0-74,-1 1-10,0-1-25,0 1-21,0 0-49,0-1-30,0 1 7,0-1 31,0 0 38,0 1 7,0 0-31,0-1 122,0 0-35,0 0 116,-1 1-115,0-1 115,1 0-79,0 1 114,-1-1-97,0 0-36,1 0 7,-1 1-49,0-1-316,0 0 48,1 1-226,0-1-579,-1 1 273,1 0-468,-1 0 243,1 0 166,0-1-188,0 1 0</inkml:trace>
  <inkml:trace contextRef="#ctx0" brushRef="#br0" timeOffset="10">70 189 9434,'0'-1'1032,"0"0"-811,0 1 60,0 0-66,0 0 218,0 0-192,0 0 214,0 0-176,0-1-14,0 1-61,0 0 107,0 0-11,0-1 240,0 1-235,0 0 91,0 0-181,0 0 1,0 0-4,-1 0 49,1 0-22,-1 0 95,1 0-57,0 0 1,0 0-48,0 0-26,0 0-58,0 0-13,-1 0-2,1 0 6,0 0 10,0 0-6,-1 0 5,1 0 28,0 0-33,-1 0 48,1 0-54,0 0 51,-1 0-5,1 0 0,-1 0-4,0 0-30,1 0-7,0 0 6,0 0-82,-1 0-16,1 0-1,-1 0-60,1 0 75,-1 0-71,1 0 59,0 0-47,0 0 67,0 0-26,-1 0 21,1 0 81,-1 0-25,1 0 26,-1 0 30,0 0-23,0 0-3,1 0 36,-1 0-78,0 0 28,0 0-15,1 0-16,-2 0 26,2 0-20,0 1 28,-1-1-93,1 0-5,-1 0-11,1 0 13,0 0-42,-1 0 15,1 0-102,0 0 87,0 0-43,0 0 79,-1 0-73,1 0 80,0 0-36,-1 0 33,0 0-4,1 0 1,0 0-5,0 0 0,-1 0-43,0 0 33,1 0-21,-1 0 32,1 0-54,0 0 37,-1 0-46,0 0 58,1 0-40,0 0-13,-1 0-50,1 0 40,-1 0-5,1 0 46,-1 0 59,1 0 17,0 0 1,-1 0-16,0 0-5,0 0-39,1 0 49,0 0-56,-1 0 60,1 0-43,-1 0 55,1 0-57,0 0 14,-1 0-10,1 0 16,-1 0-53,1 0-1,-1 0-12,1 0-35,0 0 67,0 0-34,-1 0 39,1-1 8,-1 1-5,1 0-3,-1 0-12,1 0 46,0 0 11,-1 0 9,0 0-17,1 0-34,-1 0-1,1 0 7,0-1-52,-1 1 35,0 0-32,1 0-21,-1 0-14,0-1-10,1 1 8,-1 0 24,1-1 18,-1 1-27,0 0 23,0 0-36,1 0 16,0-1-22,-1 1 30,0 0 26,1-1-24,-1 1 67,0 0-7,0 0 4,1 0-8,0 0 15,0 0 22,-1 0 1,1 0 0,0-1-18,-1 1-16,1 0 23,0 0-26,-1 0-31,1 0 29,0 0-24,-1 0 34,1-1 46,-1 1 22,0 0-4,1 0-15,0 0-59,0 0-2811,0 0 1492,0 0-2002,0 1 2607,1-1 342,1 1 342,0 1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30.056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674 183 11341,'0'0'591,"0"1"-425,0-1 131,0 0-111,0 0 51,0 1-9,0-1 335,0 0-257,0 0 205,0 0-365,0 0 112,0 0-133,0 0 151,1 0 9,-1 0-96,0 0 71,0 0-134,0 0-67,0 0 42,1-1-32,-1 1 71,0 0-77,0-1-4,0 1-32,0-1-39,0 1 89,1 0-37,-1 0 44,0 0 69,0-1-51,0 1 42,0 0-132,0-1 55,0 1-55,0-1 75,0 1-42,0 0 26,0 0-26,0-1 46,0 0-53,0 0 40,0 1-44,0-1 49,0 1-9,0-1 6,0 1 6,0-1-16,0 0 13,0 0-21,0 1 6,1-1 10,-1 0-4,0 0 6,0 1-68,1-1-16,-1 0 6,0 0 9,0 1 7,0-1-28,0 0 1,0 0-7,0 0-1,0 0 22,0 1-63,0-1 66,0 0-12,0 0 6,0 1 38,0 0-35,0-1 35,0 0-32,0 1-13,0 0 13,0-1-10,0 0 23,0 0 7,0 1 0,0 0 1,0-1 0,0 0-7,0 0 3,0 1 52,0-1-42,0 0 44,0 0-55,0 1 71,0-1-50,0 0 61,0 1-72,0-1-21,0 0 16,0 0-11,0 1 23,0-1-35,0 0-18,1 0-5,-1 1 32,0-2 19,0 2 17,0 0 8,0-1-22,1 0 24,-1 1-34,0-1-43,0 1-14,0 0 0,0 0 9,1-1-88,-1 0 29,0 1-122,0-1 125,0 1-51,0 0 105,0-1-67,0 1 101,0-1-55,0 1 48,0-1-65,0 1 48,0 0-37,0 0 36,0-1 13,0 1-26,0-1 45,0 1-46,0 0 59,0 0 3,0-1 16,0 1-16,0 0 31,0-1 9,0 1 29,0 0-25,0 0-46,0-1-2,0 1-12,0 0 16,0 0-14,0 0 2,0 0 2,0 0-3,0-1 6,0 0-54,0 1 36,-1-1-42,1 1 39,-1-1-34,1 0 16,-1 1-15,1 0 71,0-1-25,0 0 29,0 1-39,0-1 71,-1 1-52,1 0 59,0 0-19,0-1-32,0 1 37,-1 0-40,1 0-30,0-1 35,0 1-31,0 0 45,0-1-75,0 1 53,-1 0-54,1 0 6,-1-1 32,1 1-44,-1-1 83,1 1-33,0-1 31,0 1-40,0 0-1,-1 0 0,0-1 0,0 1 6,1-1-30,0 1 25,-1-1-24,0 1 34,0-1-23,1 0 15,0 1-15,-1 0 11,1 0 3,-1 0-7,1-1-15,0 1 9,0 0-13,0 0 14,0 0-16,-1 0 12,1-1-13,-1 1 21,0 0-41,1 0-11,0 0-4,-1-1 9,0 1 72,0 0-26,1 0 22,-1 0 20,0 0-45,1-1 46,-1 1 21,1 0 21,-1-1 11,0 1-20,1 0-37,-1 0-20,0 0 35,0 0-30,1 0-5,0-1 6,-1 1-6,0 0 16,0-1-32,1 1 19,-2 0-31,2-1 23,-1 1 0,0 0-4,0 0 6,1 0 2,-1 0-7,0 0 6,0 0 20,1-1-12,-1 1 20,0 0-27,1 0 10,-1-1-4,0 1 5,0-1-5,0 1-50,0 0 34,0 0-36,1 0 5,-1 0 28,0 0-31,0 0 10,1 0 20,-1-1-25,0 1 25,1 0 28,-1 0-27,0 0 28,0 0-35,1-1 58,-1 1-36,0 0 39,0 0-45,1 0 37,-1 0-19,0-1 26,1 1-68,-1 0 22,0 0-23,0 0 1,1 0 24,-1 0-23,-1 0 26,2 0-45,-1 0 27,0 0-33,0 0 37,0 0-14,0 0 2,0 0-6,0 0 2,0 0-28,0-1 17,-1 1-53,2 0 57,-1 0-21,0-1 27,0 1-30,0 0 17,0 0-22,0 0 27,0 0 9,0 0-9,0 0 8,0 0-10,0 0 41,0 0 9,0 0 4,0 0-8,-1 0-17,1-1-14,-1 1 19,1-1-1,-1 1-3,1-1 7,0 1-3,0 0-7,-1-1 10,1 1-7,-1 0-73,2-1 50,-1 1-59,0 0 74,1 0-57,-1 0-11,0 0-15,0 0 18,1 0 71,0 0-17,0 0 13,-1 0 21,0 0-45,0 0 46,1 0-10,0 0-24,-1 0 31,0 0-37,0 0-9,1-1 9,-2 1 4,2 0 5,-1 0 27,0 0-22,0 0 16,1 0-19,-2 0 55,1 0 13,1-1 1,-1 1 52,0 0-94,1 0 48,-1 0-51,1 0-10,-1 0 21,0-1-15,1 1-16,-1 0 14,0 0-15,0 0 27,1-1-46,-1 1 30,1 0-45,-1 0 52,0 0 11,1 0-9,-1 0 5,0 0-17,1 0-3,-1 0 3,0-1 39,0 1-22,1 0 25,-1 0-29,0 0 27,0 0-15,1 0 18,-1 0-18,0 0-53,1 0 40,-1-1-40,-1 1 43,2 0-60,-1 0-18,0 0-2,0-1-65,0 1 110,0 0-67,0 0 141,1-1 5,0 1 9,-1 0-23,0 0 18,1 0-55,-1 0 61,1 0-63,-1 0-7,0 0 19,1 0-12,-1 0-47,0-1 36,0 1-30,0 0 50,0 0-32,0-1-21,0 1-11,0-1-12,1 0 44,-1 1-12,-1 0 3,2 0 24,-1 0-25,0 0 24,0 0-18,0-1-33,0 1 26,0 0-26,0 0 41,0-1-73,0 1 53,-1 0-57,2 0 30,-2 0 27,1-1-38,1 1 72,-1 0-37,0-1 27,1 1-33,-1 0 44,0 0 15,0 0 2,1 0-13,0 0 28,-1 0-47,1 0 65,-1 0-67,0 0-27,1 0-20,0 0 5,0 0-50,-1 0 81,1 0-47,-1 0-8,1 0 40,0 0-55,0 0 63,0 0 7,-1 0-4,1 0-2,0 0-14,-1 0 50,1 0-34,0 0 46,-1 1-55,1-1 27,0 0-20,0 0 31,0 0-51,-1 1 30,1-1-26,-1 0-39,1 0 42,-1 0-47,1 0 61,0 0-15,0 0 9,0 0-21,0 0 14,-1 0 107,1 0-20,0 0 102,0 0-107,-1 0 67,1 0-62,0 0 71,0 0-5,-1 0-49,1 0 9,0 0-53,0 0 11,0 0 0,0 0-10,0 0-61,-1 0-28,1 0-56,0 0 56,0 0 28,-1 0 37,1 0 6,0-1 45,0 1-53,0 0 55,0 0-62,0-1 87,0 1-16,0 0 76,0-1-67,0 1 25,0 0 111,0 0-138,0 0 127,0 0-188,0 0-5,-1 0-13,1 0-4,0-1-1,0 1-9,-1 0-28,1-1 5,-1 1-11,1-1 7,0 1 20,-1 0-31,0 0 44,1 0 8,-1-1-7,1 1 5,0 0 41,-1-1 10,1 1 1,0 0 34,-1-1-66,1 1 34,0 0-36,-1 0-42,1-1 37,-1 0-35,0 1 50,1-1-1,-1 0 2,1 0-4,-1 1-4,0-1 25,1 0-21,-1 0 18,0 1-30,0-1-2,1 0 3,0 1-77,-1 0 21,0-1-70,1 0 75,-1 0-71,0 1 18,0-1-18,1 0 24,-1 0 128,1 1-42,-1 0 32,0-1-59,1 1 61,0 0 34,0-1 1,-1 1 55,1 0-115,-1-1 52,1 1-45,0 0-11,-1 0 36,0 0-24,0 0 8,1 0-8,-1 0-5,0-1 12,0 1 60,1-1-47,-1 1 39,0 0-54,0-1 34,0 0-23,0 1 31,1-1-39,-1 1 12,0-1 1,0 1-65,0-1 51,0 0-60,0 1 70,0-1-53,-1 0-17,2 1-1,-2-1-7,2 0 15,-1 0-33,0 1 12,0-1-18,1 0 103,-1 0-58,0 1 55,1 0 44,0 0-13,-1-1 87,1 1-34,0 0 12,0 0-44,0-1 10,0 1-116,0 0 65,0 0-57,-1 0 75,1-1-68,-1 1 50,1 0-50,0 0 55,0 0-81,-1 0 46,0 0-56,1 0 71,-1 0-2,1-1-4,-1 1-16,0 0-2,0-1 0,1 1 9,-1 0-53,0 0-13,0 0-2,1 0 15,0-1-6,-1 1-14,0 0-6,1-1 2,-1 1 66,0 0-25,0-1 20,1 1-10,-1 0 0,0 0-7,0-1 18,1 1-24,-1-1 27,0 1-19,0-1-7,-1 1 7,2 0 0,-2 0 4,1-1 44,1 1 6,-2-1 3,1 1-11,1 0 35,-1 0 14,0 0 11,1-1 28,-1 1-84,0 0 27,0 0-24,1 0-12,-1 0 22,0 0-15,0 0 1,0 0 0,0 0-3,1 0 10,-2 0-55,1-1 36,0 1-46,-1 0 54,2 0-52,-2-1-9,1 1-13,-1 0-2,2 0 46,-2 0-5,1-1 13,0 1 1,0 0-5,0 0 1,0-1 9,0 1-6,1 0 8,-1 0-12,0 0 0,0 0 2,1 0 2,-1 0-1,0 0-68,0 0-20,1 0-6,-1 0 14,0 0 58,0 0 3,1 0 42,-1 0 15,0-1-3,1 1-8,-1 0 11,0 0-39,0 0 43,1 0-49,-1 0 57,0 0 34,0 0-6,1 0 40,-1 0-93,0 0 50,0 0-52,1 0 20,-1 0-15,0 0 11,1 0-73,-1 0 50,-1 0-56,2 0 63,-1 0-65,0 0 40,0 0-46,1 0 55,-1 0-23,0 0 8,1 0-14,-1 0-10,0 0 26,0 0-31,1-1 51,-1 1-21,1 0 18,-1 0-21,0 0-37,1 0-11,0 0 1,0 0 9,-1 0-20,0 0 40,1 0-44,-1 0 48,1 0 51,0 0-41,-1 0 37,0 1-20,1-1-20,0 0 17,-1 0 45,0 0-51,0 0 57,1 0-65,-1 0 32,0 0-15,0 0 21,1 0-10,0 0 1,-1 1 2,0-1 1,1 0-12,-1 1 0,0-1 0,0 0-1,1 0 0,-2 0 1,1 1 0,0-1-1,-1 0-4,1 0 3,0 0-2,-1 0-22,1 0 18,-1 0-19,1 0 24,-1-1-37,2 1 26,-2 0-30,1 0 37,-1 0-46,1 0-9,0-1-8,0 1 8,0 0 35,-1 0 2,1 0-5,0 0 14,0-1-12,0 1 11,-1 0-17,2 0 6,-1 0-6,0 0 4,1 0-2,-1 0 3,0 0-1,0 0 5,1 0-46,-1 0 29,1 0-32,-1 0 41,0 0 56,1 0-38,0 0 108,0 0-37,-1 0 5,1 0-12,-1 0 10,0 0-49,1 0 62,0 0-65,0 0 1,-1 0 15,0 0-13,1 0 29,-1 0-76,-1 0 10,2 0-25,-1 0-30,-1 0 39,2 0-55,-1 0 46,0 0 1,0 0 41,0 0-14,0 0 77,1 0 6,-1 0 15,0 0-20,0 0 12,1 0-14,-2 0 73,1 0-57,1 0 12,-1 0-23,0 0-2,0 0-35,-1 0 4,2 0-11,-2 0-64,1 0 30,-1 0-91,1-1 83,-1 1-83,1-1 51,0 1-81,0 0 63,0 0 23,-1 0 16,2-1 21,-2 1-30,2 0 49,-2 0-51,1 0 37,1 0-36,-2 0 82,1 0-44,1 0 57,-1 0-70,0 0 9,0 0-4,1 0-14,-1 0 12,0 0-18,1 0 23,-1 0 64,1 0-48,-1 0 44,0 0-60,1 0 63,-1 0-44,0 0 52,0 0-65,1 0 59,0 0-41,-1 0 58,0 0-61,1 0 23,-1 0-17,0 0-32,0 0 21,1 0-27,-1 0 39,0 0 13,0 0-12,0 0 3,0 0-9,0 0 55,1 0 19,-1 0 5,0-1 31,1 1-41,-1 0 2,0 0 5,1 0-18,-1 0-1,1 0 8,-1 0-84,0 0 38,0 0-34,1 0 57,0 0-57,-1 0-28,0 0-12,1 0 20,-1 0-11,0 0-27,0 0 0,1 0-9,-1 0 71,0 0-6,0 1-11,1-1 81,0 0-61,-1 0 64,0 0-29,0 0-22,1 0 25,0 1-23,-1-1 24,0 0-5,1 0 12,0 1-9,-1-1-50,0 0 39,1 0-40,-1 0 38,1 1-10,0-1 4,0 0-13,-1 0 7,1 0-3,-1 1 1,1-1-6,-1 0 2,1 1-2,0-1 6,-1 0 18,1 0-13,-1 1 12,1-1-11,-1 0 47,1 0-32,0 0 35,0 0-35,0 0-9,0 0 12,-1 0-10,1 0-47,0 0-11,0 0-3,0 1-49,0-1 30,-1 1-5,1-1 5,0 0 10,0 1 21,0-1-30,0 0 29,0 0 9,-1 0-23,1 1 16,-1-1 32,1 0 20,-1 0 1,1 0-8,0 1 34,0-1-6,-1 0 66,1 0-7,0 0-42,-1 0 17,1 0-57,0 0-49,-1 0 30,1 0-33,0 1 54,0-1-46,-1 0-15,1 0-13,0 0 16,-1 1-1,1-1 32,0 0-52,0 0-23,-1 0 25,1 0-33,-1 1 40,1-1 19,-1 0-20,1 0 19,0 0 44,-1 0-29,1 0 36,-1 0-49,1 0 37,-1 0-27,1 0 31,0 0-33,-1 0 38,1 0-28,0 0 35,-1 0-42,1 0 14,0 0-11,-1 0 49,1 0-32,0 0 32,0 0-41,0 1 33,0-1-23,0 0 27,0 0-31,-1 0-2,1 0 2,0 1-1,-1-1 36,1 0-22,0 0 87,0 0-12,0 0 2,0 1 9,0-1-74,0 0 17,0 0-18,0 0-21,0 0 15,-1 0-6,1 0 34,0 0-45,-1 0-4,1 1-15,0-1-58,-1 0 83,1 0-58,0 0 66,0 0-9,0 0 40,0 0-31,0 0 29,0 1-14,0-1-9,0 0 157,-1 0-195,1 0 226,0 0-272,0 0 132,0 0-57,-1 0 3,1 0 36,0 1-40,0-1 107,0 1 998,0-1-692,0 0 679,0 0-1053,1 0-54,-1 0-208,0 0 109,1 0-212,-1 1 189,0-1-44,0 0 88,0 0-38,-1 1 50,1-1-20,0 0 134,0 0 445,0 0-276,-1 0 277,1 0-494,0 0 0,0-1 0,0 1 0,0 0 0,0-1 0,0 0 0,0 0 0,0 1 0,0 0 0,0 0 0,0-1 0,0 1 0,0 0 0,0-1 0,0 1 0,0 1 0,0-1 0,0 0 0,0 1 0,1-1 0,-1 0 0,0 0 0,0 0 0,0 0 0,0 0 0,1 0 0,-1 0 0,0 0 0,0 0 0,0 0 0,0 0 0,0 0 0,0 0 0,1 0 0,-1 1 0,0-1 0,0 1 0,0-1 0,0 0 0,0 1 0,0-1 0,0 0 0,0 1 0,0-1 0,0 0 0,0 1 0,0-1 0,0 0 0,0 0 0,0 1 0,0-1 0,0 0 0,0 0 0,0 0 0,0 0 0,0 0 0,0 0 0,0 0 0,0 1 0,0-1 0,0 0 0,0 1 0,0-1 0,0 1 0,0-1 0,1 0 0,-1 0 0,0 1 0,0-1 0,0 0 0,0 1 0,0-1 0,0 0 0,0 0 0,0 0 0,0 0 0,0 0 0,0 0 0,0 0 0,0 1 0,0-1 0,0 0 0,0 1 0,-1-1 0,1 0 0,-1 1 0,1-1 0,0 0 0,-1 0 0,1 0 0,-1 0 0,0 0 0,1 1 0,0-1 0,-1 0 0,1 1 0,-1-1 0,1 0 0,0 1 0,-1-1 0,0 0 0,1 0 0,-1 0 0,1 0 0,0 0 0,-1 0-58,1 1 43,-1-1-100,0 0 43,1 0-7,0 0 15,0 1 44,-1-1 2,0 0-12,0 0 7,1 0-7,0 0 5,-1 0-6,1 0 1,-1 0 49,1 1-35,0-1 40,-1 0-52,1 0 51,-1 0-35,1 0-34,-1 0 8,1 1-51,0-1 72,0 0-48,-1 0 34,1 0-45,-1 1 52,1-1-5,-1 0 3,1 0-8,0 0 4,-1 0 40,0 0-34,1 1 38,0-1-55,-1 0 82,0 1-56,0-1 103,1 1-95,0-1 31,-1 0-26,1 0-47,-1 0 0,0 1-11,1-1 15,0 0 10,-1 1 17,0-1-19,0 1 14,1-1 20,0 0-22,-1 0 19,0 1-28,1-1 58,-1 1 4,0-1 81,1 0 5,-1 1-39,0-1-5,0 1-72,0 0 20,0-1-11,0 0 23,0 0-101,0 0 32,0 0-89,0 1 86,-1-1-60,2 0 84,-2 0-52,1 1 48,1-1 32,-1 1-44,0-1 87,0 0-30,0 1 20,0 0-25,1-1 16,-1 0 12,-1 1 10,2 0 4,-2-1-91,1 1 46,0-1-40,0 0 58,-1 0-115,1 0 35,-1 0-99,1 0 83,-1 0-36,1 0 64,-1 0-44,1 0 36,-1 0-11,2 0 11,-2 0 50,1 0-32,0 0 37,0 0-53,0 0-9,0 0 13,0 0-3,0 0 6,0 0 17,0 0-13,1 0 15,-1 0-11,0 0 55,0 0-44,0 0 96,0 0-39,1 0 9,-1 0-15,0 0-25,0 0-18,1 0 27,-1 0-27,0 0-17,0 1 14,1-1-6,-1 0 22,0 0-51,0 0-21,0 0-17,0 0 20,1 0 41,-1 0 9,0 1 18,0-1-15,1 0 11,-1 0-19,0 1-1,1-1-1,-1 0 6,0 0-7,0 0-18,1 0 16,-1 1-7,0-1 24,0 0-72,0 1 52,0-1-64,0 0 100,1 0-27,-1 1 18,0-1 32,1 0-48,-1 0 52,0 0-59,0 0-18,0 0 16,0 0-13,0 0 26,1 0-61,-1 0 52,1 0-53,-1 0 12,1 0-18,-1 0-7,1 0 15,-1 0 86,0 0-35,1 0 25,0 0 16,0 1 7,0-1 14,-1 0-15,1 0 2,0 0-34,-1 0 41,1 1-35,0-1 9,-1 0 6,1 0 0,0 0-12,0 0-3,0 0 3,0 0 1,0 0 3,-1 0-1,1 0-8,0 0 5,-1 0-9,1 0 5,-1 0 0,1 0-46,0 0 34,0 0-36,0 0 45,0 0 352,0 0-120,-1 0 191,1 0-245,0 0-8,0 0 148,0 0-60,0 1 48,0-1-206,0 0-99,0 0-15,0 1-3,1-1 12,-1 0-62,0 0 25,0 1-193,0-1-51,0 0 195,0 0-133,0 0 329,0 0-159,0 0 77,0 0-29,0 0 29,0 0-356,0 1 188,0-1-60,0 0 138,0 0 232,0 1-193,0-1-1,0 0 29,1 0 3,-1 1 10,0-1 26,0 0 1,0 0-7,0 0 34,0 0-10,1 0-2,-1 0-11,0 0-3,0 0-18,1 0-51,-1 1-13,0-1-11,0 1-15,0-1 60,1 0-18,-1 1-7,1 0 26,-1-1-30,0 1 34,1-1-47,-1 1 33,0-1-42,0 1 45,1 0 50,-1-1-38,0 0 44,0 1-57,0-1 57,1 1 14,-1-1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14,-1 0-52,1 1 38,0-1-39,0 0 43,-1 0-76,1 1 54,0-1-64,0 0 74,0 0-63,0 0-11,0 0-16,-1 0 19,1 0 54,0 0 0,0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1-10,0-1-17,0 1 22,0-1-12,0 0 9,0 0-10,0 1 10,0 0 1,1-1-4,-1 0 4,0 1-6,0 0 67,0-1-48,0 1 50,0-1-28,0 1-24,0-1 30,0 1-47,0 0 18,0-1-15,0 0 20,0 1-56,0-1-11,0 1-6,0-1 12,0 0 19,0 1 16,0-1-22,0 1 16,0 0 64,0-1-58,1 0 54,-1 1-39,0 0-9,0-1 17,0 1-21,0-1 2,0 1 1,0-1 7,0 1-68,0 0 55,0-1-55,0 0 68,0 0-20,0 1 10,1-1-14,-1 1 5,0-1 20,0 0-23,0 1 18,0-1-18,0 1 10,0 0-4,0-1-21,0 0 11,0 1-18,1-1 26,-1 1-58,0-1 43,0 1-46,0-1 56,0 0 31,0 0-25,0 0 19,0 1-27,0-1 44,0 1 14,0-1 3,0 0 0,0 0-48,0 1 9,0-1-39,0 1 22,0-1-16,0 1 28,1-1-17,-1 0 11,0 0-18,0 1 24,0-1 6,0 0-5,0 1-3,0-1-5,0 0 21,0 1-14,0-1 16,0 0-26,0 0 3,1 0-1,-1 0-38,0 1-9,0-1-1,0 0 10,0 1 49,0-1-8,0 0-3,0 0-3,0 1 11,0-1-7,0 0 6,0 0-14,0 0-20,0 1 14,1-1-12,-1 0 61,0 1-32,1-1 36,-1 0-31,0 0-5,0 0 10,0 0-9,1 0 20,-1 0-15,0 1 14,0-1-19,0 0 2,0 0 3,0 0 0,0 1 6,0-1 7,0 0-4,1 0 4,-1 0 30,0 1-30,0-1 33,0 0-32,1 0-3,-1 0 5,0 0-4,1 0-56,-1 0 41,0 0-42,0 0 52,0 0-12,0 0 7,1 0-9,-1 0 8,1 0 2,-1 0-7,0 0 11,0 0-10,1 0 8,-1 0-10,1 0 15,-1 0-10,0 0 11,1 0-10,-1 0-48,0 0 37,0 0-38,0 0 57,0-1-9,1 1 7,-1 0 46,0 0-42,1-1 43,-1 1-56,1 0 34,-1 0-23,0 0 26,1 0-30,-1 0 35,1 0-23,-1 0 34,1 0-34,-1 0 7,0 0-3,0 0 6,1 0-62,-1 0-10,0 0-8,1 0 11,-1 0-1,0 0 33,0 0-39,1 0 50,-1 0-1,1 0-4,-1 0-4,1 0 6,-1 0-5,0 0 1,1 0-5,0 0 31,0 0-22,-1 1 31,0-1-37,1 0 3,0 0 0,-1 0 4,0 1 1,1-1-31,0 0 22,-1 0-27,1 0 31,-1 0-2,0 0-4,1 0 24,0 0-18,0 0 18,-1 0-20,0 0 59,1 0-43,0 0 44,0 0-53,-1 0 75,0 0-8,1 0 68,0 0-55,-1 0-27,0 0-9,0 0-26,1 0 19,-1 0-38,1 0 32,-1 0-62,1 0 61,-1 0-32,0 0 27,1 0-30,0 0 18,0 0-23,-1 0 21,1 1-36,0-1 16,-1 0-21,1 0 35,-1 0-52,1 0-18,0 1-1,-1-1-35,1 0 45,-1 0-15,1 0-15,0 0 48,-1 0-14,0 0 13,0 0-25,1 0 8,-1 0-13,1 0 23,-1 0 61,1 0-42,-1 0 43,0 0-54,1 0 53,0 0-36,-1 0 40,1 0 50,0 0-22,0 0 95,-1 0-23,0 0-45,1 0-1,0 0-46,0 0-81,-1 0 71,1 0-67,-1 0 88,1 0-79,-1 0-7,0 0-15,1 0 10,-1 0 6,1 0 33,-1 0-40,1 0 84,-1 0-28,0 0 7,1 0 42,0 0 3,-1 0 22,1 0-18,-1 0-19,1 0-29,-1 0 47,1 0-44,0 0-25,-1 0 17,0 0-15,1 0 31,-1 0-27,1 0 16,-1 0-32,0 0 43,0 0-12,1 0 8,-1 0 3,1 0-8,-1 0 4,1 0-11,-1 0 29,0 0-19,0 0 30,1 0-34,-1 0-8,1 0 7,-1 1-4,0-1 11,1 0-6,-1 0 2,0 0-7,0 0 9,0 0 0,1 0-1,-1 0-19,1 0 13,-1 0-16,1 1 18,-1-1-7,0 0 5,0 1-4,1-1 5,-1 0 76,0 0 34,1 0 133,-1 0-105,0 0 108,0 0-167,0 0 110,0 0-152,0 0 26,0 0-77,0 1-24,0-1 193,0 0-140,0 0 305,0 0-325,0 0 102,0 0-170,0 0 17,0 0 7,0 0-8,-1 0-8,1-1 5,0 1 46,0-1-10,-1 1 4,1-1-14,0 1 49,0-1-46,0 1 44,0-1-54,0 0 110,0 1-26,-1 0 94,1 0-14,0-1-62,0 0 31,0 1-106,0-1 40,-1 1-35,1 0 46,0-1-70,0 1 53,-1-1-56,1 1 55,0-1 17,0 0-16,0 1 14,0-1-30,0 1 10,0-1-18,0 0-2,0 1 4,0-1-8,0 1 20,0 0-69,0-1 52,0 1-54,0-1 69,0 0-54,0 1-14,0 0-5,0-1 3,0 0 33,0 1 0,0-1-8,0 0 3,0 0 33,0 1-29,0-1 22,0 0-18,0 0-4,1 1 6,-1 0 34,0-1-25,0 0 32,1 1-35,-1-1 98,1 0-23,-1 1 92,0-1-94,0 1 64,0-1-35,1 0 19,-1 0-22,1 1-84,-1 0 21,0-1-76,1 0 19,0 0 5,-1 1 9,1-1-7,-1 0 43,1 1-53,0-1 62,0 0-48,-1 0-8,1 0-27,0 0 21,-1 0 36,1 1 1,0-1 3,0 0 40,-1 0 8,1 0 10,1 0 40,-2 1-86,1 0 45,0-1-50,0 0 26,0 1-16,0-1 24,0 1-22,0 0 2,0 0-2,-1-1 3,1 1 3,1-1-14,-2 1 8,1-1-16,0 1 18,-1 0-40,1 0 29,0 0-54,0 0 51,0 0-19,0-1 22,0 1 7,-1 0-5,2 0 5,-1 0-9,-1-1-1,1 1-2,0 0 1,0 0 1,0 0-8,0 0 5,0 0-5,0 0 8,0 0 11,0 0-6,0 0 13,0 0-14,0 0 5,0 0-7,-1 1-60,1-1 42,0 0-43,0 0 55,-1 0-54,1 0 37,0 0-41,0 0 49,-1 0-17,0 0 8,1 0-11,0 0 5,-1 0 13,1 0-18,0 0 13,0 0-1,-1 0-1,1 0 7,-1 0 38,1 0-33,0 0 37,-1 1-43,1-1 29,0 0-16,-1 0 20,1 0-23,-1 0 59,1 0-38,0 0 43,-1 0-55,1 0 59,0 0-34,0 1 108,-1-1-36,0 0-2,1 0-5,0 1-82,0-1 15,-1 0-32,1 0 9,0 1-13,-1-1 0,2 0 0,-1 0 0,-1 1 0,1-1 0,0 1 0,0-1 0,0 1 0,0-1 0,0 1 0,0-1 0,0 1 0,-1 0 0,1-1 0,0 0 0,0 2 0,0-2 0,0 1 0,0 0 0,-1 0 0,1-1 0,0 1 0,-1 0 0,0 0 0,1-1 0,-1 0 0,1 1 0,-1 0 0,1 0 0,-1 0 0,0 0 0,0-1 0,0 1 0,1 1 0,-1-2 0,0 1 0,0 0 0,0 0 0,1 0 0,-1 0 0,0 0 0,0 0 0,0 0 0,0 0 0,0 0 0,0 0 0,0 0 0,0 0 0,0 0 0,0 1 0,0-2 0,0 2 0,0-1 0,0 0 0,0 1 0,0-2 0,0 2 0,0-1 0,0 0 0,0 0 0,0 1 0,0-1 0,0 0 0,0 0 0,0 0 0,0 0 0,-1 0 0,1 0 0,-1 0 0,1 0 0,0-1 0,-1 1-64,1 1 45,-1-2-47,0 0 60,1 1-39,0 0 24,-1-1-28,1 1 31,-1 0 14,1 0-17,0-1 68,-1 1-54,1 0 46,-1 0-57,1-1 45,-1 1-30,1 0 33,-1 0-36,1-1 57,-1 1-35,0 0 41,1-1-39,-1 0-28,0 1 26,1-1-24,-1 1 23,0 0-59,0-1 42,1 0-92,0 0 44,-1 0-6,0 0 4,0 1 11,1-1 17,-1 1-30,1-1 35,-1 0 34,1 1-25,-1-1 26,1 0-39,-1 0 26,0 0-16,1 1 26,-1-1-30,0 0-39,0 0-13,1 0-4,-2 0 14,1 1 39,1-1 2,-2 0 7,1 0-6,1 0-3,-2 0-4,2 0 47,-1 0 18,0 0-2,0 0-10,1 0-12,-2 0 15,1 0 14,1 0-14,-1 0-52,0 0 13,1 0-55,-1 1 17,0-1-2,0 0 11,1 0-3,-1 0 27,1 0-37,-1 0 40,0 0-21,1 1 14,0-1-30,0 0 23,-1 0 33,1 0-21,-1 0 34,1 0-45,-1 0 61,1 0-34,0 0 39,0 0-50,-1 0-2,1 0 2,-1 0-39,1 0 30,0 0-33,-1 0 44,0 0-34,0-1 20,1 1-24,-1-1 22,0 1 15,0 0-18,1-1 16,-1 1-23,0-1 49,1 1-37,0 0 71,-1 0-62,0-1 26,0 1-26,1-1 12,0 1-4,-1 0 8,1 0-6,-1-1-48,1 1-5,-1 0-8,1 0 9,0 0 14,-1-1 14,0 0-17,0 1 11,1-1-55,-1 1 31,1 0-38,-1-1 106,1 1-32,-1 0 28,0-1 0,1 1 5,-1 0 10,1 0-7,0-1 7,-1 1-28,0-1 34,1 1-32,-1-1 44,1 1-23,0 0 28,-1-1-36,1 1 55,-1-1-37,1 0 83,0 1-50,0 0 4,0-1 0,-1 1-16,1-1-11,0 1 20,-1-1-28,1 1-44,0 0 35,0 0-34,-1-1 50,1 1-41,0 0-13,0-1-10,0 1 15,-1 0-41,1-1 55,0 1-31,-1-1 45,1 0 12,-1 1-23,1 0 53,0-1-37,-1 0 46,0 1-58,0-1-38,1 1-8,-1-2 2,0 2 8,1-1-18,-1 0-17,0 0-7,0 1 16,1-2-69,0 1 29,-1 1-249,0-1 112,1 0-85,-1 1 93,1-1-14,0 1 28,0 0-64,0 0 108,0-1-347,0 1 132,0 0-204,0 0 212,1 0-792,0 0 285,0 1-545,1-1 819,-1 1 309,1 0 292,0 0 0,1 1 0</inkml:trace>
  <inkml:trace contextRef="#ctx0" brushRef="#br0" timeOffset="1">425 68 9143,'0'0'114,"0"0"4,0 0-124,0 0-12,1 0-11,-1 1 14,0-1-29,0 0-14,0 1-13,0-1 1534,1 0-1024,-1 0 1211,0 0-1432,0 0 60,0 0-56,1 0 50,-1 0 324,0 0-297,0 0 236,0 0-455,-1-1-23,1 1 38,0-1-19,-1 1 22,1 0-29,0-1-38,0 1-14,0-1 1,-1 1 9,1-1 51,-1 1-141,1 0 37,0-1-133,-1 0 59,0 0 56,0 1 4,1-1-11,0 0 41,-1 0-72,0 1 81,0-1-46,1 0 77,0 1-23,-1-1 111,0 1-34,1-1 35,0 0-19,0 1 5,-1 0-21,0 0-13,1-1-22,-1 1-82,1-1 67,-1 0-60,0 1 34,0 0 24,1-1-26,-1 0 32,0 1-45,0 0-10,1-1-16,-1 0-36,0 1 62,1-1-32,0 1 33,-1 0 0,0-1-8,1 1 5,-1 0 0,1-1 38,0 1-27,-1 0 29,1 0 26,-1 0-41,0 0 45,1-1-55,0 1 16,-1 0-9,0 0 15,1 0-42,-1 0 24,-1-1-24,2 1 32,-1-1 2,-1 0-59,2 1-15,-2 0-36,1-1 31,0 1 30,0-1 20,1 1 0,-2 0 63,1 0 23,1 0 72,-1 0 3,0 0-55,0 0-19,1 0-52,-1 0 29,1 0-3,-1 0 14,1 0-60,-1 0 19,0 0-13,0 0-48,0-1 28,0 1-81,0 0 26,0 0-4,0-1 24,0 1 13,0 0 19,0 0-37,0-1 12,-1 1-21,2 0 40,-2 0 4,1 0-5,0 0 15,0-1-15,-1 1 15,1-1-16,-1 1 0,1-1 18,0 1-13,-1 0 21,2 0-21,-2-1 6,2 1-4,-1 0 30,0-1-22,0 1 25,1 0-31,-1 0 5,0 0-17,1 0 15,-1 0-66,1 0 3,-1 0-4,-1 0 12,2 0 55,-1 0-10,0-1 4,1 1-8,-1 0 39,0 0 13,0-1-4,0 1-7,1 0 0,-1 0 37,0 0 53,1 0 14,0 0-41,-1 0-24,0 0-92,1 0-17,0 0 10,-1 0 8,0 0-13,0 0 45,1 0-54,-1 0 66,0 0-44,0 0 30,1 0-49,-1 0-4,0 0 14,0 0-22,1 0 26,-1 0-7,0 1 1,1-1-5,-1 0 14,1 0 77,-1 0-54,0 0 58,1 1-13,0-1 12,0 0 6,0 0 52,-1 0 31,1 0 878,0 0-690,0 0 555,0 0-904,0 1 14,0-1 8,0 1-11,0-1-6,0 0-18,0 1 56,0 0-23,0 0 23,0-1 14,0 1-13,1 1 6,-1-2-14,0 2 15,0-1-9,0 0 15,0 0-88,0 1-16,0-1-3,0 0-61,0 1 45,0-2-10,0 2 20,0-1 60,0 1-16,0-1-5,0 0 9,0 0-2,0 1 17,1-1-25,-1 1 54,0-1-53,0 0 51,0 0-57,0 0 17,0 1 40,0-2 32,0 1 37,0 0-26,0-1-16,0 1-35,0 0 43,0 0 22,0-1-3,0 0-2,0 1 3,0 0-28,0-1 33,0 1-77,0-1 22,0 0-21,0 0 285,0 0-186,0 0 194,0 1-309,1-2-12,-1 1-5,0 0-97,1 0 81,-1 0-105,0 0 106,0 0-27,0 0 75,0 0-44,0 0 36,1 0 2,0 0-18,-1 0 88,0 0-83,1 0 65,-1 0-67,1 0 55,0 0-35,0 0 41,0 0-37,0-1 40,-1 1 30,2 0-10,-1 0 40,0 0-76,0 0 35,0 0-40,0 0 5,0 0-16,0 0 18,1 0-49,-1-1 42,0 1-30,0 0 35,1 0-20,-1-1 13,1 1-14,-1 0 14,1 0 76,0 0 15,-1 0 7,1 0 39,0 0-55,-1 0 7,2 0-15,-2 0-44,0 0 3,0 0 9,1 0-31,-2 0 30,1 0-31,0 0 47,0 0-4,0 0-31,0 0 21,-1 0-36,2 0 102,-1 0-57,0 0 53,1 0-70,-1 0 56,1 0 15,-1 0 4,0 0-46,1 0-13,-1 0-31,1 0-76,-1 0 17,1 0-105,-1 0 116,1 0-47,-1 0 39,1 0-15,-1 0 15,1 0-28,-1 0 58,0 0-87,0 0 80,1 0 97,-2 0-9,2 0 160,-1 0-96,0 0 51,0 0-112,0 0 13,1 0-12,-1 0 47,0 0-16,0 0 38,0 0-102,1 0 55,-2 0-49,1 0-10,0 0-17,0 0 6,0 0-187,0 0 81,-1 0-133,0 0 77,1 0-368,0 1 82,-1-1-240,1 1 260,-1 0-832,0-1 291,0 1-583,0-1-411,0 1 1291,-1-1-654,-1 0 1283,-1 0 0,1 0 0</inkml:trace>
  <inkml:trace contextRef="#ctx0" brushRef="#br0" timeOffset="2">277 36 9418,'1'-1'542,"-1"1"-272,0 0-32,0 0 28,0 0 479,0 0-332,0 0 346,0-1-519,0 1-68,0 0 21,0 0-46,0-1 47,0 1-11,-1 0-39,1-1 112,0 1-110,0 0 65,0 0-153,0 0-44,0 0 455,0 0-404,0 0 365,0 0-477,1 0-50,-1 0 87,0 0-4,0 0 396,0 0-269,0 1 305,0-1-380,0 0 36,-1 0-43,1 0 45,0 0 3,0 0 5,0 0-18,0 0 3,-1 0-21,1-1 12,-1 1-11,1 0-19,0 0 33,-1 0-87,1 0-9,0 0-8,-1 0 16,0 0 9,1 0-29,-1 0-4,0-1-7,0 1 96,1 0-40,-1 0 32,1 0-45,-1 0 86,0 0 4,1 0 38,0 0-31,-1 0-52,0 0-8,1 0-62,-1 0 56,1 0-49,-1 0 75,0 0-108,1 0 31,-1 0-97,-1 0 87,1 1-77,0-1 55,0 0-79,-1 0 55,1 0 36,-1 0 2,1 0 27,-1 0 38,1 0-40,0 0 38,0 0 39,0 0-26,0 0 98,0 0-89,-1 0 68,2 0-95,-1 0 76,-1 0-76,1 0 20,0 0-14,0 0 12,0 0-5,0 0-28,0 0 19,0 0-29,0 0 22,0 0 3,-1 0-8,2 0-5,-2 0 12,1 0-16,0 0 16,0-1-47,-1 1-6,1 0-4,-1 0-40,1 0 25,-1 0-3,1 0 4,-1 0 19,1 0 13,-1 0-21,1 0 74,0 0 14,1 0-2,-2 0-9,1 1 10,1-1 15,-1 0 8,0 0-15,0 1 9,1-1-43,-1 1 62,0-1-28,0 1-9,1-1 16,-1 0-16,0 0-53,1 0 49,-1 0-43,0 0 45,0 0-59,1 1 36,-1-1-52,1 0 59,-1 1 2,0-1-2,1 1-1,0-1-4,0 0-7,-1 0 6,1 1-7,-1 0 3,1-1 0,0 0 3,-1 0-25,1 1 19,-1-1-19,1 0 26,-1 1-39,1-1 26,0 1-32,0-1-8,-1 0-18,1 0 1,-1 1-2,1-1 6,-1 1-24,1-1 6,0 1-54,-1-1 36,0 0-15,1 0 3,-1 0 51,1 0-5,-1 0-9,1 0 15,-1 1 1,1-1 3,0 0 3,0 0-132,-1 1 12,1-1-94,-1 0-221,1 0 95,-1 1-163,1-1 211,0 0 58,0 0-356,0 1 107,0-1-50,0 1 296,0-1 284,-1 1 0,0 1 0</inkml:trace>
  <inkml:trace contextRef="#ctx0" brushRef="#br0" timeOffset="3">280 38 9502,'0'0'717,"0"-1"-450,0 0-32,0 1 133,0-1-148,0 1 151,0 0-116,0 0 997,0 0-799,0 0 622,0 0-943,0 1-57,0 0-13,0 0 14,0 0 4,0 0-5,0 2-32,0-2-112,0 2 36,0-1-37,0 0 100,0 1-84,0 0 72,0-1-81,0 1 49,0 0-210,0-1 64,0 0-146,0-1-103,0 2 104,0-3-121,0 2 141,0-1-165,0 0 80,0-1-132,0 1-100,0-1 164,0 0-147,-1 0 231,1 0-101,0 0 287,-1 0-110,1 0 278,0-1 0,0 0 0</inkml:trace>
  <inkml:trace contextRef="#ctx0" brushRef="#br0" timeOffset="4">168 56 8843,'1'0'668,"-1"0"-433,0 0-43,0 1-70,1-1 9,-1 0 0,0 0-60,0 0-113,0 0-9,0 0-45,0 1 177,0-1-15,0 0 76,0 0 90,0 1-42,0-1 113,0 0-110,0 0 111,0 0-56,1 0 84,-1 0-47,0 1-17,1-1 25,0 0-4,0 1-73,-1-1-29,1 1-42,0-1 10,-1 0-4,1 0 0,0 1-20,0-1-73,-1 1 33,1-1-75,0 0 84,-1 0-112,1 0 63,-1 0-85,1 0 67,0 0-33,0 0 1,-1 0-17,1 0 44,0 0 12,-1 0 43,1 0-19,0 0 2,0 0-2,0 0-11,0-1-32,0 1 32,0 0-19,0-1 32,0 1 18,0 0-19,0 0 18,0 0-14,1 0 53,-1 0 16,1 0 47,-1 0 2,0 0-46,2 0-3,-2 0-115,1 0 53,-1 0-50,0 0 61,0 0-29,1 0 32,-1 0-26,1 0 38,-2 1-72,2-1-21,-1 0-15,0 1 9,0-1 72,1 0-29,-1 0 62,0 0-52,1 0 34,-2 1-29,2-1-29,-2 0 27,2 0-23,-1 0 29,0 0-64,1 0 54,-2 0-54,2 0 67,-1 0-35,0 0 19,0 0-22,1 0 20,-1 0 47,0 0-1,1 0 130,-2 0-42,2 0 70,-1 0-99,1 0 41,-1 0-20,0 0-10,0 0 15,1 0-136,-1 0 87,1 0-76,-1 0 97,1 0-131,-2 0 37,2 0-103,-1 0 101,1 0-56,-1 0 18,0 0-225,0-1 36,-1 1-72,1 0 113,0 0-658,0 0-61,-1 0-224,0 0-767,-1 0 1379,-1 0-701,1 0 1161,-1 1 0,-1-1 0</inkml:trace>
  <inkml:trace contextRef="#ctx0" brushRef="#br0" timeOffset="5">37 85 9502,'0'-1'-294,"0"0"579,0 1 319,0-1-244,-1 0 47,1 1-99,0 0 1202,0 0-995,0 0 788,0 0-1172,0 1-1,0 1 1,0-1-75,0 0 19,0 1-50,0-1 63,1 2-123,-1-1 39,1 0-89,-1 0-83,1 1 95,0-1-111,-1 1 196,1-1 18,0 0 64,0-1-50,-1 2 171,0-2-59,0 1 144,0-1-92,0 0-8,0 0 4,0 0 22,0 0-13,0-1 58,-1 0-27,-1 1 54,2-1-134,-1 0-36,0 0-41,0 0-145,0 0 83,0 0-125,1 1 157,-1-1-261,0 0 123,0 0-188,1 0 132,0 0-425,-1 1 107,0-1-297,1 0 281,0 0-185,-1 0 143,-1 1-18,2-1 269,-2 0 262,1 0 0,-1 1 0</inkml:trace>
  <inkml:trace contextRef="#ctx0" brushRef="#br0" timeOffset="6">675 138 9502,'1'0'1433,"-1"0"-655,0 0-607,0 0-25,0 0-16,-1-1 0,0 0 1,1 1 55,0 0 0,-1 0 11,0 0-24,1 0 18,-1 0-45,1 0 60,0 0-8,0-1 28,0 1-16,-1 0-15,1 0-84,0 0 29,-1 0-25,1 0 31,-1 0-115,1 0 26,0 0-88,-2 0-94,2 0 48,-1 0-94,-1 0-23,2-1 67,-2 0-55,1 1 75,0-1 45,0 0-9,0 0 31,0 0-48,0 0 192,0 0-74,0 0 157,0 0-128,1-1 197,0 1-88,-1 0 136,1-1 27,0 2-105,0-2 91,0 1-68,0 0-28,0 0 26,0-1-55,0 1-95,0 0-19,0 0-87,0 0 87,1 1-134,-1-1 60,0 0-91,0 1 30,0-1-389,1 1 56,-1-1-247,1 1 354,-1 0 157,1 1 126,-1 0 0,2 0 0</inkml:trace>
  <inkml:trace contextRef="#ctx0" brushRef="#br0" timeOffset="7">209 188 9502,'0'-1'-1076,"0"1"1179,0 0 82,0-1-50,0 1 196,0 0-103,0-1 220,0 1-139,0 0 36,-1 0-133,1 0 91,0 0-148,0 0 87,0 0-74,0 0 44,0-1-34,0 1 953,0 0-710,0 0 666,0 0-821,0-1-75,1 1 70,-1 0-15,0 0-58,0 0 9,0 0-92,0 0 34,0 0-30,1 0 37,-1 0 4,0 0-15,1 0 69,-1 0-46,0 0 31,1 0-44,-1 0-19,0 0 4,0 0-4,0 0 19,1 0-75,-1 0-4,1 0-13,-1 0 14,0 0-53,0 0 31,0 0-130,0 0 126,0 0-73,1 0 53,-1 0-75,0 0 4,0 0 20,1 0 28,-1 0 25,0 0 17,0 0-19,1 0 14,-1 0-39,0 0 31,0 0-23,0 0 25,0 0 25,1 0-14,-1 0 19,1 0 48,-1 0-49,1 0 50,-1 0-49,0 0-9,0 0 13,1 0-15,-1 0 6,1 0-6,0 0 12,-1 0-6,0 0 9,0 0-6,1 0 6,-1 0-9,1 0-46,-1 0-79,0 0-65,0-1 23,0 1 30,0 0 131,0 0-30,0 0 20,1 0-56,-1 0 42,1 0 9,0 0 13,-1 0-7,0 0 19,1 0 29,-1 0 0,1 0 22,-1 0-69,1 0 25,-1 0-16,0 0 6,0 0-53,0 0-8,0 0-47,0 0 29,1 0 20,-1 0 21,0 0 70,1-1-56,-1 1 52,0 0-72,0 0 81,1 0 7,-1 0 15,1 0-12,-1 0-54,1 0 10,-1 0-40,0 0-12,0 0-10,1 0 16,-1 0-14,0 0-10,1 0-5,-1 0-2,1 0 18,-1 0 6,0 0-18,0 0 13,0 0-19,1 0-1,-1 0-6,1 0-14,-1 0 16,1 0-14,-1 0 16,0 0 18,1 0-1,-1 0 0,1 0 19,-1 0-16,0 0 14,0 0-17,1 0-15,-1 0 12,1 0-10,-1 0 12,1 0 8,-1 0-5,0 0 7,1 0-6,0 0 13,-1 0-11,1 0 57,-1 0 0,0 0 3,1 0-10,0 0 18,-1 0-44,0 0 56,1 0-65,-1 0-4,1 0 4,0 0 1,-1 0 8,0 0-37,1 0-20,0 0-2,0 0-28,-1 0 65,1 0-27,0 0 17,0 0 11,-1 0-21,1 0 18,0 0-11,-1 0 9,1 0-10,1 0 6,-2 0 38,1 1-25,1-1 36,-2 0-41,2 0 6,-1 0-3,0 0 2,0 0-11,0 0 7,1 0-7,-1 0-23,1 1 22,-2-1-25,2 0 32,-1 0 9,1 0-7,-2 1 5,2-1-10,-1 0 38,0 0 10,1 0 4,-1 0-10,0 0 22,0 0-41,1 0 0,-1 0-20,1 0-32,0 0 52,-1 0-37,1 0 30,0 0-34,0 1 33,0-1-11,-1 0 2,1 0-5,0 0-6,-1 1 64,1-1-54,0 0 54,-1 0-62,1 0 4,-1 0 4,1 0 11,-1 0 2,1 0 4,-1 0-4,0 0 42,1 0-29,-1 1 30,1-1-43,-1 0 21,0 0-11,0 0 13,1 0-17,-1 0-61,-1 0 44,2 1-44,-1-1 19,-1 0 27,1 0-28,0 0-15,0 0 34,-1 0-39,1 0 42,0 0-16,0 0 3,0 0-8,0 0 3,0 0 11,0 0-15,0 0 13,0 0-6,0 0-21,0 0 17,-1 1-17,2-1 25,-2 0-9,1 0 7,0 0-7,0 0 6,-1 0 16,1 0-15,0 0 81,0 0-65,-1 0 54,0 0-65,1 0-43,0 0 33,-1 0-31,1 0 43,0 0-42,0 0-14,0 0-3,1 0 9,-2 0 21,2 0 13,-1 0 38,0 0-22,0 1 38,0-1-57,1 0 49,-2 0-37,2 0 41,-1 0-49,0 0 38,0 0-25,0 0 41,0 0-40,0 0 10,0 0-7,0 0 7,0 0-1,0 0-3,1 0 1,-2 0 0,2 0 40,-1 0-24,0 0 23,0 0 12,0 0 13,1 0 3,-2 0-11,2 0-14,-2 0-22,2 0 35,-1 0-36,0 0-9,1 0 7,-1 0 0,0 0 12,0 0-49,0 0 32,0 0-43,0 0 56,0 0-45,0 0 23,-1 0-64,2 0 60,-1 0-25,-1 0 33,1 0-18,0 0 9,0 0-8,1 0 6,-2 0-18,2 0 13,-1 0-14,0 0 20,0 0 12,0 0-11,0 0 10,0 0 17,0 0-19,0 0 21,0 0-12,0 0-10,0 0 11,0 0-11,0-1 56,0 1 17,0 0 2,-1 0-6,2 0-105,-2 0 42,1 0-38,0-1 53,0 1-33,-1 0 25,1 0-28,0-1-25,0 1-15,0 0-9,0 0-19,-1 0 66,2 0-21,-1 0 18,0 0 45,0 0-43,0 0 38,0 0-48,1 0 55,-1 0 8,0 0 8,0 0-2,1 0-45,-1 0 9,0 0-4,0 0-34,0 0 33,0 0-32,-1 0-20,2 0 38,-1 0-49,-1 0 57,1 0-49,0 0 32,0 0-47,-1 0 54,1 0-2,0 0 1,0 0 0,-1 0-6,1 1 24,0-1-15,0 0 23,0 0-11,0 1-8,-1-1 11,1 0-33,0 0 13,0 1-12,-1-1 18,1 0-65,0 0-16,-1 0-8,1 0 19,0 0 3,0 0-15,-1 0-13,1 1 15,0-1 86,0 0 18,-1 0-8,0 0 48,1 0-35,0 0 10,0 0 5,-1 0-61,1 0 19,0 0-16,-1 0-30,0 0 23,1 0-11,0 0 30,0 1-12,-1-1 4,2 0-16,-2 0 18,1 1 54,-1-1 13,1 0-7,0 0 62,-1 0-41,0 0 13,0 0-32,1 0-49,-1 0-2,1 0 32,-1 0-74,1 0 72,-1 0-74,0 0 86,0 0-81,0 0 49,1 0-57,-1 0 43,1 0 53,-1 0-55,0 0 50,0 0-35,1 0-3,-1 0-1,0 0-2,0 0-10,0 0 23,0 0-66,0 0 53,0 0-55,0 0 58,1 0 68,-1 0 18,0 0 55,0 0 269,1 0-267,-1 0 198,0 0-324,0 0-59,0-1-22,0 1-3,-1-1-36,1 1 90,0-1-37,0 1 32,0 0 8,0 0-23,-1-1 15,1 0-11,0 1 11,0-1-6,0 1 0,0-1 37,0 1-23,-1-1 38,1 1-43,-1 0 35,1-1-26,0 0 26,-1 0-69,1 1 32,0 0-32,0-1 8,0 1 22,0-1-27,0 0 30,0 1 0,0 0-3,0-1 4,0 0-10,0 0-26,0 1 14,0-1-17,0 0 24,0 1-31,0-1 19,0 0-24,0 0 36,0 1-1,0-1 3,0 0 51,0 0 14,0 1-1,0-1-10,0 0 14,0 1 23,0-1 4,0 1-4,0 0-29,0-1 33,0 0-14,0 1 29,0 0 17,0-1 12,0 0 59,0 0-53,0 1-19,1 0-18,-1-1-102,1 0 29,-1 0-74,1 1 70,-1-1-65,0 0 43,0 1-70,0-1 59,1 0-46,-1 0 0,0 0 11,0 0-21,0 0 59,0 1-26,0-1-6,0 0 63,0 0-34,0 1 49,1 0 25,-1-1 15,1 1 14,-1-1-17,0 1-38,0 0-18,1 0 28,-1 0-24,1-1 0,-1 1 0,0-1 1,0 1 5,0 0-21,1-1 15,-1 1-24,1 0 17,-1 0-1,1-1-3,-1 0-20,0 1 21,1-1-23,0 1 26,0 0 12,-1 0-9,1-1 12,-1 1-15,1-1 0,0 1 1,-1 0 0,1 0 0,0-1-1,-1 1 1,0 0-1,1-1 44,0 1-30,0-1 32,0 1-35,0 0-4,0 0 7,-1-1-7,2 0 55,-2 1-39,1-1 44,0 1-53,0 0 65,-1 0-46,1-1 53,0 0-63,0 1-8,-1-1 12,0 1-46,1 0 43,0 0-30,-1-1 32,1 1-47,-1-1 35,0 1-37,1 0 40,0 0 10,-1 0-16,0-1 14,1 1-22,0 0 46,-1-1-34,1 1 35,-1 0-36,0 0-25,1-1 22,0 1-22,-1 0-28,1 0-18,-1 0-3,1 0-61,0 0 102,-1 0-56,1 0 61,-1-1-47,1 1 25,0 0-31,-1 0 30,1 0 19,-1 0-25,1-1 22,0 1-23,-1 0 61,0 0-45,1 0 46,0 0 5,0 0 17,-1 0 11,1 0 52,-1 0-22,1 0-4,-1 0-1,1 0-67,0 0 13,0 0-7,-1 0 17,2 0-64,-1 0 1,-1 0-15,1 0 17,0 1-3,-1-1 35,1 0-48,-1 0 43,1 1-15,0-1 9,-1 0 26,0 0-15,1 0 18,0 0-29,-1 1 38,1 0 15,-1-1 9,1 1-13,1-1 10,-2 1-34,1 0 44,0 0-55,-1 0 21,1 0-18,0-1 15,0 1-10,-1 0 5,0-1-6,1 1-32,-1-1 28,1 0-30,0 1 36,-1-1-41,0 1-9,0-1-11,1 1 2,0-1 36,-1 0-4,1 1 7,-1 0 90,1-1-21,0 0 78,-1 1 7,1 0-30,-1 0 42,1-1-83,0 0 45,-1 1-78,1 0 59,0 0-56,-1-1-16,1 0 12,-1 1 1,0-1-46,1 1 5,-1-1-27,1 0 16,-1 1 35,0-1 11,0 1-35,1 0 14,-1-1 1,1 1-8,-1 0 18,0-1-58,1 1 40,-1-1-39,0 1 48,0 0-10,0-1 12,0 1-9,0-1 15,0 1 5,1 0-8,-1-1 3,0 0 59,0 2 19,1-1-2,-1-1 61,0 2-68,0-1 4,0 0-32,0 0-69,0 0 0,0 1 0,0-2 0,0 2-43,0-1 55,0 1-29,0-1-9,1 0 50,-1 0-70,0 0 78,0 1-47,0-2 31,0 2-53,0-1 88,0 0-61,0 1 57,0-2-58,0 2 17,0-2-7,0 1 10,0 0-4,0 0-2,0 0-2,0 0-1,0 0 0,0-1 0,0 0 0,-1 1 0,1 0 0,-1-1 0,0 1 0,1 0 0,0 0 0,0-1 0,-1 1 0,1 0-50,-1 0 37,1 0-39,-1 0 49,1 0-46,0-1-13,-1 1-7,1 0 10,-1-1 36,1 1 3,-1 0-8,0 0 36,0-1-29,1 0 28,0 1-23,-1 0-5,0 0 6,0-1-11,1 0 46,0 1 9,-1-1 16,1 1-16,-1-1 40,1 0-57,0 0 63,-1 1-72,0-1 6,0 0-5,1 1 5,-1-1 0,-1 0-61,2 1 45,-1-1-142,0 0 85,0 0-85,0 0 86,0 0-45,1 0 80,-1 0-57,1 0 58,-1 0-5,0 1-2,1-1-4,0 0-9,-1 0 47,0 1 23,0-1 74,1 0 7,0 1-43,-1-1-15,0 0-59,0 0 0,1 0 18,-1 0 6,0 0-33,0 0 35,-1 0-41,2 0 44,-1 0-50,0 0 29,0 0-35,0 0 27,0 0 44,1 0-42,-1 0 53,-1 0-54,2-1 18,-1 0-14,-1 1-24,2-1 23,-1 1-22,-1 0 32,2-1-22,-2 0 17,2 1-17,-2-1-13,1 1 22,0 0-27,0-1 31,0 0-24,0 1 17,0 0-23,0-1 23,-1 1-11,2-1 4,-2 0-72,1 1 52,0-1-49,0 0 65,0 0-1,1 1 20,-2-1-19,2 0 20,-1 1 40,0-1 16,0 1 5,1-1-17,0 1 9,0 0 17,-1-1 10,1 1-10,-1 0-51,1 0 8,-1 0-2,1-1-17,0 0 12,0 1-1,-1-1 15,1 1-5,0 0-4,-1-1-9,1 1 11,0 0 20,0-1-16,0 1 12,0 0-19,0-1-12,0 1 9,0 0-5,0 0 6,-1 0-13,1 0 9,0 0-9,-1-1-4,1 1 18,0 0-18,-1-1-28,1 1 31,0 0-41,0 0 48,-1 0-77,1 0 55,-1 0-58,1-1 70,0 1-40,0 0-898,-1 0 32,1 0-627,0 0 534,0 0 336,0 0 267,0 1-774,0-1 301,0 1-535,0-1 817,1 1 301,0 0 287,0 0 0,1 0 0</inkml:trace>
  <inkml:trace contextRef="#ctx0" brushRef="#br0" timeOffset="8">574 152 9441,'0'0'159,"0"0"1417,0 0-1082,1 0 1047,-1 0-1457,0 0 13,1 1 0,-1-1-25,0 0 3,0 1-63,0-1 87,0 0-57,0 1 34,1-1-61,-1 0 20,1 0 9,-1 1 21,1-1-27,-1 0 25,0 1-16,1-1 25,-1 0-12,1 0 24,-1 1-19,0-1 29,1 1-30,0 0 14,-1-1-16,1 1 15,-1 0-52,0 0 31,0-1-38,1 1-26,-1 0-13,1-1-7,-1 1-33,0 0 49,0-1-5,1 1 1,-1-1 83,0 1-34,0 0 31,0 0-47,0-1 70,0 2 2,1-1 15,-1-1-15,0 1 2,0 0-30,0 0 38,0 0-5,0 0 4,0-1 29,0 1-52,0 0 8,0 0-44,0-1 44,0 2-71,0-2-3,-1 1-16,1-1 15,0 1-22,0 0 7,0-1-63,0 1 55,-1 0-41,1 0 4,-1-1 8,1 1-44,-1 0 90,1-1-52,0 1 34,0-1-6,-1 0 0,1 1 4,-1-1-9,0 1 2,1-1-6,0 0 15,-1 0 27,0 0-17,1 0 19,-1 0-26,0 1 4,0-1-2,1 0 8,0 0 8,-1 0-7,0 0 7,0 0-11,1 0 0,0 0 2,-1 0 0,0 0 12,1 0-10,-1 0 10,0 0-12,0-1-32,1 1 23,-1 0-24,0-1 31,0 0-69,0 0 49,0 0-55,0 0 69,1 1 9,-2-2-8,2 1 72,-1 0-60,0 0 47,0 0-63,1-1 44,-1 2-31,0-2 35,0 1-42,1-1 42,0 1-28,-1-1 43,1 1-44,-1-1 79,1 2-58,0-2 58,0 1-3,0-1-35,0 1 44,0 0-21,0 0 10,0 0 2,0-1-11,0 2 41,1-1-48,-1-1 53,1 2-50,-1-1 36,1 0-14,0 1 29,0-1-35,0 0-4,0 0 5,0 1-9,0 0-15,0 0 16,0 0-16,1 0-282,-1 0 59,0 0-196,0 0 185,-1 0-768,1 0 216,-1 1-270,1 1 522,-2-2 476,1 2 0,0 0 0</inkml:trace>
  <inkml:trace contextRef="#ctx0" brushRef="#br0" timeOffset="9">160 155 9502,'0'0'1533,"0"0"-1163,0 0 5,0 0-69,0 0-108,0-1 39,0 1-55,0 0 69,1 0 116,-1 0-44,0 0 29,0 0-129,0 0-109,1 0 5,-1 0-22,0 0 8,1 0 95,-1 0-80,0 0 80,1 0-89,0 1 4,-1-1 2,1 0 19,-1 1-8,1-1-4,0 1-4,-1-1-106,1 1 38,0 0-72,0 0 81,-1-1-106,0 1 58,1 0-127,0 0 121,-1 0-42,1 0 53,-1-1-26,0 1 14,0 0 32,1 0 10,-1 0-10,0 0-6,1 0-13,-1 0 9,0 0-26,0 0 27,0-1-18,0 2 28,0-2-69,0 1-22,0 0-7,0 0 21,0-1-33,-1 1 24,1 0-105,-1 0 97,1-1-17,-1 1 58,0 0-27,0 0 74,1-1 0,-2 0 16,1 1 106,1 0-79,-1-1 113,0 0-116,0 0 47,1 0-47,-2 0 32,2 0 13,-1 0-54,0 0 15,0 0-11,0 0-8,0 0-86,0-1 13,0 0-94,0 1 19,0-1 24,0-1-42,0 1 103,0 0-31,0 0 66,0 0-50,1 0 79,0 0-73,-1 0 70,1 0-78,-1 1 131,1 0-23,0-1 112,-1 0-74,1 1-10,0-1-25,0 1-21,0 0-49,0-1-30,0 1 7,0-1 31,0 0 38,0 1 7,0 0-31,0-1 122,0 0-35,0 0 116,1 1-115,-1-1 115,1 0-79,0 1 114,-1-1-97,1 0-36,0 0 7,0 1-49,-1-1-316,0 0 48,1 1-226,0-1-579,-1 1 273,1 0-468,-1 0 243,0 0 166,0-1-188,0 1 0</inkml:trace>
  <inkml:trace contextRef="#ctx0" brushRef="#br0" timeOffset="10">613 189 9434,'0'-1'1032,"0"0"-811,0 1 60,0 0-66,0 0 218,0 0-192,0 0 214,0 0-176,0-1-14,0 1-61,0 0 107,0 0-11,0-1 240,0 1-235,0 0 91,0 0-181,1 0 1,-1 0-4,0 0 49,0 0-22,0 0 95,1 0-57,-1 0 1,0 0-48,0 0-26,1 0-58,-1 0-13,0 0-2,1 0 6,-1 0 10,0 0-6,0 0 5,0 0 28,0 0-33,1 0 48,-1 0-54,1 0 51,-1 0-5,1 0 0,-1 0-4,0 0-30,1 0-7,0 0 6,-1 0-82,0 0-16,0 0-1,1 0-60,-1 0 75,1 0-71,-1 0 59,0 0-47,1 0 67,-1 0-26,0 0 21,0 0 81,1 0-25,0 0 26,0 0 30,-1 0-23,1 0-3,0 0 36,-1 0-78,1 0 28,0 0-15,0 0-16,-1 0 26,1 0-20,0 1 28,0-1-93,-1 0-5,0 0-11,0 0 13,0 0-42,1 0 15,-1 0-102,0 0 87,0 0-43,1 0 79,-1 0-73,1 0 80,-1 0-36,0 0 33,0 0-4,1 0 1,-1 0-5,1 0 0,-1 0-43,0 0 33,1 0-21,0 0 32,-1 0-54,1 0 37,-1 0-46,0 0 58,1 0-40,0 0-13,-1 0-50,1 0 40,-1 0-5,0 0 46,1 0 59,0 0 17,-1 0 1,0 0-16,1 0-5,0 0-39,-1 0 49,1 0-56,-1 0 60,0 0-43,1 0 55,-1 0-57,1 0 14,-1 0-10,1 0 16,-1 0-53,0 0-1,0 0-12,1 0-35,-1 0 67,1 0-34,0 0 39,-1-1 8,0 1-5,0 0-3,1 0-12,-1 0 46,1 0 11,-1 0 9,0 0-17,1 0-34,0 0-1,-1 0 7,1-1-52,-1 1 35,1 0-32,-1 0-21,1 0-14,0-1-10,-1 1 8,1 0 24,0-1 18,-1 1-27,1 0 23,-1 0-36,1 0 16,0-1-22,-1 1 30,1 0 26,0-1-24,0 1 67,-1 0-7,0 0 4,1 0-8,0 0 15,-1 0 22,1 0 1,-1 0 0,0-1-18,0 1-16,0 0 23,0 0-26,1 0-31,-1 0 29,1 0-24,-1 0 34,0-1 46,1 1 22,-1 0-4,1 0-15,-1 0-59,1 0-2811,-1 0 1492,0 0-2002,-1 1 2607,0-1 342,0 1 342,-1 1 0,-1-1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29.95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1291 2424 9502,'-3'0'544,"2"0"-449,0 0 28,0 0-13,1 0 25,0 0 99,-1 0-61,1 0 66,0 0-89,0-1-5,0 1-18,0 0-41,0-1-20,0 1 8,0 0-15,1-1 52,-1 1 353,0 0-337,0 0 256,0 1-381,-2 0 13,1 0 28,0-1 21,-1 1-30,1 0 63,-1 0-2,0-1 9,1 1-19,-1 0 12,1-1-24,-1 1 32,1 0-8,0 0-25,-1 0 33,0 0-31,0 0 70,0 0-51,0 0 52,0 1-59,0-1 56,-1 1 9,1-1 17,-1 1-62,1-1-48,-1 1-14,1-1 12,0 0-66,0 0 34,-1 0-106,1 1 48,0-2-22,0 1 49,0 0-7,-1 0 100,1 0-57,-1 0 47,0 0-81,0 0 110,0 0-12,1-1 39,-1 1-38,1-1-51,-1 1-4,0-1 11,0 0-20,1 0 15,0 1-11,0-2-35,0 1-7,0-1-12,1 0 9,-1-2 116,1 1-58,-1 0 51,2 0-79,-2-1 24,1-1-19,1 1 20,-1 0 20,0-1-23,1 1 30,0-1-32,0 2 51,-1-1 4,0 0 17,0 2-40,1-1-11,0 2-25,0 0 38,0-1-438,-1 0 886,1 1-822,0 0 896,-1 0-580,1 0 54,-1 1-144,1 0 19,0 0-116,-1 0-17,1 0 66,-1-1-59,1 2 34,0-1 88,-1-1-62,0 0 85,0 1 24,1-1-13,-1 0 27,1 1-60,-2-1 163,2 0-29,-1 0 126,-1 1-86,1-1-4,0 2 8,-1-2 0,1 2-142,-1-1-1,1 1-120,-1-1 62,1 1 3,-1-1 40,1 0 11,-1 0 73,2-1 11,-3 0-19,2 1 1,-1-1 37,0 0-8,0 0 63,0 0-77,0 0 30,0 0 3,-1 0-3,0-1-48,1 1-73,0 0 2,-1-1-118,0 0 87,0 1-119,0-1 112,-1 1-26,0-1 24,0 0 7,0 1-30,0-1 126,0 0-89,1 0 81,-2 1-105,2-2 132,-1 1-39,0 0 110,1 0-41,-1 0 1,0-1-22,1 1-61,-1-1 15,0 1-51,1-1 68,-1 0-7,0-1 5,1 1-6,0 0-15,0 0 127,0 0-34,0-1 114,0 2-122,1-1 43,0 1-37,-1 0 2,2 1 62,0-1-100,0 0 76,0 1-245,0 0 80,1-1-90,0 1-5,1 0 94,-1-1-135,2-1 116,-1 2-61,0-2 88,1 1-38,-1 0-1,2 0 90,-2 0-73,1-1 60,0 2-48,0-2-6,0 1 7,0 0-67,0 0-16,0 0 12,0 0 12,0 0 104,-1 0-33,1 1 6,-1-1-20,0 0 53,-1 1-37,1 0 376,-1 0-312,0 0 277,0 0-315,0-1 26,-1 1-36,0-1 22,-1 1-34,0 0 41,0-1-41,0 1 28,-1 0-42,0 0 15,0 0 8,0 0-11,0 1 21,0-1-12,1 0 8,-1 1-9,0-1-10,1 0 17,0 0-18,0 0 20,-1 0-53,1-1-22,-1 1 3,1-1 7,0 1 33,-1-1 9,1 0-16,-1 0 58,0-1 15,0 1-4,0-1-7,0 0 7,0 1 17,0-1 10,0-1-1,1 0-45,-1 1 3,1-1 7,-1-1-20,1 1 27,1-1-23,-2 1 27,1-1-62,0 0 41,0 1-46,0-1-41,0 0 18,-1 1-92,0-1 40,1 0 26,0 1 16,0 0 31,0-1 62,1 1-53,-1 0 50,2 0-62,0 0 63,-1 1-44,1-1 47,0 1-53,0-1 31,1 1-13,-1 0 18,1-1 16,1 1-30,0-1 36,0 0-28,0 0-56,1-1 41,0 1-52,1 0 50,-1 0-1,1-1-5,0 2 4,-1 0-45,0 0 35,2 0-39,-2 0 45,2 1-56,-2 0-13,2-1-7,-1 1-28,0-1 73,-1 1-30,1 0 34,-1 0 74,-1 0-60,0 0 61,0 1 54,-1 0-25,-1-1 108,1 1 200,-1 0-171,0-1 209,-1 1-322,1-1 18,-1 1-48,-1 0-67,2-1 51,-2 0-93,1 0 84,-1 0-30,1 0 16,-1-1-4,1 1-76,-1-1 25,2 0-47,-2 0 38,1 0-27,0 0 12,0 0-20,0 0 19,-1 0-8,1 1-8,-1-1-9,2 0 47,-2 1 19,0-1 24,1 1 29,-2-1 11,2 1 9,0-1-15,-1 1-18,1-1-21,-2 1 26,2 0-18,0-1 25,0 0-1,-1 0 10,1 0 0,0 0-84,0 1 66,0-2-67,0 1-10,0 0 46,0 0-60,1 0 39,-2-1 11,2 1-17,0-1 18,-1 0 66,1 0 8,0 0 9,0 0-16,1-1 7,-1 0-41,2 0 46,-1-1-47,2 0-4,-1 0 20,1 0-11,0-1-49,0 0-25,1 0 5,0 0 10,0 0 18,0 1 23,0-1-39,0 0 0,-1 1 15,1 0-21,0 0 16,-1 0 78,0 1-1,1 0 18,-1 0-18,0 2-3,0-1 13,0 0 6,1 0 44,0 1-18,-1 0-1,0 0 48,1 0-93,0 1 47,-1 0-48,2-1-39,-1 1-23,0 1 7,1 0 5,0 0-43,1 0 17,-1 0-100,0 0 97,0 0-106,0 1 76,0 0-112,0 0 163,-1 1-67,0 0 116,0 0-101,-1 0 214,0 0-62,1 0 140,-1-1-12,-1 2-79,1-2 58,0 1-60,0-1-136,-1 0 13,0-1-78,-1 1 67,1 0-43,-1 0 34,-1-1 129,0 0-82,0 0 138,0-1-158,0-1-66,-1 1 1,0 0 15,1-2 3,-1 1-52,1 0 15,0-1-95,-1 1 95,1-1-78,-1 0 61,1 0-79,0-1 28,0 1 7,0 0-3,0 0 71,0-1 27,1 1 22,-1 0-21,1 0 16,0-1-32,1 1 41,0 0-23,0 0 24,0 0-8,0 0 14,2 1-18,-1-2-23,0 2 26,1-2-25,0 1 51,0 0 7,1 0 1,1 0 113,-1 0-59,2-1 106,-1 0-106,0 1 68,0 1-63,0-1 72,1 0-56,-2 1 12,1 1-22,-1-1-6,0 2 28,-1 0-109,1 0 89,-2 0-88,2 1 57,-2 0 2,0 2-15,0-1-16,-1 0 16,1 1-21,-1 0 19,0 0-43,0-1-23,0 1 5,0 0 1,-1 0-7,1 0-22,0 0-5,-1 0 16,1-1 25,0 0 22,-1 0-22,0 0 83,1 0 7,-2-1 4,1 0 67,1 0-69,-2-1 86,0 0-84,1 0 4,0 0-46,0 0 25,-1 0-13,1 0-78,0 0 13,-1 0-81,2 0 90,-1-2-135,0 1 71,1-1-108,-1 1 46,0-1 27,0-1-21,1 1-8,-1 0-5,0 0 6,0-1 20,1 1 7,-1-1 34,0 1-25,0-1 29,1 0 51,-1 0 11,1 0 12,-1 1 35,1-1-23,0 0-1,1 0 3,-1 1 5,1-1-32,0 1 39,0 0-17,0-1-31,2 1 43,-1 1-31,1-2 15,0 2-3,-1 0-3,1-1-5,0 1 68,0 1 24,-2 0-1,2-1 72,-2 1-91,1 1 87,0-1-13,-1 1 20,0 1-42,0 0 3,-1 0-42,0 0-1,0 0 17,0 1-10,1-1-77,-2 1 63,0 0-69,0-1 76,0 1-59,0 0-23,-1 0 0,-1-1 67,1 1 72,-1 1-5,0-1-6,0 0-110,0 0 38,0-1-38,1 0-104,0 0 29,0 1-121,0-3 133,0 2-40,0-2 58,0 0-44,0 0 19,0 0-75,1-1 31,-1 0-74,0-1 45,1 0 9,-1 0 28,1 0 17,-1 1 52,2-1-13,-1 0-2,-1 0-14,2 0 20,-1 2-13,1-2 18,-2 2-30,3 0 29,-2 0-17,1 0 47,0 0 11,0 0 43,0 0-20,0 1 111,0 0-85,0 0 111,0 1-111,0-1 50,1 1-47,-1 0 20,-1 0-17,1-1-96,-1 2 37,1-1-28,-2 0 9,1 1 2,0 0-16,-1 1 12,0-2 43,0 3-16,0-2 11,-1 1-28,0 1 15,1-2-21,-1 1 14,0-1-32,0 0 25,1 0-17,0 0 23,0-2 77,0 1 17,-1-1 14,1 0-24,-1 0 10,1-1-119,0 1-59,0-1 2,0 1-64,1-1-3,0 0 20,1 0-103,-1 0 63,1 0 33,0 0-45,0 0 56,0 0-59,0 0 152,0 0-38,0 0 51,0 0 73,1 0-58,-1 1 102,0 1-42,1-1 22,-2 0-53,2 2 16,-2-1-32,1 0 10,-1 0-1,0 1-2,-1-1 113,0 1-9,1 0 109,-1 0-106,0 0 210,0 0-85,0 0 132,0 0-226,0 0-30,0 0-74,1-1-508,-1 0 151,1 0-387,-1 0 359,0 0-657,0 0 233,0 0-494,-1 0 699,-1 1 279,0 0 269,-1 1 0,0 0 0</inkml:trace>
  <inkml:trace contextRef="#ctx0" brushRef="#br0" timeOffset="1">1252 2090 9502,'-2'-5'454,"1"2"-70,1 1-103,0-1-113,0-1 4,0 1-61,0 0 20,2-1 150,0 1-38,0-1 108,1 0-95,1 1 17,0-2-44,1 1 33,0 1-207,2-1 37,0 1-162,-1 0 138,2 0-380,-1 1 154,-1 1-253,1 1-108,-1-1 372,-1 2-222,-1-1 369,-1 2 0,0 0 0</inkml:trace>
  <inkml:trace contextRef="#ctx0" brushRef="#br0" timeOffset="2">1136 2314 9502,'-3'0'-7,"2"0"11,0 0 43,1 0 12,-1 0 213,1 0-136,0 0 169,0 0-195,0-1 41,0 1 17,0-1-37,0 1 39,0 0-81,0-1 14,0 0-1,1 1 13,-1 0-64,0-1 44,1 0-57,-1 0 76,0 1-54,1-1-21,-1 0 0,1 0-62,-1 1 41,1 0-20,-1-1 30,0 0-7,0 1 45,1-1-53,-1 1 12,1 0 13,0-1-10,-1 0 20,1 1-25,0 0 10,0-1-19,0 0 26,0 1-60,-1-1 42,2 1-47,-1-1-1,0 1 46,0-1-53,0 0 64,0 1-71,0-1 50,1 0-61,-1 1 64,0-1-11,0-1 9,0 2-7,0 0 46,1-1-34,-2 0 35,0 0-40,1 1 22,0 0-15,-1 0 16,0 0-28,0 0 7,1 0-4,1 0 17,-2-1-51,1 1-6,1-1-10,-1 0-33,0 1 62,1-1-33,-1 0 36,1 1 22,-1-1-10,0 0 9,0 0-18,0 1 36,-1-1 16,1 0 3,0 0-10,-1 1-28,1 0-6,-1 0 21,1 0-60,0-1 8,-1 1-18,1 0-57,1-1 87,-2 1-60,1 0 73,0-1-24,0 1 16,1-1-26,-2 0 20,2 1 24,-1-1-17,1 0 21,-1 0 11,0 0-29,0 0 32,0 0-29,0 1 20,0 0-6,0-1 11,0 0 38,0 1-45,1 0 50,-1-1-57,0 0 11,0 0-9,1 1 9,-1-1-3,1-1 38,-1 2 14,1-1-3,-2 0-7,2 0-38,-1-1 7,1 2-2,-1-1-46,0-1 32,0 2-38,0-1 14,0 0 28,0 0-29,0 1 35,0 0-43,0-1-18,-1 0 2,2 1-12,-1-1 10,0 0-34,0 0 16,0 1-19,1-1 58,-1-1-22,0 2 21,0-2 38,0 2 15,1-1 2,-2-1 20,2 2-61,-1-1 24,1-1-23,-1 2 7,0-1 4,0 0-1,1 0 10,-1 1 55,1-1-32,-1 0 36,0 0-46,0 1-14,1-1 13,-1 0-73,0 0-16,0 1-3,1-1 10,-1 0-14,0 1 48,1-1-59,-2 0 71,2 0 49,-2 1-39,2 0 41,-1 0-7,-1-1-41,2 1 41,-1 0-58,-1-1 83,2 1-47,-1 0 56,0-1-43,0 0 9,0 0 11,1 1-4,-1-2-40,1 1 12,0 0-20,-1 0 27,1 0-25,0-1 15,-1 2-23,1-2 26,-1 1-12,1 1 8,-1-2-9,1 1 54,0 1-32,-1-1 35,0 0-44,1 1-13,-1-1 10,0 0-9,1 0-59,-1 1 51,1-1-54,-1 0 70,0 0-45,0 1 31,0-1-39,1 1 45,-2-1 45,2 1-34,-1-1 30,0-1 25,1 2 13,-1-1 10,0 0-11,0 0-125,1 1-4,-2-1-7,2 0-30,-1 0 44,1 1-3,-1-1 14,1 0-30,-1 1 9,1-1-69,-1 0 40,1 0 39,-1 0-17,0 0 44,1 0 9,-1 1 23,0-1 1,1 0-13,-2 1 12,2-1 15,-2 0 23,2 1-32,-1-1-15,0 0-25,1 0 28,0 0-13,-1 0 13,1-1-12,0 1 7,-1 0-13,2 0 5,-2-1-7,1 1-24,0-1 23,-2 2-28,2-2 69,-1 2 5,0-1 6,0 0-7,0 0 13,0 1-30,0 0 36,-1-1-41,2 1-45,-1 0-6,-1-1-4,2 1 13,-1-1-2,-1 1-7,2 0-7,-1 0-47,-1 0 14,1-1-1,0 1 6,-1 0 90,2-1-28,-1 1 7,0-1 32,1 1-55,-1-1 59,0 0-58,2 1 76,-2-2 19,1 1 20,0 0-23,-1 0-12,1 0 1,-1 0 19,1-1-6,-1 2-25,1-2-9,-2 2 8,2-1-33,-2 0 24,1 0-23,1 1-48,-1-2-23,0 1-4,0 1 16,1-1 4,-1 0-12,1 0-20,-1 0 20,1 0 32,-1 0 14,1 0-21,-1 0 44,0 1-34,1-1 33,-1 0-36,1 0 27,-1 1-18,1-1 17,-1 0 36,0 1-40,0-1 56,1 1-58,-1-1-10,0 0 6,0 1-12,0 0 20,0-1-3,0 0 1,0 1-5,0-1 65,0 1 14,-1-1 5,1 0-14,1 1-48,-2-1-2,1 0 10,1 0-77,-2 1 58,2 0-59,-1-1 80,1 0-72,-2 0-10,2 1-12,-1-1 6,0 1 51,0-1-10,0 1 2,0 0 53,0-1-31,-1 1 31,0 0-49,1 0 38,0-1-24,-1 1 38,1 0-85,-1 0-2,1-1-7,1 1 20,-2 0-17,1 0 40,0 0-42,0 0 39,0-1 8,0 1-19,0-1 12,0 1 74,0-1-12,0 1 70,0 0-77,0-1-19,0 1-29,0-1 6,-1 1-72,2-1-5,-1 1-14,-1 0 28,2 0 50,-1-1 10,-1 1-15,1-1 1,0 1 17,-1 0-31,1 0 25,0-1 37,0 1-39,0-1 49,0 1-59,0-1 47,0 1-14,1 0 22,-2-1 2,1 1-34,0 0 37,0-1-35,1 1 34,-1-1-25,0 1 23,0 0-28,1 0-37,-1-1 26,1 0-28,-1 1-20,1-1 39,0 1-42,-1 0 53,1-1-67,0 0 42,-1 1-49,1-1 72,-1 0-5,0 1-1,1-1-9,-2 1 64,1 0-45,0-1 52,-1 1-21,1-1-15,0 1 25,0 0-22,-1-1-33,1 1 23,-1 0-19,2-1 26,-2 1-43,0-1 33,2 1-33,-2 0-33,1-1 46,0 1-57,0-1 68,0 1-8,0-1 4,0 1-13,0-1 59,0 0 4,0 1 11,0-1-13,-1 1-40,1 0-1,-1-1 6,0 1-58,0 0-16,1-1 2,-1 1 13,0 0 49,1 0 2,-1-1-6,0 1-6,0 0 60,1 0-54,-1 0 52,0 0-74,0 0 74,0-1 3,0 1 17,1 0 54,-1 0-101,1-1 67,-1 1-70,0 0-52,1 0-23,-1 0 2,0 0-56,1 0 42,0 0-9,-1-1 3,0 1 63,1 0 236,-1 0-165,0 0 214,1 0-296,-1 0 9,1 0-27,-1 0 20,0 0-24,1-1 45,0 1-55,0 0 42,-1 0 34,0-1-55,1 1 23,-1 0 151,1 0-65,-1 0 110,0 0-9,0-1-63,0 1 105,0-1-111,0 1-2,1-1 86,-1 1-100,0 0 113,0 1-219,0 0 39,0 0-40,0 0 53,0 0-113,1 0 23,0 0-113,-1 0-172,1 0 57,0 1-125,0-1-96,-1 1 145,1 1-153,-1 1 192,0 0-248,-1 1 375,1 1-210,-1-1 405,-1 1 0,0 0 0</inkml:trace>
  <inkml:trace contextRef="#ctx0" brushRef="#br0" timeOffset="3">1615 2049 9680,'1'-1'577,"-1"0"-408,0 1-15,0 0-60,0 0-21,0 0 12,1 0-90,0 0 12,-1 0 1,1 0 10,-1 0 29,0 0 20,1 1-47,0-1 43,0 1 8,-1-1-5,0 1 5,1 0-16,0-1-8,-1 1 8,1 0 9,0 0-5,0-1-41,0 1 27,0 0-33,0 0 48,-1-1 7,1 0-7,0 0 41,0 0-36,0 1 25,0-1-36,0 1-33,0 0 25,0-1-22,1 1 29,-1 0-41,1-1-9,0 1 4,-1 0-47,1 0 32,-1 0-13,2 0 6,-2 0 19,1 0 10,0 0-16,0 0 53,-1 1-22,1-1 12,0 1-25,-1 0 55,2-1 23,-2 1 5,1-1-14,0 1-60,-1-2 5,1 2 15,-1-2 10,1 1-73,-1-1-16,0 0-79,0 0 1,0 0 65,0 0-1,0 0 33,1 1 1,-1 0-13,1-1 8,-1 2 56,0-1-56,2 0 51,-2 1-59,1 0 73,0-1 15,-1 1 8,1-2 44,-1 1-93,1 0 52,-1 0-55,1-1-15,-1 0 13,0 1-16,0 0-32,1-1 42,0 1-47,-1 0 53,2 0-39,-2 0 21,1 1-26,0-1 25,0 1 2,-1 0-10,2-1 7,-2 1-9,0-1 64,1 1-46,-1-2 48,0 1-40,0 0-7,0 0 11,0-1-19,0 0 9,1 1-9,-1 0 15,0-1-19,1 1 15,-2 0-17,3 0 16,-3-1 0,2 1-1,0 0-2,-1 0 17,1-1-18,-1 0 18,1 1-19,0 0 6,-1-1-1,1 1 2,-1-1-12,1 1 6,-1 0-6,1 0 10,-1 0-14,1 0 10,-1 0-13,1 1 15,-1-1-19,0 1 13,1 0-17,-1-2 20,1 2 42,-1-1 15,0 1 2,1-1 7,-1 0-51,0 0 11,0-1-59,1 2 31,-2-1-29,2-1 44,-1 1-27,0 1 19,0-2-23,1 2 28,-1-1-7,2 1 4,-2-1-11,1 1 82,0-1-61,0 1 60,-1-1-76,2 0 26,-2 1-14,1-1 19,0 1-26,0-1 5,0 0 3,0 1 14,0-1-61,-1 0 46,1 0-56,0 0 60,-1 0-44,2 0 26,-2 0-31,0 0 23,2 1 22,-2-2-25,1 2 21,0-1 4,-1 0-9,1 1 15,-1-2-23,1 2 6,-1-1-5,1 1 9,0-1-6,-1 1 7,1-2-5,0 2 5,-1-1-21,1 1 14,-1-2-15,1 1-22,0 1 27,-1-2-33,1 2 14,0-1 13,-1 0-16,2 0 21,-2 0 13,1 1-11,1-1 11,-2 1-16,0-2 43,2 1-32,-3 0 34,3 0-40,-2-1 22,0 0-12,1 1 15,-1 0 8,1-1-20,-1 1 27,2-1-28,-2 1-2,1 0 1,0 0 0,-1 1-43,1-2 36,0 2-38,0-1 44,-1 0-35,1 0 24,0 0-32,0 1 36,-1-2 1,0 2-2,1-1 0,0-1-3,0 1 15,-1 1-10,1-2 12,0 1 12,-1 0-20,1-1 23,-1 0-35,0 1 6,0 0-2,1 0 7,-2-1-46,1 0-15,1 0-4,-2 1 11,2 0 33,-1 0 8,1 0-17,-1 0 79,0 0-55,1 1 55,-1-2-71,0 2 69,1-1-48,-1-1 52,0 1-27,0 0-23,-1-1 36,1 1-34,0-1-38,0 0 27,-1 1-28,1-1 44,0 1-35,0-1 22,-1 0-33,2 1 14,-1 0 9,1 0-13,-1 1-6,0-1 19,1 0-23,-1 0 25,0 1 9,1-1-6,-2 0 7,1 0-8,0 0 23,0-1-12,-1 0 15,1 1-22,0-1-21,0 1 15,-1-1-16,0 0-20,1 1 28,1-1-31,-2 0 66,1 1-22,0 0 22,0-1-28,1 2 73,-2-1 18,2 0 4,-1 0-15,0 0 2,0 0-43,-1 0 50,2-1-47,-1 1-53,-1 0 14,1 0-19,-1 0-29,1 0 18,0 0-1,-1-1 40,1 0 20,-1 2 22,1-1-44,0-1 49,0 2-44,0-2 44,-1 1-53,1 0-20,0 0 16,0 0-14,-1 0 37,1 0-56,0-1 48,0 1-49,-1-1 47,0 1 1,1-1-1146,-1 0 527,0 0-733,1 0 927,-1 1 225,0-1 67,0 0-151,1 0 172,-1 0-98,1 1 208,0 0 0,-1 0 0</inkml:trace>
  <inkml:trace contextRef="#ctx0" brushRef="#br0" timeOffset="4">1173 2344 9502,'-2'0'589,"1"0"-536,1 0 20,0 0-53,-1 0 67,1 0 165,-1 0-11,1 0 91,0-1-82,0 1-21,0-1-10,0 1-70,0 0 10,0-1-72,0 1 44,0-1 87,0 1-66,1 0 67,0-1-88,-1 0-37,1 0-8,0 1 14,0-1-2,0-1 2,1 2-26,-1-2-16,1 1-75,0-1 59,0 1-82,1-1 86,0-1-35,0 1 13,1-1 13,0 0-65,1 0 28,0-1-25,1 0 20,0-1-19,2-1 4,0 1-13,1-1 15,1-1 6,0 1-7,0-2-15,1 0 57,0 1 39,1-1 8,-1 0-12,0 0 39,0 0-18,0 1 80,-1 0-59,0 0-5,0 1-35,0 0 10,0-1-40,0 1 50,1-1-44,-1 1 53,-1 0-78,1 1 52,-1-1-55,0 1 113,0 1-49,-2 0 37,1 0-56,-1 0 40,0 1-26,0 0 44,-1 0-156,-1 0 33,1 0-102,-1 1 103,-1 0-55,0-1 99,-1 2-53,0-1 55,0 0-39,0 1-33,0-1 11,-1 1 56,0-1 2,1 2 24,-2-2-69,1 1-4,-1 0 3,1 0 24,-2 1 6,0 0-1423,1-1 873,-1 1-1057,0 0 1245,0 1 132,1-1-345,-1 0 396,1 1-257,-1-1 420,1 1 0,0-1 0</inkml:trace>
  <inkml:trace contextRef="#ctx0" brushRef="#br0" timeOffset="5">1611 2081 10622,'0'1'512,"0"-1"-71,0 0-315,0-1-48,0 1-13,1 0-61,-1 0-6,1 0-21,0 0 58,-1 0-15,0 0 15,1 1-9,0-1 0,0 1-4,0-1 5,0 0 7,-1 0 1,2 0 1,-1 0 41,-1 0 7,2 1 2,-1-1-12,1 0-25,-1 1-7,1 0 12,-1 0-80,1 0 55,-1 0-58,1 1 77,0-1-68,0 2 48,-1-2-55,2 1 57,-1-1-15,-1 0 5,1 1-9,0-1-4,0 1 27,-1-1-32,1 0 29,0 0-14,0 1 2,-1-1 6,1 0-11,0 1 5,0 0-4,0-1 10,0 1 34,0 0-22,0 0 23,0 0-34,0 0-12,1 0 12,-2 0-11,1 0 8,0 0 0,0-1-4,-1 0-39,1 0 34,0 1-36,-1-1 46,2 0-48,-2 1 32,1-1-38,0 1 47,1-1-22,-1 1 15,0 0-22,0 0 19,0 0 28,1-1-19,-1 2 24,0-2-37,-1 1 3,2 0-2,-2-1 12,1 0-5,0 0 8,0 0-8,-1 1-18,2-1 13,-2 1-14,1-1 20,1 0-38,-1 2 26,1-1-32,-1-1 38,0 1 3,0 0-3,0-1 0,1 1 35,-1-1 8,0 0 5,-1 0-4,2 0-39,-2-1 7,1 1-6,0 0-10,-1-1 9,1 0-2,0 1 7,0 0-65,-1-1 45,2 1-53,-1 0 69,0 1-30,0-1 12,0 1-19,1-2 59,-1 2 13,0 0 2,0-1 35,0 0-50,0 1 24,0-1-26,0 0-41,0 1 25,1-1-20,-1 0 33,0 1-62,0-1 47,0 1-51,1 0 57,-1-1-21,-1 1 10,1-1-13,1 1 44,-2-1-19,1 1 12,0-2-20,0 1-11,-1 0 11,1-1-4,0 1-55,0 0 42,-1-1-41,1 1 56,0-1-48,-1 1 34,1 0-38,0 0 41,0-1-4,-1 1-2,2 0-2,-2 0 1,1 1 2,-1-2-9,1 2 22,0-1-19,0 0 19,-1 1-15,1-1 15,0 1-7,0 0 9,0 0-8,1 0 24,0 0-15,-1 0 17,1 1-24,-1-2 5,0 1-3,0 0 6,1 0-56,-1-1 36,1 0-37,-1 1 12,0-2 26,-1 2-29,2-2 35,-1 2-68,-1-1 46,1 0-57,0 1 67,-1-1 31,1 1-23,-1-1 19,1 0-35,-1 0 43,1 1 16,-1-2 7,0 2 26,1-1-65,-1-1 25,1 1-21,-1 0-11,1 0 17,-1 0-13,1 0 4,-1-1 1,1 1 1,-1 0 2,1 0-33,-2-1 22,2 1-31,-1 0 36,-1 0-30,1-1 21,0 0-23,0 1-3,0 0 16,0 0-18,1 0-24,-1 0 37,2 1-41,-1-1 50,-1 1 16,1-1-16,0 1 15,-1-1-21,2 1 14,-2-1-9,1 0 7,-1 0-15,1 1 54,0-1-38,-1 0 44,0 0-46,0 1 18,1-1-6,0 1 12,-1-1-75,0 0 39,1 0-40,-1-1-32,0 1 17,0 0-77,0-1 71,-1 0-149,1 1-86,-1-1-91,0 0-10,0 0 138,0 0 50,1 0-132,1 1 34,-2 0-83,2 0 7,-1-1 112,1 2 54,-1-2 105,1 1 129,-1 0 0,1 0 0</inkml:trace>
  <inkml:trace contextRef="#ctx0" brushRef="#br0" timeOffset="6">1123 2115 9502,'-2'-1'0,"1"1"402,0-1-71,1 0 274,-1 0-223,0 1 48,0-1-92,0 0 66,-1 0-99,-1 1-46,0 0-35,-1 1-27,0 1 46,-1 1-39,0 2 85,0 0-37,2 0 17,-2 1-59,2 0-4,1 0-206,1 0 32,0 0-113,1-1 145,1 0-617,0 0 190,1-2-408,1 1-490,1-1 893,-1-1-565,3-1 933,-1 0 0,1 0 0</inkml:trace>
  <inkml:trace contextRef="#ctx0" brushRef="#br0" timeOffset="7">1195 2181 9502,'-6'4'2578,"5"-1"-1945,0 0-489,1 0-79,2-1-210,1 0 71,2-2 95,1 1-13,0-2 49,2 1-25,0-2-6,1 0-26,1-1 0,0-1 0</inkml:trace>
  <inkml:trace contextRef="#ctx0" brushRef="#br0" timeOffset="8">1510 2202 9502,'1'-2'-216,"-1"0"13,0 2 180,1-1 32,-1 1 70,1 0-15,-1-1 283,0 1-58,1 0 234,0 0-93,0 0-132,0 0 49,0 0-139,1 0-55,0 0-33,0 0-15,1 0 30,-1 0-18,1 0 6,1 0-20,0 0-14,-1 0 4,1 0-11,0 0 18,0 1 30,0-1-20,1 1 12,-1-1-131,1 0 33,0 0-91,0 0 52,0 0-121,1 0 47,-1 0-77,1 0 57,0-1 0,-1 0-14,1 0-22,-1 1 94,1 0-14,-1 0 47,-1 0 51,0 0-61,0 0 72,0 0-69,-1 0 2,0 0 9,0 0-4,0 0 29,-1 0-85,1 0 77,-2 0-77,0 0 130,1 0 3,-1 0-2,0 0-10,0 1 103,-1 0-29,0 0 104,0 0-44,1 1-54,-1-2 30,0 1-43,0 1 16,0-2-30,0 2 6,0-2 3,-1 2-66,1-1 67,0 0-52,0 1 52,-1 0 7,0-1-27,1 1 10,0 1-40,0 0 25,-1 0-28,1 0 32,0 0-19,0 1 13,0-1-1,0 1-37,0-1-13,1 1-1,-1-1 5,0 0 4,1 2 24,-1-3-28,1 2 29,-1 0-14,1-1 8,-1 0-12,0 0-27,0 0-11,0 0-4,0 0 34,0-1 16,0 0 19,1 1-22,-1-2-73,0 1 54,0 0-60,0-1 71,0 1-56,-1-1 42,1 1-49,0 0 15,0-1 18,0 1-25,0-1 34,0 1-50,0-2 29,0 2-34,-1-2-87,1 1 89,0-1-95,0 0 6,-1 0 33,0 0-110,1 0 109,0 0-92,-2 0 74,1 0-105,1-1 89,-2 0-13,2 0 61,-2 1-22,1-1 37,0 0-31,-1 0 29,1 1-46,0-1 21,-1 0-21,0 1 17,0-1 59,-1 1-44,1-1 61,-1 1-59,-1 0 89,0 0-31,-1 0 75,1 1 70,-1 0-35,0-1 66,0 0-34,0 1-47,-1 0 35,1-1-43,-1 1 39,0 1-49,-1-2 22,1 2-27,-3-1 5,2 0 10,-1 1-5,-1-2-7,1 2 151,1-1-17,0 0 92,0 0-405,1-1 9,1 1-225,1 0 156,0-1 116,1 0 13,2 0 49,-1 0 0,1 0 0</inkml:trace>
  <inkml:trace contextRef="#ctx0" brushRef="#br0" timeOffset="9">1502 2201 9502,'-1'0'1607,"1"0"-785,0 1-687,0 0 57,0 1-2,1 1-1,-1 0 51,0 0-79,0 2 35,0-1-50,0 1-22,0 1 6,0-2-5,1 1 20,-1-1-148,1 2 42,0-3-136,-1 2-197,1-2 89,0 1-158,0-1-261,-1 0 176,1 0-253,-1 0 267,1-1-170,-1-1 112,0 1 0,0-1 235,-1 1 257,0-2 0,1 2 0</inkml:trace>
  <inkml:trace contextRef="#ctx0" brushRef="#br0" timeOffset="10">1279 2285 9502,'0'-2'2,"0"2"142,0-1 35,0 1-34,0 0 84,0-1-13,0 0 67,0 1-93,0-2 56,0 1-15,0 1-10,0-2 55,0 1-118,0 0 37,0 0-29,0-1 8,0 0-10,0 0 4,0 0-5,0 1-24,0-1 24,0 1-18,0 0 36,0 0 505,0 1-383,0 0 370,0 0-544,0 3 17,0-1-63,0 1-10,0 0-1,0 0 14,0 2-54,-1-1 14,1 2-92,0-1 69,-1 2-24,1-2 68,0 2-24,0 0 27,0 0-46,0 0 11,0 1 13,0 0 14,1 0 34,-1 1-42,0 0 4,0 0-6,0 2 8,0-1 11,0 1-68,0 0 54,0 0-55,0 0 60,0 0-77,0 0 22,-1-1-80,0 1 77,1 0-58,-1-1 29,0 0-84,1 1 63,-2-1-23,1-1 76,1 1 34,-1 0 24,0-1-8,1 1-8,0 0 9,0 0-37,-1-1 50,1 1-58,0-1 5,0 0-1,1-1 13,-1-1-53,0 1 0,1-2-13,-1 1-31,1-1 32,-1 0-10,0-1 14,0 0-24,0 0 45,0 0-68,0-1 67,1 1 20,-1-1 25,0 1-6,0-2-6,0 0-97,0 1-8,0-1-2,0-1-131,1 0 84,-1 0-129,0 1 26,0-1 44,0 0-37,0 0 103,0 1-68,0-1 98,0 0-100,0 0 42,0-1-155,0 0 34,0 0-91,0 0 143,1-1-373,-1 0 178,0 0-247,0-1 379,1 0 133,0-1 152,-1 0 0,1-1 0</inkml:trace>
  <inkml:trace contextRef="#ctx0" brushRef="#br0" timeOffset="11">1940 2304 9766,'0'-2'786,"0"2"-551,0-1 587,0 1-443,0 0 454,1 0-702,-1 2-43,0-1 31,0 0-31,0 1 30,0-1-57,0 1-36,0-1 23,0 0-24,0 1 42,0 0-51,0 0 5,1 0 5,0-1 54,-1 1-8,1 1 22,0-1-25,-1 1 15,2-1-15,-1 1-35,0 0-20,0 0 6,0 1 4,-1 0-24,1 0-20,-1 0 2,1 0 4,-1 1 33,0-1 6,0 0 5,1 0 4,-1 0 22,1 1-29,-1-2 17,1 2-12,-1-1 15,1 1-24,-1-1 84,1 0-57,-1 1 71,1-1-80,-1 0-36,0 0-16,1 0 8,-1 0-80,0-1 66,1 2-83,-1-2 69,1 1-37,-1-1 58,0 1-26,0 0-16,0-1 43,0 1-57,0 0 57,0-1-65,0 0 48,0 1-49,0-1 53,0 0-50,0 1-4,0-1-8,0 1 14,1-1 67,-1 1-20,0 0 71,1-1-19,-1 0-3,0 0-8,0 0 4,0 1-33,1-2 44,-1 1-54,1-1 67,0 0-45,-1 1 61,0-1-64,0-1-32,0 1 23,0 1-20,1-2 36,-1 1-3,0 0-1,1 0-17,-1 0 13,0 0-5,1 0-3,-1 1-18,0-1 12,0 0-18,1 1 22,-1-1-60,0 1-16,0-1 1,0 1 12,0-1-19,0 0 43,0 0-51,0 0 47,0-1 72,0 1-61,0 0 98,0-1-54,-1 1 13,1 0-14,0-1 23,0 1 18,0 1 3,0 0 2,0-1 16,0 0-2,0 0 60,0 0-53,0-1 17,0 1-37,0-2-404,0 1 210,0-1-306,0-1 257,0 1 60,0 0-418,0-1 289,0 1-259,0 0 234,0-1 159,2 0-46,-1 0 180,1-1 0,-1 0 0</inkml:trace>
  <inkml:trace contextRef="#ctx0" brushRef="#br0" timeOffset="12">1176 2342 9502,'-3'0'-568,"3"0"549,-1 1 16,1-1 45,-1 1 636,1-1-464,0 0 525,-1 0-663,1-1 41,0 0-37,0 1 9,0 0-1,-1 0 12,1 0-86,-1 0 53,1 0-45,0 0 27,-1 0 25,0 0-33,0-1 26,1 1 13,-1 0-3,0-1 3,1 1-8,-1 0-45,1 0 27,0 0-28,-1-1 41,1 1-70,-1 0 52,1-1-54,0 1 49,0-1 8,0 1-5,0 0 6,-1 0 5,1 0-16,0-2 5,0 1-1,0 1 6,0-1-3,0-1 0,0 1 5,0 0-6,0 0 19,-1-1-18,1 1 44,-1 0-36,1 0 33,-2 0 53,1 0-7,1 0 72,-2 0-18,1 0-61,0 1 14,0-1-63,0-1-24,0 2-25,0-1 18,1 0-2,-1 1-85,1-1 23,-1 1-115,0 0 30,1-1 35,0 1-46,-1-1 92,1 1 30,-1 0 12,1 0 12,0 0-26,-1 0-15,1 0-437,-1 0 202,1 0-328,0 0 343,1 0 105,0 2-140,-1-2 80,1 1-107,0 0 157,0 0 49,1-1 82,-2 3 0,2-2 0</inkml:trace>
  <inkml:trace contextRef="#ctx0" brushRef="#br0" timeOffset="13">2034 2332 12062,'-3'1'886,"2"0"-727,-1 0 29,1 0-113,-2 0-31,2 1-1,-1-1-5,1 0 102,0 0-28,-1 0 34,1 0-115,1 0 23,0-1-84,-1 1 20,0 0-410,1 0 66,0-1-241,-1 1 286,1 0 185,-1 1 72,0 0 52,0 0 0,-1 1 0</inkml:trace>
  <inkml:trace contextRef="#ctx0" brushRef="#br0" timeOffset="14">1287 2422 9502,'-3'0'-476,"1"0"352,1 0 23,0 1-5,0-1 26,0 0-32,1 1 70,-1-1-34,0 1 39,1-1 42,0 1-33,0 0 104,0-1-58,0 0 37,0 0-40,0 0-23,1 0 3,1 0 5,-1 0 0,1 0 0,-1-1 0</inkml:trace>
  <inkml:trace contextRef="#ctx0" brushRef="#br0" timeOffset="15">1209 2447 9502,'0'-2'-874,"0"0"816,0 2 7,0 0 66,0 0-11,-1-1 72,1 1 20,-1 0 67,1 0-24,-1 0-32,1 0-32,0 0-2,-1 1-19,1-1 806,-1 0-643,1 0 637,0 0-785,0 1-40,-1 0-2,1 0-27,0-1 16,0 2 22,-1-1 25,1 1-33,-1-1 6,1 1 1,0 0-30,0 0 22,0 0 5,0 0 14,0 1-9,0-1-21,0 0 14,0 0-12,0 1 36,0 0-26,0 0 21,0 0-23,0 0 17,0 0 9,0 0-4,0 1 0,0 0-6,0-1 44,0-1-34,0 1 38,0 0-17,0 0-19,0-1 24,0 1-83,1 0-15,-1-1 2,0 1 17,1-1-13,-1 1-14,0-1-19,0 0 19,0 0-18,0 0 55,0 0-72,0-1 74,0 1 23,0 0 22,0 0-7,0-2 17,0 2-56,0-1 21,0 1-62,0-2 31,0 2-23,0-1 40,0 0-67,0 1 47,0-1-56,0 0 68,0-1-36,0 1 25,0 0-37,0 0 155,0-1-91,0 0 102,0 0-133,-1-1 20,1 1-17,0 0-6,-1 0-8,1 0-3,0 0 11,-1 0 6,1 0 6,0-1-10,0 1-6,0-1 52,-1 1-42,1 0 43,0 0-13,-1 0-18,1 0 25,0-1-27,-1 1 37,1 0-26,-1-1 31,0 1-12,1 0-11,0 0 16,-1 0-19,0-1 11,0 1-7,1-1 8,0 0-11,-1 1-23,0 0 17,0-1-18,1 1 23,-1-1-52,0 0-12,1 1-3,-1-1-48,0 0 89,0 1-53,0-1 57,0 0 51,0 0-42,1 1 44,-2-1-15,2 0 16,-1 0 2,-1 1-5,2-1-21,-1 0-11,0 0 26,0 1-26,0-1-5,0 0 3,0 1 4,1-1-57,-1 1 54,0-1-59,1 1 3,-1 0 39,1-1-49,-1 1 56,0 0-33,1 0 23,0 0-28,-1 0 21,1 1-35,-1-1 22,1 0-19,0 1 32,0-1 4,0 1-4,0-1 3,0 0 11,0 0-11,0 1 11,0 0-15,0-1 48,0 0 12,0 1 5,0-1-12,0 1 37,0-1 16,0 1 18,0-1-25,0 0 6,0 0-54,0 1 69,0-1-135,0 0 64,0 1-64,0 0 29,0 0 24,0 0-22,0 0 29,-1 0-57,1 0 35,0 1-57,0-1 68,0 1-72,0-1 41,0 1-42,-1-2 38,1 2-1,0-1-1,0 0 0,0 0-20,0 0 26,0 0-25,-1 0-27,1 0 39,0-1-43,0 2 51,0-2-26,0 2 12,0-1-16,0 1 16,-1-1 29,0 1-26,0-1 25,1 0-31,0 0 53,-1 1 5,0-1 54,0 0 4,1 0-39,0 0 0,-1 0-15,1 0-9,0-1 77,-1 0-65,1 0 50,0 0-79,1-1 26,-1 1-19,0-1 30,1 1-71,-1 0 50,0 0-56,0 0 58,0 0 2,1 0-10,-1 0 4,1 0 14,0 0-10,-1 0 11,1 0-16,1 0 3,-2 0-1,1 0 6,0 0-7,0 0-42,1 0 32,-2 0-32,2 0 16,-1 1 18,0-1-21,0 1-9,-1-1 25,1 2-34,0-1 36,0-1 29,-1 1-22,1 0 26,0 0-34,0-1-13,-1 1 10,1-1-9,0 1 11,0 0-40,-1-1-9,2 1-2,-2 0-34,1-1 23,0 1-1,0 0-33,0 0 60,0-1-25,0 1 11,0 0 28,0-1-29,-1 1 24,1-1-25,0 0 68,0 0-47,-1 0-81,0 0 28,0 0-43,1 0 181,-1 0 194,1 0-196,-1 0 74,0 0-223,1 0 42,-1 1 62,0-1-8,0 1 0,0-1-12,0 0-23,0 2 16,0-2-29,0 1 101,0 0 65,0 0 48,1 0 27,-1 0-142,0 0 16,1 0-75,-1 0-3,0 0-30,0-1 2,1 1 9,-1 0-4,0 0-16,0 0-25,0 0 23,0 0 18,0 0 22,0 0-31,0 0 24,0 1 43,0-2-29,0 2 47,0-1-19,0 1-17,0-1 21,0 0-12,0 0-17,0-1 22,0 1-19,0 1-50,0-2 35,0 1-39,0 0 53,0 0-55,0-1-17,0 1-13,0 0 18,0-1 39,0 1 1,0 0-3,0 0 43,0-1-27,0 0 28,0 1 0,0 0-30,0-1 33,0 1-31,0-1 37,0 1-14,0 0 22,0 0-18,0 0 25,0 0-11,0 0 16,0 1-45,0-2 3,0 2-4,0-1 8,0 1-40,0-1-12,0-1-6,0 1-39,0 0 22,1-1-1,-1 1 5,0-1 46,0 0 54,0 1 13,0-1 10,0 0-16,0 1-31,0-1-15,0 0 31,0 1 11,0 0-9,0 0 13,0-1-23,0 1-5,0 0 8,0-1-6,0 0-92,0 1 4,0-1-40,0 0 44,0 1 46,0-1-6,0 1 6,0 0 20,0 0-16,0 0 24,0 1-29,0-1 57,0 1-38,0 0 49,0 0-54,0 0 11,0-1-10,0 0 4,0 0-5,0 0 3,0 0-3,0-1-64,0 1 46,0-1-55,0 0 62,0 1 68,0-1 18,0 1 12,1-1 4,-1 0-71,0 1 15,0-1-38,0 1 15,0 0-5,0-1 16,0 0-81,0 1 11,0 0-82,0-1 86,0 0-58,1 0 29,-1 0-30,0 0 79,1 0-1,-1 0 55,1 0-69,-1 0 74,0 0 2,1 0 23,-1 0 56,1-1-102,-1 0 54,0 1-147,0 0 73,0 0-53,1-1 85,-1 1-2,0 0-12,0 0-7,1-1 6,-1 1-8,1 0-49,0-1-17,-1 1-1,0 0 11,0 0 32,0 0 11,1 0-24,-1 0 21,0 0 0,0 1 2,0 1 7,0-2-4,0 0-58,0 0 42,0 1-100,0-1 158,0 0-84,0 1 165,1-1-40,-1 0 18,0 1-20,0 0-26,0 0-26,0 0 31,-1 1-38,1-1 17,0 0-15,-1 2 23,1-2-40,0 1 32,0-1-32,0 1 28,-1-1-63,1 0 33,0 1-40,0-1 37,0-1-11,0 1 6,0 1-9,0-2-44,0 0 50,0 1-62,0 0 82,0-1-17,0 2 15,0-1-16,0 0 54,0 0 9,0 0 5,0 0-9,-1 1-43,1-1 2,0 0 0,0 0-2,0 1 0,0-1 6,0 0-32,0 0-17,0 0 5,0 1-3,0-2 32,-1 1 5,1 0-10,0 0 1,0-1 64,0 1 8,0 0 6,0-1 34,0 1-46,0 0 11,0 0-5,0-1-43,0 0 14,0 0-29,0 1-32,0-1 131,0 1-212,0-1 192,0 0-81,0 0-4,0 0 95,0 0-57,0 1-1163,0-1 566,1 0-850,-1-1 1036,1-1 181,1 0 192,0-1 0,0 0 0</inkml:trace>
  <inkml:trace contextRef="#ctx0" brushRef="#br0" timeOffset="16">1673 2466 9502,'0'-2'10,"-1"0"-4,0 1 89,1-1-13,0 1 107,0-1-90,0 1 247,0 0-97,-1 0 178,0 0 44,0 0-119,1 1 89,0 0-112,-2-1 41,1 1-45,1 0 33,0 0 77,-1 0-321,2 0 146,-1 0-309,2 0 110,-1 0-25,2 1 31,-1-1 12,1-1-110,1 1 78,0 0-107,-1 0 56,2-1-89,-1 1 40,1-1-64,0 1 50,0 0-28,0 0-8,0-1 28,1 1-58,-1 0 72,-1 0-63,1 0 57,0 0 17,-1 0 17,1 0 13,-1 0 32,0 0-27,1 0 16,-1 1-34,1-1-35,-1 0 31,0 0-17,1 0 25,1 0-164,-1 0 39,1 0-107,-1 0 89,0 0-26,0-1 29,-1 1-78,0-1 226,0 1-42,-1 0 175,-1 0-145,-1 0 273,1 0-143,-2 1 212,1 0-77,-1-1-71,1 1 17,-1 0-22,0 0 6,0-1 25,0 2 36,-1-1-1,1-1-104,-1 2 6,1-2-64,0 1-89,-1 0 58,1 0-126,-1-1 111,1 1-77,0 0 51,0 0-37,0 0 0,0 0 53,0 0-2,0-1 12,0 1 11,0 0-16,0 1 12,0-1-16,0 2 84,0-1-57,0 1 64,0 0 26,0 0-21,0 1 92,-1 0-93,1 1 27,0-2-63,0 2 29,0-2-98,0 1 59,0-1-65,0 1 83,0-1-39,0-1 27,0 2-30,0-1 24,0 0 7,0 0-16,0-1-1,0 1-61,0-1 27,0 1-26,0-1 46,0 0-55,-1-1-14,1 1-7,0-1-97,0 1 81,0-2-111,0 1 110,0 0-18,-1-1 71,1 1-38,0-1 26,0 0 61,0 1-4,-1 0 60,1-1-41,-1 1-29,0 0-12,1 0-70,-1-1-17,1 1 15,-1 0 5,0 0-65,1-1 18,0 0-117,0 0 119,0 0-60,-1 0 107,1 0-79,-1 0 77,1 0 2,0 0-8,-1 0 1,1 0 47,0 0 10,0 0 19,-1 0 53,0 0-115,1 0 78,0 0-81,-2 0 77,1-1-2,1 1 25,-2 0-23,1 0 11,-1 0-44,1 0 40,-1 0-44,0 0 50,0 1-30,0-1 31,0 0-37,-1 0-5,0 1 2,0-1 1,0 0-47,-1 1 34,0-1-36,0 1 104,0-1-44,-1 0 45,0 1-59,0-1 218,0 0-43,-1 1 141,1-1-92,-1 0 42,0 0-6,0 0 29,-1 0-38,1 0-45,-1 0 3,0 0-267,0 1 50,1 0-187,-1 0 150,0-1-352,2 1 101,-1 0-240,1 0 239,0 0-179,2 0 69,0-1-18,1 1 183,1-2 241,1 1 0,1-1 0</inkml:trace>
  <inkml:trace contextRef="#ctx0" brushRef="#br0" timeOffset="17">1377 2467 9502,'0'-2'-407,"0"1"449,0 0 75,0 0 16,0 1-20,0-1-28,1 1 190,-1-1-84,0 1 104,-1 0-49,1 1-65,-1 0 117,-1-1-119,2 1 88,-1 0-85,0 0 218,1-1-178,0 0 87,0 0-158,1 0-13,0 0 6,-1 0-11,1 0-25,0 0 13,0 0-23,-1 0 19,1 0-70,1 0-11,-2 0 1,2 0 13,-1 0-29,0 0 10,0 0-90,1 0 90,-1 0-48,1 1 42,-1 0-26,1-1-14,-1 1 44,1 0-10,0 0-40,-1-1 50,1 1-52,0-1 60,-1 1-109,2-1 26,-1 1-94,-1-1 99,1 0-41,1 0 25,-2 0-1,1 0 2,0 0 46,0 0 1,-1 0-28,1 0 54,0 0-6,0 1 19,0-1 24,0 0-55,0 0 23,1 0-15,-1-1-6,0 1 19,1 0-14,0 0 15,0-1-90,-1 0 21,1 0-75,0 1 64,0-1-56,-1 1 40,1-1-61,0 0 16,-1 1-5,0 0 19,0 0 62,0 0-10,-1 0 41,0 0-54,1 0 68,-1 0 15,1 0 10,-1 1-11,1-1-67,-1 1 19,1 0-12,-2-1 29,2 0-15,-1 0 15,1 0-12,-1 0 75,1 0-53,-1 0 58,1 0-22,-1 0 18,1 0-1,0 0-10,-1 0-40,1 0-1,-1 0 4,1 0 6,-1 0-54,1 0-5,-1 0-3,0 0 4,2 0 49,-2 0-7,1 0-8,0 0 14,-1 0-21,1 0 18,-1 0 6,1 0-11,-1 0 16,1 0-23,-2 0 34,2 0-21,-2 1 30,1 0-34,0 0 66,0-1 11,-1 2 13,0-2-17,1 2 19,0-1 14,0-1 13,-1 2-36,2-1-36,-1-1-25,0 1-106,1-1 23,0 1-116,-1-1 129,1 0-125,-1 0 93,1 0-104,0-1 67,0 1 53,-1-1 6,1 1 1,-1 0 128,1-1-55,-2 1 116,2 0-112,-1 0 125,-1 0-71,0 0 129,1 1-65,-1-1 31,0 1-74,1 0 15,-1-1-54,0 1-8,0-1 88,0 0-133,0 1 139,0-1-154,0 1 97,0-1 1,0 0 14,-1 0-3,1 0 35,-1 1-25,1-1 2,0 1 7,0-1-73,0 1 37,-1-1-30,1 1 57,0 1-75,0-1 12,-1 1-29,1-1 10,0 0 16,-1 2 17,1 0-20,0-1 88,0 1-48,0 0 37,0 1 2,0 0-49,0-1 53,0 2-53,-1-2-59,1 1 51,-1 0-42,1 0 42,0 0 13,-1 1-12,0 0 11,0-1 11,1 1-4,-2 1-6,1-1 71,0 1 6,0-1 9,1 0-20,-1 1-45,0-1-14,0 0 20,1 0-10,-1-1-78,0 1-8,1 0 2,-1-1 13,1 1 2,-1 0-30,0 0-19,1-1 66,-1 1 16,1 0 45,-1 1 7,1-1 2,-1 0 7,1 0-26,0-1-72,0 1 28,0 1-9,0-2 22,0 1-111,0 1 20,0-1-98,0 1 23,0-1 34,0-1-25,0 1 56,0-1-197,0 0 56,0-2-123,0 0-110,0 0 128,0-2-225,0 1-234,0-2 119,0 1-161,0-1 342,1-1-318,-1 1 517,0-1-309,-1 0 568,0 0 0,-1 1 0</inkml:trace>
  <inkml:trace contextRef="#ctx0" brushRef="#br0" timeOffset="18">1367 2461 9502,'-1'3'-142,"0"-2"12,0 0 297,0 0-25,1 0 191,-1 1-100,0-1-50,1 0-27,0 0-4,-1 1-74,1 0 39,-1-1-45,1 2 42,0-1-47,0 1 2,0-1-14,0 1-54,0 0 83,0 0-54,0 1 69,0 0-39,0 1 23,0-1-45,0 1 42,0 1-54,0-1 41,0 1-34,0 0-13,0 0-17,0-1-2,0 1 4,0-1-6,0 0 40,0 1-47,0-1-8,0 0 42,0 1-53,-1-1 66,1 0-42,0 1 18,0 0-24,-1-1 16,0 0 69,0 1-54,1-2 55,0 2-59,0-2 104,0 0-19,0 1 87,0-1-53,0 0-28,0-1-14,0 1-105,0 0-11,1-1-13,-1 0 29,1 0-34,-1 0 21,0 0-92,1-1 76,-1 1-24,0-1 45,0 1-9,0-1 81,0 0-31,0 0 23,0 1 6,0-1-2,0 1 22,0 1-8,0-1-96,0 0 1,0 0-6,0 0 28,-1-1-98,1 1 40,0-1-123,0-1 113,0 1-133,0-1 75,0 0-502,0 0 128,0-1-201,0-1 250,1-1 255,-1 0 86,1-1 114,0 0 0,0 1 0</inkml:trace>
  <inkml:trace contextRef="#ctx0" brushRef="#br0" timeOffset="19">1670 2467 9502,'0'-2'1180,"0"2"-903,1-1-33,-1 1 43,0 1-32,0-1 19,0 1 9,0 1-66,0 1 25,0 1-44,0 1-11,0-1 13,0 2-65,0 0 9,0 1 1,0-1-80,0 0-8,0 0-13,0 0 17,0-1-120,0 0 62,0-1-154,0 0 109,0 0-325,0-1 96,0 0-231,0-1-97,0 1 147,0-1-151,0-1 195,0 1-161,0-2 279,0 1-179,0-1 341,0-1 0,1 1 0</inkml:trace>
  <inkml:trace contextRef="#ctx0" brushRef="#br0" timeOffset="20">1238 2495 9705,'1'0'323,"0"0"-312,0 1 36,-1 0-37,0 2 46,1 0-199,-1 0 40,0 1-124,0 1-156,-1-1 120,1 2-66,-1-1 175,-1 2 154,1-2 0,-1 2 0</inkml:trace>
  <inkml:trace contextRef="#ctx0" brushRef="#br0" timeOffset="21">1405 2539 10717,'0'-1'940,"0"0"-742,0 0-1,0 0-120,0 1-13,0-1-1,1 1 29,0-1 50,-1 1 5,1 0-8,0 0-8,0 0-54,1 0 1,-1 0-96,1 0 31,0 0-40,0 0 52,0 0-74,0 0 49,1 0-76,0 0 72,-1 0-25,1 0 16,-1 0 16,0 0-8,1 0-24,-1 1 29,1-1-39,0 1 45,0-1-31,0 0-21,1 0-3,-2 0-119,1 0 55,0 0-114,1 0 107,-2 0-38,1 0 84,-1 0-29,0-1 88,0 1 22,0 0-13,0-1-11,0 1-4,-1 0 14,1 0 15,-2 0-13,2 0 19,-1 0 6,0 0 30,0 0 23,0 0-45,-1 0 13,1 0-9,0 0-30,-1 0 25,1 0-26,0 0-26,0 0 18,-1 0-21,0 0 28,1 1 59,-1-1 15,0 0 7,0 1 46,0-1-94,0 1 45,0-1-54,0 1 53,0 0 18,0-1 0,0 1-2,0 0-40,0 0-3,0-1 25,0 1 38,0 0-31,0-1 39,0 1-56,0 1 43,0-1-27,0 1 24,0 0-66,0 0 20,0 0-12,0 1 21,0 0-50,0 0 32,0 0-44,0 0 6,0 0-7,0 0-9,0 0 8,0-1-8,0 0 20,0 0-24,0 0 23,0-1-22,1 1 4,-1-1-14,0 0 21,0 0 47,0 0-38,0 0 38,0-1-123,0 1 24,0 0-436,0 0 375,0-1-271,0 0 389,-1 0 96,1 0-62,-1 0 114,1 0-119,-1 0 53,0 0-43,0 0 41,1 0-81,-1 0 17,0 0-51,1 0 49,-1 0-54,0 0-27,0 0-11,0 0 17,-1 0 116,1 0-45,0 0 30,-2 0 57,1 0-35,1-1 112,-2 1-101,1-1 54,-1 0-84,1 1 41,-1-1 10,0 1 0,0-1 39,0 0-31,0 1-77,-1 0 18,0 0-19,0 0 39,0 0-41,0 1 25,0 0-50,0 0 57,0 0-215,1 0 50,1 0-146,-1 0-592,2-1 202,0 1-207,2-1 440,1-1 405,2 0 0,0 0 0</inkml:trace>
  <inkml:trace contextRef="#ctx0" brushRef="#br0" timeOffset="22">1419 2538 9502,'-2'0'-860,"1"0"806,0 0-3,1 1 72,-1-1 63,-1 0 20,2 0 15,-1 0-15,0 0 18,1 0-15,0 0 77,-1 0-70,0 0 17,1 0-36,-1 0 3,1 0-16,0 0-7,0 0-69,0 0 57,0 0-59,-1-1 27,0 1 24,1 0-34,-1 0 110,1 0 8,0 0 6,-1 0-22,0 0 60,1 0-21,0 0 167,-1 0 178,0 0-254,1 1 175,0-1-351,0 1 49,0 0 57,1 1-59,0 0 50,-1 0-25,0 1 25,0 0 10,0 1-18,0-1-115,1 1 8,-2 0-53,1-1 67,0 0-162,0 0 63,0 0-121,-1-1 89,1 0-313,0 1 96,0-2-243,0 0-107,0 0 152,0-1-365,1 0 367,-1 0-56,0 0 308,0 0-123,0-2 243,0 0-83,0 0 188,0-1 0,1-1 0,-1 0 0</inkml:trace>
  <inkml:trace contextRef="#ctx0" brushRef="#br0" timeOffset="23">1256 2606 9502,'-1'4'0,"1"-2"0,-1 0 0</inkml:trace>
  <inkml:trace contextRef="#ctx0" brushRef="#br0" timeOffset="24">1222 2620 9502,'-4'-2'151,"3"1"-26,-1 1 140,1 0 18,1 0-177,0 0 35,0 0-155,0 2-57,0-1 96,1 1-55,1 1 69,0 0-297,-1-1 63,1 1-120,-1 0 174,1 1 141,-2 0 0,2-1 0</inkml:trace>
  <inkml:trace contextRef="#ctx0" brushRef="#br0" timeOffset="25">1883 2745 10095,'1'0'1357,"0"0"-930,-1 0 692,0 1-1042,0-1 1,0 1-18,0-1 27,0 0-53,0 1 61,0-1 244,0 1-173,0-1 233,0 1-329,0-1 10,0 0 4,0 1-67,-1 0-15,1 0-13,-1 0 17,1 0-7,0-1-12,0 1-23,0-1 33,0 1 715,0-1-127,0 0 219,-1 0-393,1 0-385,0-1-43,0 1 17,0-1-28,0 0 5,0 0 38,0 1-43,0-1 43,0 0 11,0 0-9,0 0 14,0 0-2,0 0-11,0 1 13,0-1-11,0 0 49,0 1-34,0-1 38,0 1-46,0-1-4,0 0 4,0 1-5,0-1-12,0 0 15,0 0-13,0 1 19,1-1-50,-1 0 33,0 0-39,0 0 68,0 0-17,0 0 17,0 0-23,0 0-40,0 0 25,0 0-31,0 0 39,0 1-41,0-1 31,0 0-33,0 0 39,0-1-39,0 1 28,1-1-33,0 2 18,0-3 8,-1 3-10,1-2-11,0 0 20,-1 1-23,1-1 26,0 1-42,0-1 31,-1 0-34,1 1 39,0-2-76,0 2-14,-1-1-12,2 0 20,-2 0 90,1-1-17,1 2 11,-2-2 16,1 1 4,0 0 8,0 1 25,-1-1-63,1 1 29,1-1-35,-2 2 50,0-2 11,1 1 18,0 0-17,0-1-45,0 2 3,0-2 1,0 1 10,1-1-41,-1 1-18,0-1-8,0 1-7,1-1 50,-1 2-21,1-2 56,-1 1-32,1 0 33,-2 0-40,2 1 34,-1-2-29,1 1 30,-1 1-28,0 0 43,0-1 22,1 0-4,-1 1 10,1-1 8,-2 1-26,2-1 6,-1 0-31,2 1-26,-2-1 36,0 0-69,2 0 50,-2 0-53,1 0 61,0 0-37,0 0 22,-1 0-26,1 1 27,0-1 2,0-1-12,0 2 7,-1-1 0,1 0 3,0 0 0,-1 1-5,1 0 55,-1-1-39,1 0 49,-2 1-25,2-1-16,-1 1 20,0 0-23,1 0-17,-1 0 16,0 0-15,0 0 18,1 0-14,-1-1 10,1 1-10,-1 0 10,1 0 9,0-1-8,-2 1 7,2 0 16,-1 0-19,1 0 20,0 0-37,-1 0 8,1 0-6,-1 0 10,1 0-42,-1 1-14,1 0-2,-1-1 11,1 0 11,-1 1 21,1 0-30,0 0 32,-1-1-4,1 1 2,-1 0-7,1 0 13,-1 0-18,1 0 15,-1 0 12,1 0-15,-2 0 22,2-1-25,-2 2 22,1-1-15,1 0 21,-2 0-21,1 0 1,0-1-2,0 1-4,0 0-9,0-1 10,-1 1-11,1 0 25,0 0-9,0-1 8,0 1-11,0 0 2,0 0-1,-1-1 2,0 1-2,0 1 47,1-2 14,0 1 4,-1 0-12,1-1-11,-1 1-24,0 0 33,0 0-45,1-1 16,-1 1-12,1 0 11,-1 0 21,0-1-14,0 0 13,0 1 37,1-1-40,-1 1 41,1-1-55,-1 1-5,0-1 2,1 0-3,-1 0 11,0 0 165,0 0-133,0 0 131,0 1-173,0-1 18,0 1-1,0-1 7,1 0-4,-1 1 10,0 0-60,0-1 47,0 1-43,0-1-13,1 0-13,-1 0-87,0 0 133,0 1 141,0-1-73,1 0 51,-1 0-245,0 1 31,0-1 24,0 1 13,0-1 35,0 0-37,0 0 36,0 0 15,0 1-10,0-1 10,0 1-6,0-1-13,0 0 14,0 1-13,0-1 2,0 1 1,0 0 1,0-1-48,0 1 35,0 1-36,0-2 48,0 1-9,0 0 5,0 0-12,0-1 11,0 2 46,0-2-33,0 0 33,0 1-47,0 0 41,0-1 15,0 1 7,0-1 14,0 0-51,0 1 24,0 0-27,0-1 5,0 1 1,0-1 6,0 0-19,1 1 14,-1-1-23,0 1 19,1-1-42,-1 0-17,0 0 1,0 0-20,0 1 60,0-1-25,0 0 73,0 1-41,0-1 41,0 1-52,0-1 54,0 0-37,0 0 40,0 1-45,0-1 2,0 1 4,0-1 0,0 1 12,0-1-124,0 0 90,0 0 138,0 0-56,0 1 199,0-1-304,-1 0 10,1 0 24,0 0 20,-1 0 70,1 0-67,0 1-31,0-1-107,0 0 60,0 1-34,0-1 64,-1 0 0,1 0 27,0 0-26,-1 0 33,1 0-79,0 1 44,-1-1-53,1 0 67,0 0-4,0 1 43,0-1-29,0 0 25,0 0-36,0 0 46,0 1-32,0-1 24,-1 0 12,1 1 6,0-1 69,0 1-64,0-1 19,0 0-90,-1 0 42,1 0-22,0 0 18,0 1-15,0-1 7,0 0-10,0 1 9,0-1 10,0 1 26,0-1-16,0 0 76,-1 0-74,1 0 93,0 0 201,0 0-97,0 1 110,0-1-229,0 0-189,0 1 23,0-1-95,-1 0 102,1 0-38,-1 0 73,1 1-31,0-1-32,0 1 341,0-1-211,0 0 261,-1 0-270,1 0-75,0 0 11,0 0-33,0-1 26,0 0 11,0 1-17,1 0 30,-1 0-3,0 0-12,0-1 67,1 1 8,-1-1 15,1 1-16,-1 0-2,0 0-40,0 0 57,0 0-58,0-1 15,1 1-11,0-1 9,0 0-3,-1 1-27,2-1 19,-1 0-25,-1 0 20,1 1 5,1-1-7,-2 0-10,1 1 14,0 0-18,-1-1 17,1 0-3,0 0 3,0 1 1,-1 0-2,0-1-3,1 1 3,0-1-2,0 1 3,-1-1-40,1 1 28,0 0-31,-1-1-13,1 1 35,1-1-40,-2 0 41,2 1 5,-1 0-10,1-1 11,-1 0 22,1 1-18,-1 0 19,1-1-28,-1 0 36,0 1-23,0-1 29,1 1-30,-2 0 23,2 0-7,-1 0 11,-1 0-37,2 0 9,-1 0-11,0 0 22,0 0-3,0 0 3,1 0-7,-1 0 4,1 0-4,-2 0 4,2 0-7,-1 0 27,1 0-20,-1 0 21,1 0-24,-1 0 19,0 0-11,1 0 14,0 0-27,-1 0 8,0 0-7,1 0-7,-1 0 13,1 0-14,-1 0 15,1 0 7,-1 0-6,1 0 6,-2 0-9,2 0 11,-1 0-9,0 1 9,0-1-11,0 0 4,0 1-2,0-1 3,-1 1-10,1-1 6,0 0-3,0 0-21,-1 1 21,1-1-21,0 1 23,0-1-55,0 0 38,0 1-45,0-1 56,0 1-30,0-1 18,-1 1-25,1-1 27,0 0 41,0 1-27,-1 0 30,0-1-10,1 1-26,0 0 26,0 0-28,-1 0 6,1 0 2,0 0 1,-1 0-63,1 1 43,0-2-42,0 2 57,-1-1 14,1-1-12,0 2 3,0-2-9,-1 2 18,1-1-12,0 1 11,-1-1-18,1 0-6,-1 1 6,0-1-10,1 0 9,-1 0-2,1 0 7,-1 0-49,0-1 33,0 1-39,1 0 51,-1 0 21,0-1-17,1 1 9,-1 0-18,0-1 32,0 1-22,1 0 28,-1 0 8,0-1-30,0 2 34,0-1-28,0 0-8,0 1 16,0-1-5,0 0-26,0-1 24,0 2-30,0-1 27,0-1-7,0 1 0,0 0-1,0 0 0,1-1 11,-1 1-9,0 0 9,0-1-80,1 1 51,-1-1-54,1 0 69,-1 0-3,0 0-6,0 1 28,0-1-25,0 0 20,0 1-8,0-1-23,0 0-16,0 0-48,0 0 74,1 0-44,-1 1 96,0-1-52,0 0 61,0 1-40,0-1 45,0 1-46,0-1-6,0 0 18,0 0-13,0 1 15,0-1-26,0 0 16,0 1-15,0-1 80,0 1-47,0-1 46,0 0-65,0 0-9,-1 0 9,1 1-2,0-1 8,0 0-20,0 1 13,0-1-20,0 0 24,-1 0-21,1 0 16,0 0-15,-1 0-23,1 0 27,0 0-33,-1 1 38,1-1-71,0 0 50,-1 0-54,1 0 67,-1 1-23,0-1 16,1 1 20,-1-1 28,0 0 0,1 0-9,-2 0 17,1 0-38,0 0 43,-1 1-55,2-1 78,-2 1-53,1-1 69,-1 1-76,1-1 10,-1 0-5,1 0 12,-1 0-4,1 0-27,0 0 16,0 0-24,0 0-6,0 0 28,-1 0-31,1 0 62,0 0-22,-1 0 17,1 0-29,-1 0 61,0 0-43,1 0 49,-1 0-55,0 0 89,1 0-12,-1 0 79,1 0-68,-1 0 27,1 0-6,0 0-8,0 0-43,-1 0-59,2 0 6,-2 0-61,1 0 32,1 0-8,-1 0 4,-1 0 54,2 0-9,-2 0-4,1 0-9,0 0 1,0 0-19,0 0 10,-1 0-16,1 0-15,-1 0 14,1 0-12,0 0-40,-1 0 56,1 0-57,-2 0 12,2 0 40,-1 0-45,0 0 47,1 0 32,-1 0-32,0 0 28,0 0-40,0 0 40,0 0-29,0 0 30,0 0-28,0 0 5,0 0 2,0 0 5,0 0-4,0 0 7,0 0-6,-1 0 43,1 0-33,1 0 32,-2 0-40,1 0 5,1-1-2,-1 1 2,0 0-3,1 0-42,-1-1-10,0 1-1,1 0 10,-1 0-10,0 0 34,0 0-63,0 0 63,1 0-26,-1-1 28,1 1 2,-1 0-2,0 0-7,1 0-2,-1 0 17,0 0-9,1 0 20,0 0-26,-1 0 22,1 0-15,0 0 21,0 0-22,-1 0 25,1-1-17,0 1 18,0-1 3,0 1-14,-1 0 16,1 0-21,0-1-2,-2 1 3,2 0-2,-1 0 36,1 0-26,-1 0 30,0 0-33,0 0 57,0 0 20,0 0-2,0 0 20,-1 0-72,0 0 30,1 0-41,-1 1-11,1-1 3,0 0-3,0 0-50,0 0-13,-1 0-10,2 0 16,-1 0 24,0 0 15,1 0-23,-1 0 11,0 0 9,1 0-20,-2-1 14,3 1-13,-2 0 57,0 0-9,1 0 64,-1 0-44,0 0 2,0 0-35,1 0 0,0 0 8,-1 0-3,1 0 9,0 0-28,-1 0 22,1 0-22,0 0 22,0 0-46,-1 0 30,1 0-34,0 0 37,0 0-12,-1 0 2,1 0-5,-1 0 9,2 0 5,-2 0-5,1 0 23,-1 0-19,1 0 19,-1 0-21,1 0 28,-1 0-20,2 0 22,-2 0-23,1 0 60,0 0-43,-1 0 51,1 0-63,0 0 49,0 0 9,-1 1 8,1-1 46,-1 1-73,2-1 36,-2 1 8,2-1-39,-1 0 50,0 0-55,0 1 12,1-1-11,0 0-11,0 0-1169,-1 0 463,1 0-817,1 0 898,-1-1-264,3 1 227,-1-1-38,0 1 330,2-1 334,-1 1 0,1-1 0</inkml:trace>
  <inkml:trace contextRef="#ctx0" brushRef="#br0" timeOffset="26">1244 2674 9502,'-2'5'732,"1"-3"-1241,1 0 211,0 0 12,0 1 76,0-1-60,-1 1 41,1-1 106,-1 1 14,1-1 109,0 1 0,-1 0 0</inkml:trace>
  <inkml:trace contextRef="#ctx0" brushRef="#br0" timeOffset="27">1323 2753 9504,'-2'-1'659,"2"0"-494,0 1-28,0-1 47,0 1 146,0 0-110,0 0 113,0-1-175,0 1-26,0 0 0,0-1-1,0 1-11,1 0 5,-1-1-7,1 1 3,-1 0-8,0 0 0,0 0 11,0 0-9,0 0 28,1 0-25,-1 0 12,1 0-31,-1 0 30,0 0-28,1 0-20,-1 0-30,2 0-1,-2 0 4,2 0 1,-1 0-31,0 0 8,0 0-5,0-1-10,0 1 4,0 0-67,0 0 68,1 0-63,-2 0 23,2 0-23,-1 0-40,0 0 21,0 0 12,2 0-59,-2 0 47,1 0-81,1 0 62,-1-1-21,0 1 83,0 0-33,0 0 25,0 0 58,1-1-40,-1 1 41,0 0-61,0-1-62,0 1 49,0-1-35,0 1-22,0 0-9,1 0-11,-1 0 9,0 0 72,0-1-17,0 1 11,0-1 56,0 1-43,0 0 34,0 0-53,-1 0 90,1 0-17,-2 0 93,2 1-48,-2 0 16,1-1-46,1 2 19,-2-1-87,1-1 50,1 1-42,-1-1-56,0 1 13,1-1-80,-1 0 79,1 0-56,0 0 75,0 0-42,-1 0 57,1 0 12,0-1-25,0 0 10,-1 1 82,1 0-9,0 0 93,-1-1-101,1 1 66,-1-1-30,1 1 27,0 0 8,-1 0-66,1 0 9,-1-1 3,1 1-88,0 0 72,-1 0-71,1 0 72,0 0-70,0-1 46,-1 1-50,1-1-13,-2 1-16,2 0-23,-2 0 24,1 0 8,1 1 40,-2-1-46,2 1-27,-1-1 40,0 0-46,1 0 57,0 0-41,-1 0 24,1 0-29,-1 0 43,1 0 73,-1 0-59,0 0 60,0 0-16,1 0 21,-2 0 2,1 1-13,0-1 66,0 1-25,0-1 123,0 0-81,0 0-14,1 0-42,-2 0 3,3 0-146,-2 0 50,1 0-129,0 0 122,-1 0-57,1-1 38,0 0-24,-1 1 18,1 0 43,-1 0 13,1-1-31,-2 1 66,2 0-68,-1 0 64,0 0 51,0 0-12,0 0 113,0 0-113,0 0 46,0 0-51,1 0 30,-1 0-19,0 0-100,0 0 3,1 0-63,-1 0 72,0 0-76,0 1 52,0-1-91,0 0 88,0 0-69,0 0 96,1 0-89,-2 0 82,1 1-50,0-1 42,0 0 12,1 0-4,-2 1 24,2-1-32,-1 0 44,-1 0 15,1 0 9,0 0 55,0 0-79,-1 0 42,0 0-53,1 0 1,-1 0 3,1 0 1,-1 0 23,0 1-20,0-1 23,0 0-23,1 1 4,-1-1-1,0 1-1,1-1-2,-1 0-30,1 0 19,-1 0-21,1 0 24,0 0 29,0 0-21,-1 0 21,1 0 22,0 0-34,0 0 41,0 1-47,0-1-39,-1 0-13,1 0-2,1 1-41,-2-1 75,1 0-40,0 0 49,0 1-7,-1-1-2,2 0-2,-2 0-9,1 0 64,0 0-54,0 0 51,-1 0 10,1 0 18,1 0 13,-2 0 58,1 0-102,1 0 52,-2 0-54,1 0-74,0 0 63,0-1-61,0 1 75,0 0-78,-1 0-13,2 0-10,-1 0 9,-1 0 42,1 0 3,0-1-32,0 1 50,0-1-23,0 1 18,-1 0 32,0 0-5,1 0 13,0 0-11,-1-1 107,1 1 521,-1 0-313,0 0 330,0-1-647,0 2 40,0-1-56,1 1 70,-1-1-27,0 2 21,0-1-28,0 1 17,1-1-148,-1 1 42,0-1-104,1 1-431,-1-1 139,0 0-160,1 0 319,0 0 287,-1 1 0,0-1 0</inkml:trace>
  <inkml:trace contextRef="#ctx0" brushRef="#br0" timeOffset="28">1319 2750 9502,'-2'0'-475,"2"0"467,0 0 22,0-1 26,0 0-1,0 1 3,0-1-6,0 1 53,1-1-40,-1 1 44,1-1-50,-1 1 66,1 0 21,-1-1 281,0 1-215,0 0 159,0 1-266,0 0 16,0 0-11,1 1 8,-1-1-47,0 1 29,0 0-28,0 0 38,0 0-68,0 0-18,0 0-6,0 0-71,0 0 79,0 1-73,0 0 73,0-1-166,0 0 74,0 1-126,0-2-142,0 2 84,0-2-128,1 0 216,0 0 94,0 0 84,0 0 0,-1-1 0</inkml:trace>
  <inkml:trace contextRef="#ctx0" brushRef="#br0" timeOffset="29">1282 2792 9513,'2'0'-257,"-1"0"226,0 0 74,0 0-15,-1 0 15,1 0 46,0 0-32,0 0 34,-1 0 3,1-1-33,0 1 36,0 0-38,-1 0-34,1 0 21,0 0-24,0 0 13,0 0 14,0 0-1,-1 0 8,2 0-34,-1 0 20,0 0-36,1 0-28,-2 0 44,2 0-49,-1 0 59,1 0-34,-1 0 18,1 0-21,-1 0-36,1 0 50,0 0-59,-1 0 69,1 0 3,0 0-4,-1 0 1,1 0-8,1 0 8,-1 0-5,0 0 7,1 0-30,-1 0 15,1 0-13,-1 0 24,1 0-47,0 0 34,0 0-35,0 0 44,0 0-17,0-1 11,0 1-14,0 0 65,1-1-39,-1 1 32,1 0-51,-1-1 67,1 1-42,0 0 54,-1 0-82,0 0 14,2-1-9,-2 1 18,0 0-33,1-1 23,-1 1-25,0 0 0,1-1 24,-1 1-27,1 0 24,-1 0 13,2 0-21,-2 0 17,1 0 36,0 0-30,0 0 40,0 0-53,-1 0 42,2 0-26,-2 0 34,1 0-40,0 0-17,-1 0 11,1 0-9,0 0-29,-1 0 38,2 0-39,-2 0 44,1 0-12,0 0 4,0 0-6,0-1 1,0 1 39,0 0-36,0-1 33,1 1 19,-1 0-32,0 0 40,1 0-45,-1 0-2,0-1 3,2 1 6,-2 0-43,1-1 34,1 1-33,-1 0 36,1-1-65,0 1 47,0 0-56,-1-1-1,1 0 38,0 1-46,0-1 53,-1 1 7,1 0-10,-1-1 7,0 1-9,0 0 67,0-1-52,-1 1 52,0 0-9,1 0 16,-1-1 10,-1 1-15,2-1-43,-3 1-2,2 0 12,-1 0-3,1-1-46,-1 1-21,0 0 0,-1 0-29,1 0 38,0 0-3,0 0-5,-1 0 26,2 0-3,-2 0-5,1 0 13,0 0 2,-1 0-6,1 0 0,-1 0 41,0 0 18,0 0 6,0 0 42,-1 0-20,1 0-2,0 0 5,-1 0-69,1 0 18,0 1-9,0-1 7,0 0-58,0 0 42,0 0-46,0 0 24,0 0 26,0 0-30,1 0 23,-1 0-16,0 0-1,-1 0-5,2 0 1,-1 1 84,-1-1 5,2 0 15,-1 1 50,-1-1-109,2 0 59,-1 0-66,0 0-8,1 0 7,0 1 2,0-1-1,0 0 19,0 0-19,0 0 14,1 0 36,-1 0-24,0 0 24,0 0-42,1 0-13,-1 0 1,0 0-3,0 0-34,0-1 36,0 1-32,0 0 43,1 0-46,-1 0 33,0 0-36,0-1 48,0 1-6,1-1 3,0 1-14,-2-1 16,2 1-13,0 0 13,-1-1-76,0 1-16,0-1-2,1 0 16,-1 1-49,0-1 22,0 0-98,-1 1 90,0-1-309,0 1 89,-1 0-198,0 0 4,0 1 320,0 0-78,-1 0 264,1 2 0,-1-1 0</inkml:trace>
  <inkml:trace contextRef="#ctx0" brushRef="#br0" timeOffset="30">2698 2373 9502,'0'-1'558,"0"1"-361,1-1-72,-1 1-6,1 0-36,0 1 62,-1-1-56,0 0-1,0 1-15,1 1-95,-1-1 72,0 1-80,0-1 92,0 0-36,0 1 21,0-1-9,0 0 36,0 0 4,0 0 26,0-1-62,0 0 97,0 1 10,0 0 16,0-1 3,1 0 22,-1 0 1,0 1 186,1-1-168,-1 0 99,0 0-167,0 0 18,0 0-103,0 0 25,1-1-76,-1 0 82,0 0-92,0-1 50,1 0-101,-1-1 102,0 1-93,0-2 44,1 0-46,-1 1-23,0-2 29,0 0 23,1 0-42,-1-1 88,1 0-48,-1-1 46,0 0-2,1 0 3,0-1-2,0-1-4,-1 0 47,0 0 17,1-1 4,0 0-10,0 1-106,-1-1-12,0-1 2,1 0 11,-1-1 14,1 0-17,-1-1-2,1-1 54,0 0 53,0-2 0,-1 1 45,1-1-95,0-1 47,-1 0-72,1 0 78,-1-1-47,0-1 59,0 1-33,0 0-68,0-1 19,1 0-39,-1 3 22,0 2-9,0 3-9,0 1-1,0 0 11,0-1 31,0 1-1,0 0 21,0-1 7,0 0-3,0 0-5,0 0-26,0 0 2,0 0-5,0 0 0,0-1-17,0 0-1,0 1 1,0-1 4,0 0 14,0 0 2,0-1-1,0 0 0,0 0-21,0 0-3,0-1-18,-1 1 1,1 0 18,0 0 6,0-1 21,0 1 2,0 1-63,0-1-15,0 1-38,0 0 7,0-1 27,1 1 0,-1 1 5,0-1 3,1 0 3,0 1 0,-1-1 9,1 0 3,0 1 73,0 0 17,1-1 33,-2 1-6,2 0-30,-1 0 0,0 0-33,0-1-7,1 1 58,-1 0 23,0 0 53,1 1-9,-1-1-58,0 1-4,0 0 20,1-6-23,-1 5 34,1-4-26,0 4 4,-1 1-9,2-5 31,-1 0-72,0 0 20,0 0 5,0 0-26,0 4 57,0-3-86,0-1-5,0 0 9,0-4-35,0 0 36,-1 2-22,1-1 18,-1 0-10,1 1 36,-1 2-49,0 0 46,0 1 31,0 0-19,0 1 37,0 1-44,0 2 1,1-1-1,-2 2 1,1 1 19,0 0-6,0 1 8,0 0-10,0 1 21,0 0-14,0 1 17,0 1-79,0-1-18,1 2-5,-1 0 13,0 0-129,0 1 42,0-1-125,0 3 95,-1-2-254,2 2 83,-2 0-197,1 0-443,-1 0 484,0 0-416,0 0 454,0 0 267,-2 1-79,0 0 251,-1 1 0,0-1 0</inkml:trace>
  <inkml:trace contextRef="#ctx0" brushRef="#br0" timeOffset="31">3496 1483 9202,'1'-2'569,"-1"1"-435,0 1 54,1 0-66,-1-1 68,0 0 3,0 1 15,0-1-27,0 0-97,1 0 35,-1 0-20,1-1 35,-1 1 11,0-1-14,1 0 52,-1-1-39,1 1 54,0 0-63,-1 0 15,0-1-18,0 0 4,0 0-5,0 0-41,0-1-25,0 0 11,0 0 1,0-1-15,0 0-19,0-1 9,0 0-9,0 0-50,0-1-8,0 0-112,0-1 19,-1 0 42,1-2-54,0 0 99,0 0-28,0-1 67,0-1-21,0-1 124,0-1-40,0 0 107,0-1-97,0-2 72,0 0-56,0-1 98,0 1-142,-1 0 48,1 0-81,-1 2-115,1-2 54,-1 3-145,0 0 144,1 2-63,0-1 80,-1 2-98,1-1 87,-1 1-40,1 1 70,0 0-57,-1 0 40,1 0 60,0-1 2,0 1 85,-1 0-36,0 0 21,0-1-48,1 0 48,-1 1-82,0 0 59,1 0-54,-1 2 73,0 0-3,0 0 18,1 1-13,-1 1-87,1 1 26,-1 0-32,1 1 38,-1 0-102,1 0 24,0 1-101,-1-1 17,1 1 17,-1 0-26,1 0 64,0 0 86,-1 1-33,1 0 68,0-1-17,0 1-41,0-1 36,0 1-57,0-1 67,0 0-42,0 1 72,0 1-78,1-1 52,0 1-21,0-1 23,-1 2-66,1-1 20,0 0-28,0 1-2,-1-1-9,1 1-7,0 0-287,-1 0 322,0 0-184,0 0 314,1 0 21,-1-1-58,0 1-767,0-1 386,0 2-573,-1-1-74,-1 1 646,0 1-488,-1 0 764,-1 0 0,-1 0 0</inkml:trace>
  <inkml:trace contextRef="#ctx0" brushRef="#br0" timeOffset="32">3479 810 9502,'2'0'-61,"-2"0"43,0 0-151,0 1 93,0-1-152,0 0 326,1 0-69,-1 1 222,2-1 7,0 0-67,0 0 71,0 1-110,0 0 41,1 0-102,0 0 93,-1 0-93,1 0 57,0 0-49,-1 0 41,0 0-28,-1-1 16,1 1-5,-1-1-23,0 1 89,0-1-87,0 1 73,-1-1-48,1 1 2,0-1 15,-1 0-17,0 0-63,0 2-16,-2-2 2,1 1-54,-1-1 62,-2 1-63,0 0 51,0 0-62,-1-1 40,-1 0-72,-1 0 70,1 1-35,-2-1 65,-1 0-52,0 0 66,-2 0-39,0 0 37,-1 0-28,-2 0-36,-1 0 26,-1 0-23,-1 0-33,-2-1 47,4 1-57,0 0 57,5 0 0,-1-1 0,0 0 1,0 1-19,0-1-4,-2 1 0,2-1 5,-1 1 13,0-1 0,0 0-3,-1 1 1,1-1-22,-1 0-4,0 0-3,0 1 6,0-1 17,0 0 0,0 1-20,0 0-3,1-1-1,-1 0 5,2 0 16,-2 1 1,2-1 0,-2 0 0,1 0-37,1 1-7,-1-1-38,1 0 1,0 1 29,-4 0-151,2-1 68,-4 1-112,2 0 83,2 0-409,1 1 101,3 0-99,0 1 282,2 1 286,2 0 0,-1 1 0</inkml:trace>
  <inkml:trace contextRef="#ctx0" brushRef="#br0" timeOffset="33">3060 957 9502,'0'-2'-22,"0"1"11,0 0 102,0 0 91,0 0 33,0 0 65,0 1 31,0 0-28,1 0 291,-1-1 296,1 1-277,-2 0 129,1 0-628,-1 0 24,-1 0-39,0-1 9,0 1 4,0 0-11,-1 0-74,0 0 49,-1 0-109,0 0 101,0-1-41,-1 0 79,0 0-37,0 1 31,-1-2-142,-1 1 38,1 1-121,0-1 124,0 0-209,-1 1 109,1-1-155,-1 1 78,1 1 55,0-1-24,-1 1-21,1-1 33,1 1-71,0-1 102,0 2 14,1-2 86,0 1-32,1-1 9,0 1 37,1-1-5,0 1 96,0-1-95,1 1 148,1-1-81,-1 0 119,0 0 47,1 0-6,0 0 129,0 0-122,0 0-37,-1 0-62,1 0-54,-1 0 59,1 0-55,-1-1-27,1 1-25,0 0 13,0-1 305,-1 1-217,1 0 206,0 1-306,0 0 17,0-1-32,0 1 57,-1 0-57,1-1 79,0 1-87,0 1 22,0-1-73,0 0 47,0 0-18,0 1 29,-1 0-8,1 0 26,-1 0 11,1 1-16,-1-1 64,1 2-52,-1-1 54,1 1-46,-2-1-72,2 1-10,-1-1-7,0 1 19,0-1 1,0 0-15,0 1-5,-1-1-51,1 1 37,0 0-83,0 0 63,0 1-77,1-2 123,-1 1-84,1 0 133,0-1-15,0 1 25,0-1-31,0-1 23,0 0 11,0 0 13,0 1 6,0-2 12,0 0 3,0 0 73,0 0-59,0 0 2,0 0-44,0 0-31,0 0 17,0-1-15,1 1 28,-1-1-75,0 1-25,0-1-5,0 0-35,0 0 45,0 0-1,1 0-38,0 0 78,-1 0-45,1 0 90,0 0-2,0 0 17,0 0 25,0 0-72,0 0 34,0 1-39,1-1-16,-2 1 16,3-1-7,-2 1 18,1-1 15,0 0-13,1 0 12,0 0-10,-1 0 55,2 1-43,1-1 37,-2 0-50,2 0 214,0 0-45,0 1 145,1-1 88,0 1-106,0-1 113,1 1-50,-1 0-102,1 0 57,-1-1-47,0 1-107,-1-1 32,0 0-97,0 0 43,-1 0-364,0-1 99,-1 0-238,0 0-140,-1 0-185,0 1-169,0-1 37,-1 1-483,1 0 898,-2 1-515,0 1 929,0 0 0,1 1 0</inkml:trace>
  <inkml:trace contextRef="#ctx0" brushRef="#br0" timeOffset="34">3367 955 9502,'0'-2'75,"0"0"160,0 1 124,0 1-141,0-1 86,0 0-104,0 1 88,0-1-102,0 0 822,0 1-576,0 0 602,0 1-738,0 0-103,0 1-51,0 2-24,0 0-36,0 1 49,0 1-81,-1 1 13,1 0-71,-1 1 79,1 2-43,0-1 34,0 1-10,-1 0-119,1-2 76,0 1-114,-1-1-129,1-1 53,0 0-131,0-1 147,0 0-164,-1-1 99,1 0-143,0-1 115,0 1-158,0-3 66,0 1-119,0 0 134,0-1-115,0-1 60,0-1-407,0 1 494,0-2-157,1 1 460,-1-3 0,1 0 0</inkml:trace>
  <inkml:trace contextRef="#ctx0" brushRef="#br0" timeOffset="35">3076 960 9502,'0'-2'78,"0"0"10,0 1 137,0-1-24,-1 2 84,1-2-81,0 1 15,0 0-27,0 1-15,0-1 553,0 1-458,0 0 480,-1 0-591,1 2 32,0-1-47,-1 1-64,1 1 37,-1 1-36,1 1 62,-1 0-95,1 1 32,0 1-75,0 0 4,-1 0 22,1 1-25,0 0-55,-1 0 39,1 0-88,0 0 105,-1 0-112,1-2 90,0 0-117,0-1 106,0 0-140,-1-2 88,1 1-97,-1-1 63,1 0-195,0-2 62,0 1-141,0-2-511,0 1 395,0-2-428,0 1 573,0-2 191,0-1 65,0 0 99,1 0 0,0-1 0</inkml:trace>
  <inkml:trace contextRef="#ctx0" brushRef="#br0" timeOffset="36">3362 962 9502,'0'-1'396,"0"0"-56,0 1 530,0-1-289,0 1 39,0-1-245,0 1-100,0 0-29,0 0-57,0-1 37,0 1-86,0-1 41,0 1-158,-1 0 39,-1 0-112,1 0 35,-1 0 34,0 1 1,-1-1-97,0 1 24,1-1-83,-1 1 44,-1 0 20,0 0 4,0-1-19,-1 0 31,0 1-8,0-1 27,-1 0 2,1-1 11,-1 1-14,-1-1 10,1-1-10,0 2 24,1-2-3,-1 1 3,1 0-3,0 0 16,0 0-8,1 0 4,-1 0-14,2 1 1,-1 0-2,0 0 5,1 0 47,1 0 13,0 0 3,1 0-11,-1 0 85,1 0-28,1 0 122,0 0-124,0 0 178,0 1-108,0 0 137,0 0-88,0 0-11,0 0-49,1 0-5,-1 0-49,1 0 23,0 0-5,-1 0-109,0 0 9,0-1-106,0 0 116,0 1-97,0-1 76,0 1-97,0-1 56,0 1 12,0-1 25,-1 0-12,1 1 87,-1 0-60,1 0 61,0-1-78,-1 2 22,1-2-15,0 2 20,0-1-40,0 0 29,-1 1-20,1 0 36,-1 0-55,1 0 35,-1 0-53,1 1 64,0 0-12,0 1-6,-1-1-1,1 1-20,0 1 21,-1-2-12,1 2 16,0-1-32,0 0 22,0 1-23,-1-1-9,1 1-10,-1 0-3,0-1 6,1 0 41,-1 1-9,0-1 6,0 0-17,1 0 59,0 0 1,0 0 66,-1-1 1,1 0-40,0 0-5,0 0-25,0-1-8,0 0 15,0-1-12,0 1-48,1-2 3,-1 1-9,0 0 19,0-1-37,0 0 50,0 0-58,1 0 54,-1 0-8,0 0 2,1 0-21,-1-1 67,1 1-46,-1 0 41,0-1-97,1 1 36,0 0-35,0 0 55,-1 0-45,1 0-15,-1 0-5,1 0 11,0 0 89,0 0 12,0 0-4,1 0-11,-1 0 56,1 0-20,-1 0 92,1 0-68,-1 0-20,1 0-30,0 0 59,0 1-58,0-1 82,0 1-84,1-1 77,-1 0-52,1 0 52,0 0-56,0 0 139,0 1-39,1-1 123,0 0-122,0 1 94,0-1-84,0 1 111,0-1-171,1 1 63,0 0-101,0 0-6,-1-1-14,1 2-4,-1-2 12,1 2-340,-1-1 91,0 0-295,-1 1 277,0-2-631,0 0 232,-1 1-504,-1-1 457,0 0 333,-1 0 124,0-1 194,0 1 0,-1-2 0</inkml:trace>
  <inkml:trace contextRef="#ctx0" brushRef="#br0" timeOffset="37">3364 1261 9502,'0'-4'0,"0"3"318,1-1-50,-1 0 221,0-1-132,0 1-53,0-1-27,1 1-3,-1 0 1,0 0-33,0 0 49,1 1-100,-1 0 111,0 0-87,0 0 97,0 1 616,0-1-501,0 1 397,0 0-689,-1 0-91,1-1 39,-1 1-64,1 0 48,-2 0-77,1 0-26,0 0 22,-1 1-65,1-1 63,-1 0-37,0 0 6,-1 0 24,1 0-2,-1 0 4,0 0 22,0 0-31,0 0 33,-2 0-39,2 0-32,-2-1-45,1 1 39,-1 0 21,0 0 34,0 0-78,0-1 4,-1 1-69,1 0 68,0-1-98,0 1 55,-1 0-97,1-1 88,0 0-112,0 0 69,0 0-105,1-1 77,0 1 44,0 0-16,1 0 183,0 1-61,1-1 128,0 0-112,0 1 187,1 0-90,0 0 147,0 0-100,1 0 112,0 0-54,0 1 110,0 0-97,0-1-15,0 2 1,0-1-8,0-1-95,0 0 42,0 1-86,0 0 83,0-1-92,0 1 57,0-1-61,0 0 66,0 0-2,0 1-20,-1 0 7,1 0 30,-1-1 25,1 2 3,-1-2-13,1 2 17,0-1-42,-1 1 53,1 0-106,-1-1 5,1 2-15,-1 0 29,1-1-64,0 1 28,0 0-94,0 1 28,0 0-6,0 0 21,0 0 23,0 1-17,0 0 2,0-1-34,-1 1-2,1-1 59,-1 1-22,1 0 39,-1-1-23,1 0 59,-1 1-36,0 0 38,1-1 12,0 1 14,0 0 14,-1 0 24,1 0-31,0-1-5,0 2 4,0-3-37,-1 2 9,1-1 0,0 0 8,-1-1 1,1 1 3,0-1-3,0-1-48,0 0-11,0 0-2,-1-1-112,1 0 58,0 0-169,0-1 141,0 0-41,1 0 158,-1 0 1,1 0 15,0 0 65,-1 0-24,1 1 25,-1 0 66,2 0-67,-2-1 70,1 1-56,-1 0 22,1-1-53,-1 0 13,1 0-24,-1 0 27,1 0 28,0 0 2,0 0-13,0 0 33,0 0-58,0 0 50,1 0-6,-1-1 30,1 0-6,0 0 114,-1 0-89,2 0 118,-1 1-102,0 0 73,1 0-72,0 0 62,0 0-77,0 0-24,0 1-14,1 1-21,0-2 13,1 2-49,-1-1-18,1 1-125,0-1 59,0 1-62,1-1 86,-1 1-76,1-1 35,-1 0-63,1 1 66,-2-1-340,1-1 97,-1 2-253,-1-2 245,-1 1-700,0-1 235,-1 0-282,-1 0 473,0-1 396,-1 0 1,0 0 0</inkml:trace>
  <inkml:trace contextRef="#ctx0" brushRef="#br0" timeOffset="38">3065 1256 9502,'1'-1'353,"0"0"-25,0-1 54,-1 2-70,0-2 42,0 1 87,0 0-112,0 0 97,0 0-128,0-1 7,0 2-40,0-2 60,0 1-121,0 0 37,0 0-60,-2 0 1,1 0 54,0 0-9,0 0-10,-1 0 34,1 0-68,-2 0-1,2 0-10,-1 0-66,-1 1 19,0-1-18,0 0 24,-1 0-139,1 0 35,-1 1-107,0-1 128,-1 1-181,-1-1 85,1 0-135,-1 0 16,0 1 72,-1-1-73,1 0 10,-1 0 31,1 1-17,-2 0 39,2 0-74,-2 0 32,2 0-82,-1 0 107,1 0-176,-1 0 98,1 0-133,0 0 97,1 0 38,1 1 36,-1 0 4,2 0 142,-1-1-55,1 1 120,1-1 37,1 1-35,-1 0 52,1-1-84,1 1 371,0-1-101,0 1 286,0 0-282,0-1 115,0 0-125,0 0 174,0 1-168,1-1-74,-1 0-97,1 0-84,-1 1 34,0-1-137,0 0 76,0 1-91,0-1 9,0 1 55,0 0-50,0-1 29,0 2-9,0-1 30,0 0-11,0 0 41,0 0-5,0 1 8,-1 0 9,1 0-12,-1 0-71,1 1 56,0 0-55,-1 1 6,1-1-20,-1 1-11,0 0-28,1 2 38,-1-1 4,1 1-18,-1 0 20,1 1-44,0-1 17,0 2-23,-1-2 90,1 1-44,0-1 46,-1 1-48,0-1 27,1 0-18,0-1 21,0 1 91,0-1-23,0-1 93,0 1-22,0 0 17,0-2-46,0 1 3,0 0-28,0-2-16,0 0 25,0 0-25,0 0-3,1-2 20,-1 1 63,0 0-46,0-1 42,0 0-77,1 0 3,0 0-7,-1 0 24,1-1-14,0 1 14,-1 0-12,2 0-50,-1-1-5,0 1-6,1 1 13,-1-1-28,0 0-19,0 1-5,1 0 6,-2 0 2,3 0 38,-2 0-60,1 0 57,0 0-15,0 0 5,1 1 107,0-2-17,-1 1 90,2 0-97,-1-1 162,0 1-84,1 0 127,0-1-87,-1 0 10,2 0 9,-2 0-4,2 0-26,-1-1-140,0 0 5,0 0-68,0 0-5,0 1 43,0-1-34,0 0-218,0 1 77,0 0-184,0 0 186,0 1-370,-1 0 138,1-1-301,-1 2 291,0-1-407,-1 0 559,0 0-342,-1 0 616,1 1 0,-1 0 0</inkml:trace>
  <inkml:trace contextRef="#ctx0" brushRef="#br0" timeOffset="39">3373 1270 9502,'0'-4'-321,"0"3"261,0-1 281,0 1 11,0-1 189,0 1-119,0-1-140,0 2-36,0-1-47,0 0-2,0 1-21,0-1 42,0 1 467,0-1 144,0 1 44,0 0-151,0 1-469,-1 0 20,1 1-117,0 0 35,0 1-101,0 0-33,0 0 36,-1 2-58,1-1 92,0 1-93,-1 1 51,1 0-100,0 1 76,0 0-26,0 0 46,-1 0-2,1-1-24,-1 0 60,0 1-58,1-1 55,0-1-40,-1 0 31,1-1-26,-1 1-12,1-1-16,0 0 0,0-1 9,0 0-181,0-1 45,0 0-140,0-1 96,0 0-210,0 0 99,0-1-214,0 0 182,1-1 1,0 0 0</inkml:trace>
  <inkml:trace contextRef="#ctx0" brushRef="#br0" timeOffset="40">3071 1290 9502,'1'1'-595,"-1"-1"655,0-1 92,0 1-30,0 0 39,1-1-40,-1 0 2,0 0-12,0 0 47,0 0-9,0 0 78,0 0 23,0 0-42,0-1 74,-1 1 9,1-2-1,0 2 24,-1-1-99,1 0 70,0-1-79,-1 1 85,0 0-83,0 0 96,1 0-67,0 0 90,0 1-121,0 0 78,0 0 154,0 1-144,0 1 121,0 0-373,0 1 36,0 1-88,0 0 100,0 1-203,-1 0 94,1 1-129,-1 1 126,1 0-103,-1 1 58,1 0-127,-1 1 82,0 1-2,1-1 52,0 2-10,0-2 60,-1 0-32,1 0 21,-1-1-99,1-1 31,0 0-68,0-1 77,0-1-219,0-1 89,0 0-158,0-1 115,0-1-312,0 0-57,0 0-44,0-1-190,0-1 394,0-1-15,0-1 227,0-1 252,2 0 0,-1-1 0</inkml:trace>
  <inkml:trace contextRef="#ctx0" brushRef="#br0" timeOffset="41">2720 1481 10408,'0'-1'3374,"0"1"-1600,0 0-1590,0 0-129,0 0 118,0-1-110,0 1 82,-1 0-92,0-1 28,1 1-111,-1 0 6,1 0-1,-1 0-8,0 0 51,0 0-14,-1-1 35,2 1-12,-2 0 7,0 0-31,1 0-51,-2-1 26,0 1-74,0 0 49,0 0-19,-1 0-125,1 0 81,-2-1-123,1 1 124,-1 1-115,0-1 78,0 0-111,-1 1 93,0 0 71,0-1 1,-2 1 54,0 0-84,-1-1 103,0 0-95,-1 0 94,0 0 48,-2 0-16,0 0 121,0 0-72,-1 0-33,0 0-27,-1 0-6,0-1-101,-1 0 12,0 0-28,0-1 38,-1 1-14,1-1 57,-1 0-67,-1 0 45,1 0-30,0-1 13,-1 1-17,1-1-36,-1 0 51,1 0-83,0 1 109,1-1 20,0 1 59,1-1-23,0 1 155,0 1-99,1-1 121,1 0-87,-1 1-18,1-1 1,2 1-19,-1-1-18,0 1-123,3 0 11,-1 0-69,1 0 76,2 0 32,0 1 24,1-1 1,1 1 7,0 0-31,1 0 22,1 0 15,0-1-17,0 1 20,1 0 23,1 0 23,0 1 19,0-1-13,-1 0-121,2 0-28,-1 1 8,0-1-95,0 1-226,0-1-374,0 0 164,0 1-34,1-1 494,-2 0 31,1 0-1,0 1 53,-1 0 15,-1 0 58,1-1 0,0 2 0</inkml:trace>
  <inkml:trace contextRef="#ctx0" brushRef="#br0" timeOffset="42">2055 1450 10899,'1'0'1261,"-1"0"-834,0 0-243,0 2 27,0-1-56,0 1 18,0 0-27,0 0 25,0 0-29,0 1 44,-1 0-61,1 1 18,0 0-21,0 0 9,0 1-18,0 0 29,1 0-25,-1 1 29,1 1 33,-1-1 12,1 2 0,-1 0 52,2 0-49,-2 1 13,0-1-71,1 1-59,-1 1 1,1-1 24,-1 1-90,1 0 40,-1 0-122,1 0 115,0 2-98,0 0 83,0 1-108,0 0 77,1 0 51,-2 0-28,1 2 67,0-1-80,0 1 40,-1 0-33,0-1 25,1 1-61,0 0-1,0 0 1,0 1-26,0-1 75,0 0-26,0 0 32,0 0-35,0 0 23,0 0-43,0 0 42,-1-1-41,1 1 30,0 0-32,0-1-16,-1 1-17,1-1 3,0-1 16,0-1-106,0 1 26,0 0-102,1 0-28,-1-1 73,2 0-62,-2 0 67,1-1 93,0 0 11,1-1 15,-2 0-3,0-2 106,1 1-16,-1-1 108,0 0-71,1-1-10,-2 1 18,1-2-8,0 0 31,0 0-2,-1-1-24,0 0 14,0 0-76,1-1 34,-1 0-22,0-1 12,0 0-11,0-1-10,0 1 8,0-1 105,0 0-21,0 0 105,0 0-106,0 0-55,0-1-19,0 2-29,0-2 26,0 0 23,0 2-6,0-2-52,1 1 56,-1-1-57,0 1 58,1-1-40,-1 0-32,0 0 5,1 1-33,-1-2 20,0 1 0,1 1-6,-1-2 81,0 1 21,0 0-4,0 1 30,0 0-93,0 0 50,1 0-47,-1 0-51,0-1-15,0 2-7,0-1 17,0-1-56,0 2 25,0-2-111,0 1 106,0 0 11,0-1 33,0 1 11,0-2 25,0 2 24,0-2-22,0 2 100,0-1-76,0 0 99,-1 1-79,1-1 59,0 1-42,0 0 63,0 1-39,-1-1-181,1 1 25,-1-1-156,0 0 162,1 0-126,0 0 103,0-1-112,-1 0 59,1 0-44,0-1 69,0 0-100,0 0 74,0 1-6,0 0 15,0 0-43,0 1 28,0-1-76,0 1 88,0 0 28,0 0 22,0 0-9,0 1-81,0-2-2,0 0-52,0 0 47,0 0-739,0 0 448,0-2-390,0 1 665,-1-2 199,0 0 0,0-1 0</inkml:trace>
  <inkml:trace contextRef="#ctx0" brushRef="#br0" timeOffset="43">3367 2021 9502,'3'0'544,"-3"0"-449,1 0 28,0 0-13,0 0 25,-1 0 99,0 0-61,0 0 66,1 0-89,-1 0-5,0-1-18,0 1-41,0 0-20,0-1 8,-1 1-15,1 0 52,0 0 353,0 0-337,0 0 256,0 0-381,1 1 13,0 0 28,1-1 21,0 1-30,0 0 63,-1 0-2,1-1 9,-1 2-19,0-2 12,1 1-24,-1 0 32,2 0-8,-2 0-25,0-1 33,2 2-31,-2-2 70,1 2-51,1-1 52,-1 1-59,0-1 56,1 1 9,-1-1 17,1 1-62,-1 0-48,0-1-14,1 0 12,-1 1-66,1-1 34,-1 0-106,0-1 48,0 2-22,0-1 49,1-1-7,0 2 100,-1-1-57,1 0 47,0 0-81,0 0 110,0-1-12,-1 1 39,1 0-38,0-1-51,0 0-4,0 0 11,-1 0-20,0 0 15,1 1-11,-1-2-35,0 1-7,-1 0-12,2-2 9,-2 0 116,1 0-58,-2 0 51,2-1-79,-1 0 24,0 0-19,0-1 20,-1 1 20,0-1-23,1 0 30,0 1-32,-1 0 51,1 0 4,-1 1 17,1 0-40,-1 1-11,1 0-25,0 1 38,-1-1-438,0 0 886,0 1-822,0 0 896,0 0-580,0 0 54,1 1-144,0 0 19,-1 0-116,0 0-17,1 1 66,-1-2-59,1 1 34,0 0 88,-1-1-62,0 1 85,1-1 24,0 0-13,0 1 27,-1-1-60,1 0 163,0 0-29,0 1 126,0-1-86,0 1-4,1 0 8,0 0 0,0 1-142,-1-1-1,1 1-120,-1-1 62,0 1 3,1-1 40,-1 0 11,1 0 73,-1-1 11,1 0-19,0 1 1,-1-1 37,2 0-8,-1 0 63,0 0-77,0 0 30,0 0 3,1 0-3,-1-1-48,1 1-73,0 0 2,0-1-118,-1 0 87,2 1-119,-1-1 112,1 1-26,0-1 24,0 0 7,0 0-30,0 1 126,0-1-89,1 0 81,-2 0-105,1 0 132,0 0-39,0 0 110,0-1-41,-1 1 1,2 0-22,-2 0-61,1-1 15,0 0-51,0 0 68,-1 0-7,1 0 5,-1-1-6,1 1-15,-1 0 127,0-1-34,0 1 114,0 0-122,-1 1 43,1-1-37,-1 2 2,-1-1 62,1 0-100,-2 1 76,1 0-245,0 0 80,-1-1-90,0 1-5,-1-1 94,0 0-135,1 0 116,-2 0-61,1 0 88,-1-1-38,0 1-1,1 0 90,-1 0-73,0 0 60,0-1-48,0 2-6,-1-2 7,1 1-67,0 0-16,0 0 12,0 0 12,0 0 104,1 0-33,-1 1 6,1-1-20,0 0 53,0 1-37,1-1 376,0 1-312,0 0 277,0 0-315,0 0 26,1 0-36,1-1 22,-1 1-34,1 0 41,0-1-41,1 1 28,0 0-42,-1 0 15,1 0 8,0 0-11,0 1 21,0-1-12,0 0 8,0 1-9,-1-1-10,1 0 17,-1 0-18,1 0 20,-1 0-53,1-1-22,-1 1 3,1-1 7,-1 0 33,0 1 9,1-2-16,0 1 58,0-1 15,0 1-4,1-1-7,-2 1 7,1-1 17,0 0 10,1-1-1,-2 0-45,1 1 3,-1-1 7,0-1-20,1 0 27,-1 1-23,0-1 27,0 0-62,0 0 41,0 0-46,1 1-41,-1-1 18,0 0-92,1 1 40,-1-1 26,0 0 16,1 1 31,-1-1 62,-1 1-53,0-1 50,1 2-62,-2-1 63,0 0-44,0 0 47,0 1-53,0 0 31,0 0-13,-1-1 18,0 1 16,-1-1-30,0 0 36,-1 0-28,1-1-56,-1 1 41,0 0-52,0-1 50,-1 1-1,0 0-5,1 0 4,-1 1-45,1 0 35,-2 0-39,1 0 45,0 1-56,0-1-13,-1 1-7,1-1-28,0 1 73,0 0-30,1 0 34,0-1 74,0 2-60,2-1 61,-2 0 54,3 1-25,-1-1 108,1 1 200,-1 0-171,1 0 209,1 0-322,0-1 18,-1 1-48,2-1-67,-1 1 51,1-1-93,-1-1 84,1 1-30,-1 0 16,1 0-4,-1-1-76,1 0 25,-2 1-47,2-2 38,-1 1-27,0 0 12,0 0-20,0 0 19,1 0-8,-1 0-8,1 0-9,-1 1 47,1 0 19,-1-2 24,1 3 29,0-3 11,0 2 9,-1-1-15,1 1-18,-1 0-21,1-1 26,-1 1-18,1-1 25,-1 0-1,1 0 10,-1 0 0,0 0-84,0 0 66,0 0-67,0 0-10,0-1 46,0 1-60,0 0 39,-1 0 11,1-1-17,0 1 18,-1-1 66,0 0 8,0-1 9,0 1-16,0-1 7,-1-1-41,0 1 46,-2-1-47,1 1-4,0-2 20,-1 1-11,-1-2-49,1 1-25,0 0 5,-2 0 10,2 1 18,-2-2 23,1 1-39,0 0 0,0 0 15,0 1-21,1 0 16,-1 1 78,1-1-1,-1 1 18,1 0-18,0 2-3,0-1 13,-1 0 6,1 0 44,-1 1-18,0-1-1,1 2 48,-1-1-93,0 0 47,1 1-48,-2 0-39,1 0-23,0 1 7,-2-1 5,1 1-43,-1 0 17,1 0-100,0 0 97,-1 1-106,1-1 76,0 2-112,0-1 163,1 1-67,-1 0 116,2-1-101,0 2 214,0-1-62,-1 0 140,1-1-12,0 2-79,0-2 58,0 1-60,0-1-136,1 0 13,0 0-78,1 0 67,-1 0-43,1-1 34,1 0 129,-1 0-82,1 0 138,1 0-158,-1-2-66,0 1 1,1-1 15,0-1 3,0 1-52,-1 0 15,0-1-95,1 1 95,-1-1-78,0-1 61,1 1-79,-1 0 28,0 0 7,0-1-3,0 0 71,-1 2 27,1-2 22,-1 0-21,1 1 16,-2 0-32,1 0 41,-1 0-23,-1-1 24,1 1-8,0 0 14,-1 0-18,-1 0-23,1 0 26,-1 0-25,0 0 51,-1-1 7,0 1 1,-1 0 113,0 0-59,1-1 106,-2 0-106,0 1 68,1 0-63,0 0 72,-1 1-56,2 0 12,-1 0-22,1 1-6,-1 1 28,1-1-109,2 1 89,-2 1-88,2-1 57,-1 2 2,0 0-15,1 0-16,1 1 16,-1 0-21,1-1 19,0 1-43,0 0-23,0 0 5,1 1 1,-1-1-7,0 0-22,0-1-5,0 1 16,0 0 25,1-1 22,-1 0-22,1-1 83,0 2 7,0-3 4,0 2 67,0-1-69,1-1 86,-1 0-84,0 1 4,0-1-46,1 0 25,-1 0-13,0 0-78,0 0 13,1-1-81,-2 1 90,1-2-135,0 1 71,0-1-108,-1 1 46,1-2 27,-1 1-21,1 0-8,0 0-5,0-1 6,0 1 20,-1-1 7,1 1 34,-1-1-25,1 0 29,-1 0 51,1 0 11,0 0 12,-1 0 35,0 0-23,0 0-1,-1 0 3,1 1 5,-1-1-32,0 1 39,0-1-17,-1 1-31,0 0 43,-1 0-31,0 0 15,1 1-3,-1-1-3,0 1-5,0 0 68,0 0 24,1 1-1,-1-1 72,2 1-91,-2 1 87,2 0-13,0 0 20,1 1-42,-1-1 3,0 2-42,0-1-1,1 1 17,0-1-10,0 0-77,0 1 63,1 0-69,0 0 76,0-1-59,1 1-23,0 0 0,0 0 67,1 0 72,-1 1-5,1-1-6,0 0-110,0 1 38,0-2-38,0 0-104,-1 0 29,0 0-121,0-1 133,0 1-40,0-2 58,0 0-44,0 0 19,-1 0-75,1-2 31,-1 1-74,1-1 45,-1 1 9,1-1 28,-1-1 17,0 2 52,1-1-13,-1 0-2,-1 0-14,2 1 20,-2 0-13,1-1 18,-1 2-30,1 0 29,-1 0-17,0-1 47,0 2 11,0-1 43,0 0-20,-1 1 111,1 1-85,0-2 111,0 2-111,0-1 50,-1 1-47,1 0 20,1 0-17,-1 0-96,1 0 37,-1 1-28,2-1 9,-1 1 2,0 0-16,1 0 12,0 1 43,0 0-16,0 0 11,1 0-28,0 0 15,-1 0-21,1-1 14,0 1-32,0-1 25,-1 0-17,0 0 23,0-2 77,1 1 17,-1-1 14,0 1-24,1-2 10,-1 1-119,0-1-59,0 0 2,0 1-64,-1-1-3,0 0 20,-1 0-103,1 0 63,-2 0 33,2 0-45,-1 0 56,0 0-59,-1 0 152,1 0-38,0 0 51,0 1 73,0-1-58,-1 1 102,1 0-42,-1 0 22,1 1-53,1 1 16,-2-1-32,2 0 10,0 0-1,0 1-2,1-1 113,-1 1-9,1 1 109,0-2-106,0 2 210,0-1-85,0 0 132,0 0-226,0-1-30,-1 1-74,1 0-508,0-1 151,0 1-387,-1-1 359,0-1-657,1 2 233,1-1-494,0 0 699,1 1 279,0 1 269,1-1 0,1 2 0</inkml:trace>
  <inkml:trace contextRef="#ctx0" brushRef="#br0" timeOffset="44">3019 1573 9502,'0'-4'429,"0"2"-298,0 1 115,0-1-29,0 0 116,1-1-126,-1 1 59,0 0-120,0 0 49,0 0-118,0-1 56,0 2-52,0 0 65,0 0-55,0 0-9,0 1 0,-1 0 94,1 2 47,0 0 11,0 1-32,-1 3-98,0-1 21,1 1-6,0 2 16,-1-1-102,0 1 11,0 0-98,1 0-30,0 0 51,-1 0-77,1 0 41,0-1 24,-1 0-50,1-1 102,0-1-230,0 0 108,-1-1-167,1-1 103,0 0-120,0-1 58,0-1-103,0 0 106,0 0-176,1-1 76,-1 0-112,0 0-112,1 0 353,0-2-151,-1 1 360,0-1 0,1-1 0</inkml:trace>
  <inkml:trace contextRef="#ctx0" brushRef="#br0" timeOffset="45">3022 1565 9502,'4'0'415,"-3"0"-284,1 0 105,-1-1-25,-1-1 106,1 2-5,0-2-30,0 1 30,-1 0-111,0 0 106,0 0-72,0 0 95,0 0-72,0 1-20,0-1-61,0 1-8,0-1 72,-2 1-35,1 0 96,0-1-69,-1 1 0,0 0-49,0 0 4,-1 0-134,0 0 32,0 0-85,0 0 80,-2 0-106,2 1 83,-3 0-113,2 0 34,-2 0-80,0 0 14,-1 0-32,0-1-23,-1 0 20,0 0-38,-1 0-164,1 0 101,0-2-147,0 1 115,0 0 25,1-1-9,1 2 34,0-1 34,1 0 136,0 1-13,2 0 71,-1 0 115,2 0-53,0 0 101,-1 0-87,3 1 78,-2-1-17,2 1 58,-1-1 5,1 1-84,0 0 69,0-1-53,0 1 125,0-1-133,0 0 71,0 0-158,0 1-3,0-1 84,-1 1-54,1-1 54,0 1-83,-1-1-13,1 2 11,0-2-4,0 2 24,0-1-58,-1 1 52,1 0-54,0 1 76,-1-1-93,1 1 19,0 1-80,0 0 26,0 0-8,0 0-20,-1 1 47,1 0-50,0 0 86,0 1-57,-1-1 89,0 1-45,0-1 45,1 1-43,-1-1-60,-1 1 47,2-1-48,0 0 66,-2 1-63,2-1-14,-1 0-4,1 0 9,-1-1-64,0 1 16,1 1-112,0-1 60,0-1 0,0 0 31,0 1 71,0-1 27,0-2 17,0 1-26,0-1 49,0-1-21,0 1 88,0-2-68,0 0 92,0 0-52,1 1 89,0-1-71,0-1 23,1 1 9,-2 0-1,2 0-12,0 0-28,0-1-31,-1 1-41,1-1 32,0 1-31,-1 0 46,1 0 52,0 1 2,-1 0-1,1-1-9,-1 1 41,1 0-20,1 0 80,-2 0-84,1 0 69,0 0-24,0-1 33,0 1-36,0-1-24,0 1-33,1 0 68,0-1-5,0 0 29,0 1-25,1 0 24,-1-1-53,2 0 42,-1 0-49,0 1 63,1-1-3,-1 1 15,2-1-24,-1 0-91,0 0-11,1 1 19,0-1-14,1 0 73,-1 0-30,0 0-6,1 0 24,-1 0-34,1 0 33,0 0-77,-2 0-5,2 0-16,-2 1 14,0 0-137,0 0 45,-1-1-119,0 0 94,-1 2-403,-1-2 92,-1 0-266,1 0-491,-2 0 341,0 1-426,0-1 240,0 0 336,-2 1 117,0-1 259,-1 1 278,-1-1 0,0 1 0</inkml:trace>
  <inkml:trace contextRef="#ctx0" brushRef="#br0" timeOffset="46">3408 1677 9502,'0'-5'454,"1"2"-70,0 0-103,0 0-113,-1 0 4,-1 0-61,0-1 20,0 0 150,-1 0-38,-1 0 108,0 1-95,0-2 17,-2 2-44,0-1 33,-1 0-207,0 0 37,-1 0-162,0 1 138,0 0-380,-1 2 154,1-1-253,0 2-108,1 0 372,1 0-222,1 0 369,0 3 0,1-1 0</inkml:trace>
  <inkml:trace contextRef="#ctx0" brushRef="#br0" timeOffset="47">2353 1648 9092,'0'-4'103,"0"3"321,0 0-107,0 0 103,0 0-69,0-1 87,0 2-111,0 0 1114,0-1-842,0 2 961,0-1-1212,0 3 17,-1 0-95,1 2-43,0 0-27,-1 1-22,1-1-32,0 2-75,-1 0-13,1 1-1,0 0 29,0 0-180,0-1 67,0 0-157,0 1-161,0-1 143,0-1-216,0 0 219,0-1-224,-1-2 131,1 1-204,-1-1-150,1-2 131,0 1-148,-1-1 253,1-1-436,-1 1 431,1-2-572,0 1 600,0-2-57,-1 1 243,1-2 86,1-1 115,0 1 0,0-2 0</inkml:trace>
  <inkml:trace contextRef="#ctx0" brushRef="#br0" timeOffset="48">2353 1666 9502,'3'-3'308,"-3"2"-54,3 0 216,-1 0-147,-1 1 220,1-1-99,-1 1 166,1-1-242,-1 1 69,-1-1-116,1 1 81,-1 0-129,0 0-71,-1 0-35,0 0-22,-1-1-101,0 0 21,0 0-77,-1 1 31,-1 0 53,0-1 2,-1 0 57,0 1-69,0-2-17,-1 1-54,0 0 45,-1-1-57,0 1 21,0 0-44,0-1-69,0 1 68,0 0-80,0 0 102,2 0-220,-1 1 100,0 0-143,0 0-113,-1-1 116,2 1-129,0 0 143,-1 1 63,1-1 3,-1 0-18,1 1 16,1 0 59,0 0 41,-1-1 24,1 0 82,1 1-77,0-1 90,0 0 173,1 0-46,0 0 133,2 0-146,-1 0 1230,0 0-880,1 0 999,0 1-1261,1 0-19,0-1-66,-1 1-105,0 0 41,1 0-103,0 1-58,-1-2 43,0 2-57,0-1 98,0 1-32,0-1 3,0 0-71,0 0 24,0 1 148,-1-1-19,1 1 136,-1-1-128,1 2 105,0-1-83,0 2 108,-1 0-81,1 0 19,0 0-54,0 2-33,0 0-38,0 0 2,0 1 41,0-2-104,0 2 50,1-1-128,-1 0 74,0-1 21,1 1 32,0-1-26,0-1 50,0 1 103,0-2-6,0 2 111,1-2 33,-1 0-46,1 0 42,-1-1-48,0 0-28,1 0 5,-1-1-22,-1 0-80,1 0-28,0-1 20,0 0 0,-1-1 12,1 0-22,0 0-21,0-1 64,1 0-4,-1 0 38,1 0-66,1-1 175,-1 1-58,1 0 154,0-1-122,0 2-33,2-1-33,-1 0-15,0 2 49,2-1 15,-1 1-8,0-1-11,0 2 10,1-1 28,-1 1-10,0 0-3,-1 0-314,0 0 62,0 1-153,-1-2-291,-1 1-392,0 0-178,-1-1-55,0 0-767,0 0 1306,0-1-808,-2 0 1389,0-2 0,0 0 0</inkml:trace>
  <inkml:trace contextRef="#ctx0" brushRef="#br0" timeOffset="49">2655 1661 9502,'2'-2'749,"-1"0"-323,-1 1-80,0 0 51,0 0-108,0-1 179,0 1-87,0 0 125,0 0-161,0 0 31,-1 0-56,0 0 50,1 1-102,-1-1 14,0 0-46,0 1 34,0 0-38,-1 0-46,1 0-6,-1 0-86,0 0 28,1 0-28,-2 1 51,1-1-139,-1 1 42,-1-1-126,0 0 128,0 0-184,0 0 119,-2 0-169,1 0 106,-1 0-161,1 0 62,-3 0-117,2-1 81,-1 0 46,1 1-20,-2-2 84,1 1 3,0 1 27,-1 0-3,2-1-7,-1 1 8,1-1 12,0 1-7,1 0 3,1-1-8,0 1 16,1 1 75,1-1-1,1 1 70,-1-1-69,2 1 252,-1 0-93,1 1 174,0-2-11,0 1-102,1 0 62,-1-1-85,0 1-44,0-1 164,1 1-259,-1-1 165,0 0-292,0 1 142,0-1-137,-1 0 76,1 1-128,0 1 43,0-1 55,-1 0-24,0 2 10,0-2 10,1 2-18,0-1 48,0 0-77,-1 1 14,1 1-72,0 0 80,0 0-57,0 0 19,0 2-2,0-1-4,0 1-57,0 0 2,-1 1-108,1-1 60,0-1 50,-1 1-4,1 0 102,0-1-22,0 0 29,0 0-32,0-1 77,-1 0-31,1-1 103,0 0-75,1 0 142,-1 0-62,0-1 93,1 0-48,1 0-50,-1-1 54,1 0-76,-1 0 158,1 0-85,0-1 130,1 0-89,-1 0-40,1 0 21,-1 0-71,1 0 196,0 0-85,1 0 121,0 0-70,-1 0-3,2 0-11,-1 0-41,1-1-25,0 1-95,1 0-10,-1-1 14,0 2-49,2-1 95,-1 1-51,-1 0-100,1 1 32,-1-1-101,-1 1 66,0 0-358,-1-1 92,-1 1-258,0-1 275,-1 0-870,0 0 302,-2 0-606,0 0 840,0 0 310,-2 0 294,-1 0 0,1 0 0</inkml:trace>
  <inkml:trace contextRef="#ctx0" brushRef="#br0" timeOffset="50">3166 1648 9502,'1'0'174,"0"0"200,-1 0 534,0 0 320,1 0-568,-2 0 301,1 0-826,-2 0 26,1 0-26,-1 0-42,0 0-28,-1 1-1,0-1-105,0 1 95,0 0-101,0 0-4,0 0-101,0 0-15,1 2-29,0-2-189,0 2 101,1 0-161,1 1 167,0-1-72,0 1 49,2 0-93,0 1 99,0 0 38,1-1 5,-1 1 48,0 0 74,-1-1 72,2 0 58,-2-1 0,0 1 0</inkml:trace>
  <inkml:trace contextRef="#ctx0" brushRef="#br0" timeOffset="51">2648 1652 9502,'0'-2'-241,"0"1"564,0 1 282,0 0 924,0 0-597,-1-1 578,1 1-960,0 0-186,0 1-121,0-1 139,0 2-160,-1 0 47,1 1-121,0 1 63,-1 1-76,1 1-69,0 1 5,0 1-69,0 1-112,0 0 72,0 1-90,1 0 31,0-1 74,-1 0-83,1 0 60,-1-1-233,1-1 37,-1-2-124,0 1 103,0-3-155,0 1 46,0-1-133,0-1 141,0 0-114,0 0 94,0-2-471,0 0 311,0 0-156,0-1 102,0-1 183,0 0 39,0-2 183,1 0 193,0-1 0,0 0 0</inkml:trace>
  <inkml:trace contextRef="#ctx0" brushRef="#br0" timeOffset="52">3020 1672 9942,'2'-1'1304,"-2"1"-854,0 0 2,0 0-250,0 1 2,0 0-3,0 2 53,0 0-62,0 0-99,0 0-18,0 0-65,0 1-244,0-1 82,0-1-161,0 0 197,0 1-326,-1-1 102,1 0-301,-1 0 365,1-1 111,0 2 165,-1-2 0,1 2 0</inkml:trace>
  <inkml:trace contextRef="#ctx0" brushRef="#br0" timeOffset="53">3361 2019 9922,'1'0'2197,"-1"0"-1227,-1 0-792,0 0 1,0 0-40,-1 0 26,1 0-34,0 0 40,0 1-30,-1 0 31,0-1-41,0 1 22,0 0-17,-1 0 32,1-1-33,-1 1-52,0-1-31,-1 1 1,0-1-92,1 0 94,-1 0-104,0-1 50,-1 1-13,1-1 28,0 0 22,0-1-62,0 1 29,0-1-111,-1 0 98,2 0-95,-1 1 81,1-1-94,0 0 85,0 0-62,1 0 88,1 0-51,-1 0 120,1 1 7,0-2 10,0 2 83,0-1-82,1 0 93,0-1-96,0 1 63,0-1-82,0 1 46,0-1-52,0 1-20,0-1 12,0 1 21,0-1 21,0 1-79,1-1 13,0 1-94,0-1 36,-1 1 42,1 0-15,0 0 50,-1 0 51,1 0 31,-1 1-6,0 0 56,1-1-59,-1 2 15,1-1-6,-1 0-76,0 1 44,0 0-32,0 0-25,1-1-496,-1 1 259,-1 0-365,1 0 475,0 1-8,-1-1 85,0 0-33,0 1 32,0-1 13,0 0 19,0 0 8,0 0 29,0 0-32,-1 0-3,1 0-7,-1 0-24,0 0-8,1 0 24,-2 0-18,1-1 23,0 1-13,-1-2 12,1 1-11,-1 0-13,1-1 5,-1 1-12,0-1 23,1 1-11,-1 0 11,1-1-16,-1 1-52,1-2-20,-1 2 0,1 0-45,1-1 42,-1 1-10,0-1 17,1 0 65,0 0-16,-1 1 6,2 0-19,-1 0 119,1-1-19,-1 1 107,0-1-121,1 1 134,0 0-91,0-1 114,0 1-57,0-1-24,0 0 16,0 0-136,0 0 18,0 0-99,0 0 79,0 0-55,0 0 42,0 0-74,0 0 73,0 0-43,0 0 69,0 1-65,0-1 111,1 0-63,0 1 52,0 0-51,0-1 26,0 2-14,0-1 39,0 0 21,1 0-15,-1 1 25,0-1-29,0 1 62,0-1 1,0 1 61,-1 0-64,1 0-100,0 0-162,-1 0 44,0 0-59,-1 0 141,0 0 26,0 0-37,-1 0 31,1 0-29,0 0 37,-1-1-18,0 0 19,0 0 23,-1 1-28,1-2 37,0 1-38,0 0 35,0 0-27,0 1 22,-1-2 17,1 1-30,1 0 34,-2 0-40,2 0 11,-1 0-6,0-1 8,0 2-6,0-2-5,0 1 9,0-1-3,0 0-26,1 1 21,-1-1-26,0 1 27,1-1 20,-1 0-17,1 1 17,-1 0 7,1-1-19,-1 1 20,1 0-27,0-1 51,0 1 11,-1-1 11,1 1-16,1 0 31,-1 0-53,0-1 67,0 0-100,1 0 36,-1 1-33,0-1 41,1 0-68,-1-1-2,0 1-15,0 0-45,1 0 89,0 0-53,-1-1 61,1 0 1,-1 1-2,1-1-4,-1 0-5,1 0 37,0-1 18,0 1 5,-1 0 66,1 0-53,-1 0 68,1-1-57,-1 1 22,1 0-37,0 0 8,0 0 40,-1-1 0,1 1 21,0 0-22,0 1 83,0-1-35,0 1 111,0 0-114,0 0-43,0 0-33,0 0 3,1 0-58,-1 0-1,1 1-24,1-1 17,-1 0 21,1 1-5,-1-1-25,1 1-3,0 0 33,0-1-6,-1 2-13,2-2 93,-2 1-16,0 1 31,2-1-20,-2 1-101,1-1 3,-1 1-11,0-1-106,0 1 62,0-1-117,0 1 123,0-1-69,-1 1 41,1 0-29,0 0-89,-1 0 72,0 0-130,0-1 53,0 1-17,1 0 24,-1-1 38,0 1-91,0-1 27,0 1-77,0 0-784,0 0 448,-1 0-548,1 0 839,0 0 153,-1 2 169,0 0 0,0 0 0</inkml:trace>
  <inkml:trace contextRef="#ctx0" brushRef="#br0" timeOffset="54">3540 1703 9502,'2'-1'0,"-1"0"402,0 1-71,-1-1 274,1 0-223,0 0 48,0 0-92,1 0 66,0 0-99,0 1-46,2 0-35,-1 2-27,2 0 46,0 1-39,-1 1 85,1 2-37,0-1 17,-1 1-59,-1 0-4,-1 1-206,0-2 32,-1 2-113,-1-2 145,-1 0-617,-1 0 190,0-1-408,-1 0-490,0-1 893,-1-1-565,-1-1 933,-1 0 0,-1 0 0</inkml:trace>
  <inkml:trace contextRef="#ctx0" brushRef="#br0" timeOffset="55">3465 1771 9502,'6'3'2578,"-4"1"-1945,-1-1-489,-2 0-79,-1-1-210,-1 0 71,-2-1 95,-1-1-13,1 0 49,-4-1-25,1 0-6,-2-2-26,1 0 0,-2-1 0</inkml:trace>
  <inkml:trace contextRef="#ctx0" brushRef="#br0" timeOffset="56">3008 1871 9502,'0'-2'24,"0"0"-7,0 1 65,0-1-3,0 0 54,0 0-7,0 0 22,0 0 63,-1-1-9,1 2 60,0-1 27,-1-1-37,1 1 69,0 0-118,0 0 119,-1 0-99,0 0 107,1 2-123,0-1 187,-1 0-213,1 2 152,0 0-149,0 1 14,0 3 14,0 1-94,0 0-60,0 2-15,0 1-94,0 2 99,-1 0-83,0 1 100,0 0-162,0 0 65,0-1-121,0 0 80,0-2-128,0-1 31,0 0-98,0-1 94,0-2-23,0 0 19,0 0-39,1-2-192,-1-1 100,1 1-170,0-2-443,0 0 436,0-2-273,0 1 587,0-3 172,1 1 0,1-2 0</inkml:trace>
  <inkml:trace contextRef="#ctx0" brushRef="#br0" timeOffset="57">3008 1855 9502,'3'0'296,"-3"0"-151,2 0 115,-2-1-20,1 0 95,-1 1-126,0-1 136,0 0-86,0 0 85,0 1-76,0-1 14,0 0-35,-1 0 53,0 1 34,0 0-55,0 0 68,-1 0-152,0 0-5,0 0-72,0 0 28,-1 0-123,0 0 39,0 0-113,-1 0 113,0 0-107,-1 0 98,0 0-116,0 0-27,-1 0 28,0 0-79,-1 0 81,0 0-60,1-1 43,-1 0-85,0 1-11,0-1 5,0-1-35,2 2 95,-1-1-45,1 1 83,0-1-35,0 1 34,1 0 67,1 1-25,0 0 30,1 0 47,0 1 35,1 0 30,-1-1 32,2 1 31,0 1-42,-1-1 56,1-1-48,-1 1-49,1-2-2,-1 2-5,1-1-125,0-1 56,0 0-112,-1 1 89,0-1-44,1 0 73,0 0-39,-1 0 106,1 0 18,-1 0-17,1 0-8,0 0 45,-1 0-15,1 0 109,0 2-74,0-1-24,0 0-30,-1 2 9,1-1-98,-1 1 92,1 0-88,-1 0 92,1 0-95,0 0 33,-1 0-99,0 1 16,0-1 22,0 1 4,0 1-7,1-2 3,-1 2-28,-1 0 24,2-1-15,-1 1 46,0 1-44,0 0 48,1 0-7,-1 0 5,0-1-7,1 1 2,-1 0-19,0-1 16,0 0-12,1 0-37,-1-2-14,0 2-3,0-2 6,1 0 52,0 0-8,0 0 5,0 0 34,0-1-25,-1 0 21,1-1-33,0 1 106,0-2-19,0 0 134,0 1-162,1-1 15,-1-1-84,0 1-53,1-1 81,0 0-55,0 1 67,-1 0 37,1-1-29,0 1 15,0 0-60,0-1 72,0 1 0,-1 0 31,1 0-19,0 0-58,0 0 20,0 0-8,0 0-40,0 0 29,1 0-38,-2 0 70,2 0-10,0 0 8,0 1-22,0-1 50,0 1 3,1-1 10,0 1-21,0 0 36,0 0-19,1 1 72,0-2-52,0 2 132,0-1-45,1 0 84,0 0-35,0-1-29,1 1-5,0 0-50,0-1-17,0 0-37,-1 1 44,2-1-40,-1 0 32,0 0-21,0 0 14,1 0-47,-1 0-38,-1 0 4,0 0-6,0 0-13,-1 0-3,1 1-62,-2 0-407,0-1 116,0 0-288,-1 1-322,-1-1 251,1 1-325,-1 1 430,-1-1-442,0 0 698,0 2-436,-1-1 771,-2 0 0,1 0 0</inkml:trace>
  <inkml:trace contextRef="#ctx0" brushRef="#br0" timeOffset="58">3140 2022 9502,'0'-1'677,"1"0"-371,-1 1-40,1-1 38,-1 1-108,0-1 18,0-1-78,0 1 15,0-1-47,0 1 35,0-1-30,0 0 71,0-1-40,0 0 26,0-1-21,-1 0 69,0 1-10,0-1 55,1 0-79,0-1 87,-1 0-48,0-1 73,1 1-86,0-2-38,-1 1-40,1-1-8,0-1-78,0 0 15,-1 0-79,1 0-47,0 0 46,0 0-66,0 0 149,0 1-365,0 0 154,0 1-296,1 1 234,-1 1-500,0 0 185,0 2-161,0 0 356,1 1 333,-1 0 0,0 1 0</inkml:trace>
  <inkml:trace contextRef="#ctx0" brushRef="#br0" timeOffset="59">3486 1937 9502,'1'0'-568,"1"0"549,-2 1 16,1-1 45,-1 0 636,0 1-464,0-2 525,0 1-663,1 0 41,-1-1-37,0 1 9,1 0-1,-1 0 12,0 0-86,1 0 53,0 0-45,-1 0 27,1 0 25,-1-1-33,1 1 26,0 0 13,0-1-3,-1 1 3,0 0-8,1-1-45,0 1 27,-1 0-28,0 0 41,0 0-70,1-1 52,-1 1-54,1 0 49,-1-1 8,1 1-5,-1 0 6,0 0 5,0-1-16,0 0 5,0 0-1,0 0 6,0 0-3,0 0 0,0 0 5,0 0-6,0-1 19,0 1-18,1-1 44,0 1-36,0 0 33,-1 0 53,1 0-7,1 0 72,-1 0-18,0 1-61,0-1 14,0-1-63,0 2-24,0-1-25,0 0 18,0 0-2,-1 1-85,0-1 23,1 1-115,0-1 30,-1 1 35,1 0-46,-1 0 92,1 0 30,-1-1 12,1 1 12,-1 0-26,0-1-15,1 1-437,-1 0 202,0 1-328,0-1 343,-1 1 105,1-1-140,-1 1 80,0 0-107,1-1 157,-2 1 49,1 1 82,0-1 0,-1 1 0</inkml:trace>
  <inkml:trace contextRef="#ctx0" brushRef="#br0" timeOffset="60">2470 1996 9502,'3'-2'104,"-3"2"27,1-1 72,0 0-23,-1 1-75,0 0 16,0-1-30,0 0 82,0 0 27,0 1-12,0-1 1,0 0 48,0 1 484,0-1-154,0 2 269,0 0-431,0 0-117,0 2 42,0 2-58,0-1 64,0 2-128,0 0 0,0 2-74,0 0 12,0 1-83,0 0 51,0 3-51,0-1 82,0 3-63,0-1-2,0 1-15,0 0-25,0 1 82,0 0-32,0-1-12,0 0-15,0 0-12,0-1-13,0-1-30,0 0 4,-1-2-68,1-1 86,-1 0-281,1-2 108,0 0-191,-1-1 145,1-1-232,-1-1 93,1 0-193,0-1-258,0-1 198,0-1-258,0 0-148,0 0 632,0-2-271,0 0 626,1-3 0,0 0 0</inkml:trace>
  <inkml:trace contextRef="#ctx0" brushRef="#br0" timeOffset="61">3254 2005 9586,'1'0'1919,"-1"0"-1480,0 1 287,0-1-546,-2 0 1,2 0-33,-2 0-8,1 0-28,-1 1 34,0-1-68,0 0-13,0 0 14,-1 1 3,1-1-45,-2 0 10,0 0-114,1 1-36,-1-1 30,0 1-74,-1 0 109,1-1-54,-1 1 48,0 0-53,0-1-97,-1 0 45,0 0-77,0 0 79,0-1-203,-1 0 69,2 0-162,-1-1 180,1 0-194,0 1 118,2-1-141,-1 1 144,2 0 184,0 0 31,1 1 121,-1 0 0,2 0 0</inkml:trace>
  <inkml:trace contextRef="#ctx0" brushRef="#br0" timeOffset="62">2473 2046 8853,'1'0'-401,"0"0"647,-1-1-101,0 0 48,0 0-43,0-1 7,0 1 153,0-1-64,0 1 96,0-1-73,0 1 91,0-1-55,0 2 77,0-1 118,0 0 298,0 1-197,0 0 180,-1 0-566,0 0 62,1 0-62,-1 0 0,-1-1-75,0 1-9,1-1-54,-1 0 69,-1 1-116,0 0 25,0 0-88,0 0-6,-2 0 32,1 0-36,-1 0 47,-1 0-191,0 1 59,-1 0-145,0-1 148,-1 0-151,0 1 87,-1-1-133,1 0-46,-1-1 70,0 0-70,1 0 101,-1-1-42,2 1 39,0-2-56,0 2 152,1 0 15,1 1 72,2-1-44,-1 0 222,0 1-70,2 0 150,1 0-136,-1 0 383,1 1-115,1 0 297,0 0-120,0 0-127,0 1 33,0-1-79,0-1-202,0 1 85,0 0-97,0 0 64,0-1-353,0 0 40,0 0-189,0 0 275,0 0 152,-1 1-6,1 0 140,0 0-107,0 0 142,0 0-129,-1 1 33,1 0-18,0 0-22,0 1 18,0 1-71,0-1 32,0 0-10,0 1-16,0 1-38,0-1 15,0 0-4,0 2 81,0 0-32,0 0 13,0 1 81,0 0-35,1 2 103,0 0-110,-1 1-70,1 1 9,0 0-50,0 1 92,0 0 8,0-1 12,1 0-3,-1 1-98,1-1-5,-1-1-76,1 1 67,-1-1 6,1 0 41,-1 0-11,1 0-66,-2-2-30,1 0-13,0 0 26,-1-1-192,0 0 70,0-2-169,0 1 135,0-2-227,0-1 87,0 0-177,0-1-137,0-1 149,-1 0-1074,1 0 903,0-1-1077,0-1 1446,1 0-348,0 0 630,1-2 0,0 1 0</inkml:trace>
  <inkml:trace contextRef="#ctx0" brushRef="#br0" timeOffset="63">3371 2020 9502,'3'0'-476,"-2"0"352,1 0 23,-1 0-5,0 0 26,0 1-32,0-1 70,-1 0-34,0 1 39,1 0 42,-1 0-33,0-1 104,1 0-58,-2 0 37,1 0-40,-1 1-23,1-1 3,-2 0 5,1-1 0,-1 1 0,0 0 0</inkml:trace>
  <inkml:trace contextRef="#ctx0" brushRef="#br0" timeOffset="64">3380 2046 8191,'0'-1'0,"0"1"0,0-1 0,0 1 92,0-1-16,0 1 81,0 0-24,0 0-53,0 0 27,0 0 38,0-1 180,0 1-113,0-1 187,0 1-137,-1 0 225,1-1-92,0 1-4,0 0-89,-1 0 29,1 0-61,0 0 20,0 0-242,0 2-4,0-1-11,0 0 13,0 1-48,0-1 30,0 1-95,0 0-9,0 0 20,0-1-51,0 2 76,0-1-54,-1 0 14,1 0-18,0 0 14,0 1 38,0-1 21,0 1-26,0 0 73,0 0-8,0 0 20,0 1-12,0-1 59,1 1-16,-1 0 88,0-1-16,1 1-51,-1 0 17,1-1-65,0 1-52,-1 0 30,0-1-32,0 1 43,0 0 13,0-1-14,0 1 10,0 0-48,0-1 29,0 1-35,0-1 28,0 1-20,0-2 9,0 1-13,0 1 20,0-1-41,0 0 28,0 0-30,0 0 77,0 0-23,0 0 23,0 0 14,0 1 10,0-1 3,0 0-11,0 0-8,0 1-20,0-1 24,0 0-19,0 1-42,0-2-5,0 1-1,0 0-58,0 0 87,-1-1-51,1 1 54,-1 0-49,1-1-29,-1 0 5,1 0-38,-1 1 82,1-1-44,-1 0 41,1 1-3,-1-1 4,1 0 1,0 0-6,0 0 19,0 1-12,0-1 19,-1 0 33,1 0-35,0 0 39,0 1-47,0-1 35,-1 0-20,1 0 24,0 0-30,0 1-33,-1-2 29,1 1-27,0 0-19,-1 0-16,1-1-4,-1 2 13,1-2 7,0 0 27,0 2-38,0-2 44,0 1 17,0 0-13,0 0 7,0-1 33,0 2 5,0-2 12,0 1-9,-1 0-16,1-1-11,0 1 35,0-1-21,0 1-5,0-2 12,0 2-23,0-1-52,0 0 38,0 0-49,0 1 15,0-1 32,0 0-43,0 1 50,0-1-34,-1 0 23,1 1-29,0-1 30,0 1-9,0-1 6,-1 1-5,1-1 17,0 0-12,0 0 14,0 0-10,0 0 49,0 0-30,0-1 34,-1 1-13,1 0-27,0 0 31,0 0-34,0 0-18,0-1 14,0 1-13,0 0 18,-1 0 3,1 0-2,0 1 1,0-2-28,0 1 18,0 0-20,-1 0 22,1-1-8,-1 0 1,1 1-3,0 0-16,-1-1 20,1 0-32,0 0 31,0 0-13,0 0 10,0 0 0,0 0-2,0 1-1,-1-1 22,1 1-17,0 0 18,0-1-19,0 0 37,0 1-26,0 0 29,0 0-13,0-1-16,0 0 22,0 1-20,0 0-30,0-1 25,-1 0-28,1 0-36,0 0 47,0 1-7,0-1 116,0 0-17,0 1 78,-1-1-64,1 1-76,0-1 33,0 0-118,0 0-35,0-1 227,0 1-191,0 0 218,0 0-106,-1 1-33,1-1 48,0 1-45,0-1-49,0 1-26,0-1-125,0 1 105,0-1 48,0 0 161,0 0 6,0 1 16,1-1-646,-1 0 386,0 0-451,0 0 558,0-1 1,0 1-2,0 0 0,0 0-40,0-1 11,0 1-117,0-1 24,0 1-105,0-1 117,0 1-179,0 0 86,0-2-129,0 1-182,0 1 111,0-1-150,0 0 193,0 0 200,0-1 63,0 1 97,1-1 0,0 1 0</inkml:trace>
  <inkml:trace contextRef="#ctx0" brushRef="#br0" timeOffset="65">3452 2045 9502,'0'-2'-874,"0"1"816,0 0 7,0 0 66,0 1-11,0 0 72,0 0 20,1 0 67,0 0-24,-1 0-32,0 0-32,1 0-2,-1 0-19,1 0 806,-1 0-643,0 1 637,1-1-785,-1 1-40,0 0-2,0-1-27,0 2 16,1-1 22,-1 0 25,1 1-33,-1 0 6,0-1 1,1 1-30,-1 1 22,0-1 5,0 0 14,0 0-9,0 0-21,0 1 14,0-1-12,0 1 36,0 0-26,0 0 21,0 0-23,0 1 17,0-1 9,0 0-4,0 1 0,0-1-6,0 1 44,0-1-34,0-1 38,0 1-17,0 0-19,-1 0 24,1-1-83,0 1-15,0 0 2,-1-1 17,1 1-13,-1 0-14,1-1-19,0 0 19,0 0-18,0 0 55,0 0-72,0 0 74,0 0 23,0-1 22,0 0-7,0 1 17,0-1-56,0 1 21,0-1-62,0 1 31,0-2-23,0 2 40,0-1-67,0 0 47,0 1-56,0-2 68,0 1-36,0 1 25,0-2-37,0 0 155,0 1-91,0-1 102,0 0-133,1-1 20,-1 1-17,1 0-6,-1 0-8,1 0-3,-1 0 11,0 0 6,0 0 6,0 0-10,1-1-6,-1 1 52,0 0-42,0-1 43,1 1-13,-1-1-18,0 1 25,1 0-27,-1 0 37,1 0-26,-1-1 31,1 1-12,-1 0-11,1-1 16,0 1-19,0-1 11,-1 1-7,0 0 8,1 0-11,0-1-23,0 0 17,-1 1-18,1-1 23,0 1-52,-1-1-12,1 0-3,0 1-48,0-1 89,0 0-53,0 0 57,0 1 51,0-1-42,0 0 44,-1 0-15,1 1 16,1-1 2,-2 0-5,2 1-21,-1-1-11,-1-1 26,1 2-26,0-1-5,0 0 3,0 1 4,-1-1-57,1 1 54,0 0-59,0-1 3,0 1 39,-1 0-49,0 0 56,1 0-33,0 0 23,0 0-28,-1 0 21,0 0-35,0 0 22,0 1-19,0-1 32,0 0 4,0 0-4,0 1 3,0-1 11,0 1-11,0 0 11,0-1-15,0 0 48,0 1 12,0 0 5,0-1-12,0 1 37,0-1 16,0 0 18,0 0-25,0 1 6,0-1-54,0 0 69,0 1-135,0-1 64,0 0-64,0 1 29,0 1 24,0-2-22,0 2 29,1-1-57,-1 0 35,1 0-57,-1 1 68,0-1-72,0 1 41,0-1-42,0 1 38,0-1-1,0 0-1,0 0 0,1 0-20,-1 0 26,0 0-25,0-1-27,0 2 39,0-1-43,0 0 51,1 0-26,-1 0 12,1 1-16,-1-1 16,0 1 29,0-1-26,1 0 25,0 1-31,-1-1 53,1 0 5,-1 1 54,1-1 4,0 0-39,0 0 0,-1 0-15,0-1-9,0 1 77,0-1-65,0 0 50,1 0-79,-2-1 26,1 1-19,0-1 30,0 1-71,0 0 50,-1 0-56,1 0 58,-1 0 2,1 0-10,-1 0 4,1 0 14,-1 0-10,0 0 11,0 0-16,1 0 3,-2 0-1,1 0 6,0 0-7,0 0-42,0 0 32,0 0-32,0 0 16,0 0 18,-1 1-21,2 0-9,-1-1 25,0 1-34,1 1 36,-1-2 29,0 1-22,0 0 26,1 0-34,-1-1-13,0 1 10,0 0-9,1-1 11,-2 1-40,1-1-9,1 1-2,-2 0-34,2-1 23,-1 1-1,-1 0-33,2 0 60,-1 0-25,-1-1 11,2 1 28,-1 0-29,0-1 24,1 0-25,-1 0 68,0 0-47,1 0-81,-1 0 28,1 0-43,0 0 181,0 0 194,-1 0-196,1 0 74,-1 0-223,1 1 42,0-1 62,0 1-8,0-1 0,0 1-12,-1-1-23,1 1 16,0 0-29,0-1 101,0 2 65,0-1 48,0-1 27,0 2-142,-1-1 16,1-1-75,0 2-3,-1-2-30,1 1 2,0 0 9,0 0-4,-1 0-16,1 0-25,0 0 23,0 0 18,0 0 22,0 0-31,0 1 24,0-2 43,0 2-29,0-1 47,0 1-19,0-1-17,0 0 21,0 0-12,0 0-17,0 0 22,0 0-19,0 0-50,0 0 35,0 0-39,0-1 53,0 1-55,0 1-17,0-2-13,0 1 18,0 0 39,0-1 1,0 1-3,0-1 43,0 1-27,0 0 28,0-1 0,0 0-30,0 1 33,0 0-31,0-1 37,0 1-14,0 0 22,0 0-18,0-1 25,0 2-11,0-1 16,0 1-45,0-1 3,0 0-4,0 1 8,0-1-40,0 0-12,0-1-6,0 2-39,0-2 22,0 1-1,0-1 5,-1 0 46,1 1 54,0-1 13,0 1 10,0-1-16,0 1-31,0-1-15,0 0 31,0 1 11,0-1-9,0 1 13,0-1-23,0 1-5,0 0 8,0 0-6,0-1-92,0 0 4,0 1-40,0-1 44,0 0 46,0 1-6,0 0 6,0-1 20,0 2-16,0-1 24,0 1-29,0 0 57,0-1-38,0 2 49,0-2-54,0 0 11,0 1-10,0-1 4,0 1-5,0-1 3,0-1-3,0 1-64,0-1 46,0 1-55,0-1 62,0 1 68,0-1 18,0 0 12,0 0 4,0 1-71,0-1 15,0 1-38,-1-1 15,1 1-5,0-1 16,0 1-81,0 0 11,0-1-82,0 1 86,0-1-58,0 0 29,0 0-30,-1 0 79,1 0-1,-1 0 55,0 0-69,1 0 74,0 0 2,0-1 23,-1 1 56,1 0-102,-1-1 54,1 0-147,0 1 73,0-1-53,0 1 85,-1 0-2,1 0-12,0 0-7,-1 0 6,1 0-8,-1-1-49,1 1-17,0 0-1,0-1 11,-1 1 32,1 0 11,-1 0-24,1 0 21,0 1 0,0 0 2,0-1 7,0 1-4,0 0-58,0-1 42,0 1-100,0-1 158,0 0-84,0 0 165,-1 0-40,1 1 18,0 0-20,0 0-26,0 0-26,0 0 31,1 0-38,-1 1 17,0 0-15,1-1 23,-1 2-40,1-2 32,-1 0-32,0 1 28,0-1-63,0 1 33,0-1-40,0 0 37,0 0-11,0 0 6,0 0-9,0-1-44,0 1 50,0-1-62,0 1 82,0 1-17,0-2 15,0 1-16,0 1 54,1-2 9,-1 2 5,0-1-9,0 1-43,0-2 2,0 2 0,0-1-2,0 1 0,0-1 6,0 0-32,0 0-17,0 0 5,1 1-3,-1-2 32,0 1 5,0 1-10,0-2 1,0 1 64,0 0 8,0-1 6,0 0 34,0 1-46,0 0 11,0 0-5,0-1-43,0 0 14,0 1-29,0-1-32,0 1 131,0-1-212,0 0 192,0 1-81,0-1-4,0 0 95,0 0-57,0 0-1163,0 1 566,0-2-850,-1 1 1036,0-2 181,-1 0 192,0-1 0,0-1 0</inkml:trace>
  <inkml:trace contextRef="#ctx0" brushRef="#br0" timeOffset="66">3422 2095 9705,'-2'0'323,"1"0"-312,1 1 36,-1 1-37,0 0 46,1 1-199,-1 0 40,1 2-124,1-1-156,-1 1 120,1 1-66,0 0 175,1 0 154,-1 0 0,1-1 0</inkml:trace>
  <inkml:trace contextRef="#ctx0" brushRef="#br0" timeOffset="67">2973 2166 9502,'0'-6'414,"0"4"-68,1 0-76,-1 0-111,0 0 6,0 0-40,0 0-28,0 1 1,0-1-15,0 1-31,0 0 29,0 0 14,0 0 0,-1 1 111,1 0-59,0-1 45,-1 1-61,0 0 38,0 0-61,1-1 46,0 1 63,-1 0-1,0 0 113,1 0-108,0 1 43,-1-1-32,-1 0-16,2 1-100,-2-1-47,0 1-59,0-1 73,0 1-154,-1 0 72,0-1-109,-2 0 84,1 0 1,-1 0-8,0-1-35,-1 0-101,0 0 47,-1 1-92,2-2 78,-1 2-24,0-1-6,0 1 11,0 0-16,0 0 25,0 0 22,1 1 2,-1 0-26,1 0 18,0 0-68,-1 0 66,2 0-33,0-1 56,1 1-27,1 0 82,-1 0 16,1 0-12,1 0-26,0-1 180,0 2-56,0-1 167,1 0 90,0 1-104,0-2 138,0 2-156,0-2-24,0 0 27,0 1-88,1-1-9,-1 1-60,0-1-81,0 0 59,0 1-13,0-1-5,0 1 88,0 1-57,0-1 43,-1 1-4,1 0-17,0 1 29,0 0-45,0 0 23,0 1-14,0 0 33,0 1-30,0-1 15,0 1-11,0 1 11,0 0-58,1 0 41,0 0-44,0 0 50,-1 1 22,0-1-20,1 1 16,0-1-2,-1 0-16,0 0 24,0 1-29,0-2-8,0 0 6,0 0-6,0-1 15,0 1-55,0-2-11,0 0-6,0 0 12,0 0 60,1-1-11,-1 0 5,0 0 74,0-1-19,1 0 74,-1-1-26,1 0 10,0 0-39,-1 0 6,1 0-21,0 0 39,-1 0-17,2 0 48,-1 0-16,1 0 4,-1-1 3,2 1-28,-2 0 19,1 0-2,0 0 8,1 0-69,0 0 14,0 1-28,1-1-10,0 1 1,1 0-13,0 0 19,1 1-38,-1-2-23,1 2-2,-1-1 12,2 0-33,-1 1 12,-1-1-93,0 0-185,0 1 73,0-1-145,-2 0 176,0 0-663,-1 0 210,0-1-228,-1 0 453,-1 0 403,0 0 0,0 1 0</inkml:trace>
  <inkml:trace contextRef="#ctx0" brushRef="#br0" timeOffset="68">2975 2159 9502,'0'-2'-37,"0"0"267,0 2 236,0-2-111,0 1-71,0 1-71,-1-1-1,1 1-31,-1-1 22,1 1-15,0 0-10,0-1 153,-1 1-150,1 0 151,0 0-77,-1 0-32,1 2 110,0 0-51,-1 0-13,1 2-49,0 1-77,0 0-23,0 2-35,0 0 60,1 2-51,0-1 2,0 2-16,0 0 11,1 1-35,-2-2 32,1 1-77,0-1 66,-1 0-112,0-2 24,0 0-93,-1-1-227,1-1 65,-1 1-143,1-3 191,-1-1-361,0 1 157,0-2-334,1 1-122,0-2 226,0 0 8,-1-1 333,1-1 311,0 0 0,0-2 0</inkml:trace>
  <inkml:trace contextRef="#ctx0" brushRef="#br0" timeOffset="69">3289 2185 9502,'2'-3'253,"-2"2"-54,0 0 185,1 0-111,0 1 126,0-1-119,-1 0 87,0 0-56,0 1 80,0 0-40,0-1-74,0 1 42,0-1-116,0 1 38,0 0-83,0 0 29,0 0-95,-1 0 26,-1 0-40,1 0 53,-1 0-167,-1 0 35,0 0-102,-1 0 87,1 0-116,-2 0 52,0 0-120,-1 0 39,0 0 39,1 0-50,-2-1 61,0 0-16,-1 0 39,1-1 9,0 1-86,-1-1 49,2 1-111,-1 0 107,1 0-34,1 1 83,-1 0-31,1 0 33,1 0-37,0 0 17,0 1-29,1 0 77,0 0 8,1 1 11,0-1-18,1 1 145,-1 0-35,2 0 122,-1-1-10,1 2-85,0-2 56,0 1-59,0-1 61,0 1-31,0-1 86,0 0-111,-1 1 35,1-1-48,0 0 3,0 0-76,-1 0-7,0-1-75,0 1 77,1 0-58,-1-1 83,0 0-73,0 0 59,1 1-14,-1-1 8,0 1-2,0 0 3,1-1-9,-1 0 4,0 1-2,1 0 43,-1 0-20,0 0 25,0 1 31,1 0 9,0 0 9,-1 1-16,1 0-1,-1 0-36,0 1 42,1 0-8,0 0-21,-1 1 24,1 0-20,-1 0-59,1 1 50,0-1-50,0 1 2,-1 0 31,1-1-33,0 1 44,0-1-49,-1 0-16,1 0-16,0 0 2,0 0 46,0-1-3,0 1 6,0-1 58,1 0-47,-1 0 46,1 0-58,-1-1-36,1 0-11,0 0 1,-1 0 13,1-2-28,-1 0-12,1 0-11,0-1 43,-1 1 28,2-1 25,-1 0 90,1-1-20,0 1 103,1-1-114,0 1 139,0-1-89,1 0 112,0 1-72,0 0 84,1 0-37,-1 0 80,1 0-72,-1 0-32,2 1-12,-1 0-37,1 0-95,-1 1 6,0-1-72,1 1 47,0-2 37,0 2 3,-1-2 42,1 2-151,0-2 37,-1 1-101,0-1 61,-1 0-113,0 0 37,0 0-91,-1 0-211,0-1 98,-2-1-173,1 1 190,-2 0-426,0 1 157,0-1-318,0 0 497,-2 1 186,-1 0 196,-1 1 0,-1 0 0</inkml:trace>
  <inkml:trace contextRef="#ctx0" brushRef="#br0" timeOffset="70">3290 2198 9502,'0'-4'67,"0"3"14,0-2 258,0 1-60,0 1 133,0-1-51,0 0-90,0 1 58,0 1-108,0-1 257,-1 0-262,1 2 155,0 0-235,0 2-43,0-1 53,0 4-58,0-1-9,-1 1-1,1 2 1,0-1 9,0 2 24,0-1-21,0 0-100,0 1 28,0-1-99,0 0-77,0-1 74,0-1-100,0 0 90,0-1-230,-1-1 59,1-1-146,-1 0 147,1-2-277,0 1 81,-1-1-223,1-1 71,-1 0 181,1 0 89,-1 0 165,1-3 176,0 2 0,0-2 0</inkml:trace>
  <inkml:trace contextRef="#ctx0" brushRef="#br0" timeOffset="71">3403 2210 9502,'0'4'0,"1"-2"0,0 0 0</inkml:trace>
  <inkml:trace contextRef="#ctx0" brushRef="#br0" timeOffset="72">3437 2223 9502,'4'-1'151,"-2"0"-26,0 1 140,-1-1 18,-1 1-177,0 0 35,0 1-155,0 1-57,0-1 96,-2 1-55,1 1 69,-1-1-297,0 1 63,1 0-120,-1 1 174,1-1 141,0 1 0,0 0 0</inkml:trace>
  <inkml:trace contextRef="#ctx0" brushRef="#br0" timeOffset="73">3416 2280 9502,'1'5'732,"-1"-3"-1241,1 0 211,-1 0 12,1 0 76,-1 1-60,0 0 41,0-1 106,0 1 14,1 0 109,-1 0 0,0-1 0</inkml:trace>
  <inkml:trace contextRef="#ctx0" brushRef="#br0" timeOffset="74">2473 2299 9502,'1'0'-445,"0"0"685,-1 0-13,0 0-149,0 0 68,0 0-49,0-1 52,0 0-65,0 1 671,0-1-423,0 2 511,0-1-519,0 2-56,0-1 60,0 1-122,0 0 42,0 1-60,0 0 10,0 1-24,0 0-175,0 1 49,0-1-127,0 2 2,0-1 34,0 2-59,0-2 109,0 1-45,0-1 28,0 1-54,0-1-170,0-1 61,0 0-129,-1-2 106,0 0 20,1 0 63,-1-1-34,1 0 117,-1-1-35,0 0 65,0-1 0,-1 0 0</inkml:trace>
  <inkml:trace contextRef="#ctx0" brushRef="#br0" timeOffset="75">3460 2428 9502,'0'-1'38,"0"-1"29,0 1 132,0 1 2,0-1 12,0-1-28,-1 2 60,1-1-29,0 0 116,0 0-41,0 1-23,0 0 2,0 0 230,0-1-36,0 1 35,0-1-156,0 1-268,0 0 42,0 0-41,-1-1 69,1 0-90,-1 1 17,1-1-87,-1 1 72,0-1-89,0 0 62,1 1-99,-1-1 16,0 1-15,1 0 32,0 0 22,-2 0-4,2 0-10,-1 0-21,0 0-47,0 0 81,0 0-32,-1 0 39,1 0-45,-1 1 25,-1-1-31,1 0 39,-1 0 19,0 0-23,0 1 19,-1-1 30,0 0-23,-1 0 31,0 0-41,0-1-35,-1 1 27,1 0-25,-1 0 35,0-1 15,0 1-12,1 0 11,-1 0-9,0 0-3,0 0 2,0 0-9,0 0-40,-2 0 27,2 1-29,-2-1-10,1 1-10,-1-1-6,0 1 9,-1-1-8,1 0-14,-1 0-11,0 0 56,-1 0 49,1 0-4,-1 0-5,2 0 67,-2 0-15,2 0 104,-1-1-39,1 2-43,0-1-12,-1 0-25,0 1-14,0 0 34,-1 0-23,0 0 37,1 0-154,-1-1 53,0 0-131,0 0 102,-1 1-44,0-2 14,0 1 11,0 0-1,1 0 65,0-1-17,-1 0 120,0 1-42,0 0 118,2-1-110,-2 1 30,1 0-28,0 0-6,-1 0 40,0 0-67,-1 0 52,1 0-41,-1 0 4,1 0-40,0-1 25,-1 1-17,1-1-18,0 1-23,-1 0-13,1-1-49,-1 0 82,-1 0-38,1 0 39,-1 0 58,1 1-48,-2-1 46,2 0-51,-1 0 18,0 1-12,0-1 13,1 0-64,-1 0 40,0 0-40,0 0 57,0 0-23,1 1 20,0 0-20,0-1 18,0 1 91,1 0-21,-1 0 82,1 1-44,-1-1-39,0 1-5,1 1-42,-2-1-42,1 0 33,-1 0-23,1 0 13,-1 0 38,-1-1-36,1 1 39,-1-1-72,1 0 37,0 0-46,-1-1 28,1 1 62,0-1-60,0 0 57,0 0-8,0 0-20,0 0 35,-1 1-41,2-2-95,-1 1 20,0 1-84,1-1-22,0 1 31,1-1-56,2 1 89,0 0-8,1 0 47,1 0-5,2 0-27,-1 0 87,1 1-45,0-1 52,2 1 94,-1-1-52,0 1 110,1 0-117,0 0 65,0-1-39,0 0 44,1 0-73,-1 0-37,2 1-22,-1-1 16,1 0 94,1 0-49,-1 0 37,1 0-152,1 0 18,1 0-99,0 0-29,1 1 20,1 0-63,0 0 103,-1 1-307,-1 0 324,1 1-229,0 0 351,-2 0 0,1 1 0</inkml:trace>
  <inkml:trace contextRef="#ctx0" brushRef="#br0" timeOffset="76">675 674 9502,'0'2'-1236,"0"0"1164,0-2 72,0 2 0,0-1 0,0 1 0,0 0 0,0 1 0,0-1 0,0 1 0,0-1 46,0 1 12,0-1 3,0 1-11,0-1 37,0 0-16,0-1 79,0 0-80,0 1 825,0-2-644,0 0 620,0-1-806,0-1-8,0 0 12,0-1 13,0 1-7,0-1 22,0 0-39,0 0 19,0 0-7,0 0-21,1 0 30,-1-2-32,0 1 27,0 0-72,1-1-19,-1-1-4,0 1 6,0 0 9,1 0-31,-1 0 6,0 0-7,0 0 24,0 0 7,0 0 47,0 0 45,0 0 14,0 1-19,0-1 18,0-1-14,0 1 69,0-1-59,0 1 4,0-1-20,0-1-6,0 1 24,0-1-84,0 1 70,-1-1-67,1 0 83,0-1-103,0 1 33,-1-2-135,1 0 56,0 0-35,-1-1 60,1 1-56,-1-1 38,0-1-56,1 0 47,0 1-30,-1-1 49,-1 0-20,2 0 27,-1 0 17,0 0-19,0 1 15,1 0 28,0 1 16,-1 0-1,0 1 65,1 1-16,-1 0 3,0 0-4,0 0 2,1 2 28,0-2 14,-2 1-24,2 0-37,-1-1-17,1 0 25,0 0-19,0-1-9,0 1 4,0-1-3,0 0-40,1 0 41,-1 1-46,2-1 4,-2 1-9,0-1-10,1 0 12,1 0 54,-2 0-13,1 0 7,0 1-17,-1 0 22,0 0-15,1 1 23,-1 0-29,0 1-46,0 1 33,0 0-31,0 1 9,0 0 31,0-1-33,0 1 79,0 0-34,0 0 32,0 0-43,0-1-12,0 1 8,0-1-11,0 1 13,0-1-42,0 0-8,0 0-2,-1 0 9,1-1-15,0 1 37,0-1-42,0 0 105,-1-1-43,0 1 43,1-1 20,0 2-16,0 0 66,0 1-69,0 0 54,-2 1-69,2 0 42,-1 1-31,1 1-62,-2-1 64,1 1-56,1 0 71,-1 0-142,0 0 41,1 0-618,0 0-466,-1 0 37,2 1 63,-1-1 708,0 2 301,0 0 0,1 2 0</inkml:trace>
  <inkml:trace contextRef="#ctx0" brushRef="#br0" timeOffset="77">648 27 9502,'0'-2'617,"0"2"-419,-1 0-107,1-1 94,-1 1-118,1 0-37,0-1 32,0 1-67,-1 0 70,1 0 14,0 0 83,0 0-52,0-1 50,-1 0-77,1 1 67,0-1 13,-1 1 9,1 0 7,0 0-31,-1 0 35,0 0-17,0 0 6,1 0-49,0 0 32,-1 0-72,0 0 8,1 0-26,0 0 15,-1 0-6,0 0 47,0 0-50,1 0 48,-2 0-14,1 0-9,0 0 6,-1 0 3,1 0-31,-1 0 21,0 1-26,-1 1 22,2-2-29,-1 2 21,0-1-21,0-1-9,0 2 32,0-2-33,0 1-3,0-1-20,1 1-7,-2-1 8,1 1-6,0-1-5,0 0-7,0 1 9,-1-1-5,1 1 29,0-1-40,0 0 55,-1 1-12,1-1 11,0 0-21,-1 1 10,0-1-13,1 1 15,-1-1 8,0 1-10,0-1 14,1 0-17,-1 1-63,0-1 45,0 1-43,0-1 60,0 0-47,0 1-17,0-1-13,-1 1 16,2-1-19,-1 1-12,0-1-61,1 0 50,-1 0 5,1 1 56,-1-1 8,0 1-8,1 0 3,-1-1-13,0 1 26,0 0-19,0 0 22,0 0-29,0-1 64,0 1-45,1-1 56,-1 0-65,0 0 50,1 0 16,-1 0 3,0 0-2,1 0-45,-1 0 1,1 0-42,0 0 31,0 0-30,0 1 39,0 0 18,1-1-15,-1 1 15,1-1-22,0 0 5,0 0-7,1 0-15,0 0 7,-1 0-58,1-1 6,-1 1-1,1-1 11,-1 0-50,1 1 18,-1 0-80,-1-1 75,2 1-162,-1 0 68,0 0-1012,1 0 614,0 0-587,0 0 427,2-1 206,-1 1-191,1 0 399,-1 1 145,1 0 163,0 1 0,0 1 0</inkml:trace>
  <inkml:trace contextRef="#ctx0" brushRef="#br0" timeOffset="78">425 75 8847,'3'-2'-37,"-3"1"421,0 1-39,1-2-79,-1 2-1,0-1 2,0 1-8,0 0-40,0-1 320,0 0-242,0 1 206,-1 0-287,1 0-69,0 0-16,0 0-1,-1 0-6,1 0 18,-1 2-14,1-2-34,-1 2 24,1-1-39,0 1 52,0-1-77,0 1 9,0 1-82,0-1 78,0 0-103,0 1 73,0 0-101,0 1 96,0 0-48,0 1 40,-1 0-27,1 2 70,-1-1-11,1 1 42,-1 0 21,1 1 11,-1 0 13,1 0-15,0 0-25,0-1-16,0 1 26,0 0-8,0 1-35,0 0 37,0-1-23,0 0 28,1 1-79,-1 0 54,0 0-66,1 0 20,-1-1 8,0 0-33,1 0-7,0 0-1,-1 0 8,2-1-5,-1 1 16,0-1 10,1 1-15,-1-1 20,1 0-37,-1 1 20,0-1-21,0 1 25,1-1-64,-1 1 3,1 0-61,-2-1-34,2 1 31,-1-1-68,0 1 100,0 0-9,-1-1 60,2 0-26,-1 1 87,-1 0-3,1 0 21,-1-1-26,1 0-16,0 1-32,-1-1 38,1 0-58,-1 1 17,1 0 3,-1 0-61,1 0 71,-1 0-70,1 0 74,-1-1 40,1 0-35,-1-1 24,0 1-42,0-1 39,1 0 16,-1-1 1,1 1-9,-1 0-55,1 1 13,-1-1 2,0-1-66,0 2-8,0 0-12,0-2-34,0 1 53,0-1-9,0 0 15,0 1-10,0-2-7,0 0-31,0 1 18,0 0 47,0-1 0,0 0 0,0 0-9,0-2-66,0 1-10,0-2 3,0 1-237,0-2-934,0 1 730,0-1-630,0-1 1205,0 0 0,1-1 0</inkml:trace>
  <inkml:trace contextRef="#ctx0" brushRef="#br0" timeOffset="79">1220 763 8994,'0'-3'-163,"-1"1"540,1 1-120,0-1 41,0 1-109,0-1 55,0 0-50,0 0 14,0 0-26,0 1-99,0 0-10,0-1 14,0 1 1,1-1-3,-1 1-31,1-1 7,-1 1-127,1-1 96,-1 1-136,0-1 50,0-1-14,1 1 28,0-1 30,-1 0 60,0 0 5,1-1-9,-1 0-10,0 0 49,0 0 29,1-1 17,-1 0-23,1 1 7,-1-2 3,0 1 21,1-2 29,-1 1-50,0-1 12,1-1 16,0 0-49,-1 1 44,1-1-46,0 0-14,0 0 10,-1 0-15,0 1 22,1 0-61,-1 0-17,1 0 1,-1 0-75,0 1 74,0-1-82,0 0 9,0-1-6,0 1 27,0 0 17,0-1 0,0 0 38,0 0-58,0-1 57,0-1-25,0 1 11,0-1-6,0 1 2,0-1 67,1-1 20,-1 1-21,0 1 10,0-2-78,0 3 31,0-2-85,0 1 26,0-1-77,0 1 78,0 0-51,0-1 21,0 1-7,0 0-1,-1 0 85,1 0-44,-1 2 34,0 0-65,1 0 158,0 2-54,-1 0 137,1 0-116,-1 1 141,1-1-73,0 1 105,0 0-46,0 0-88,0 1 37,0-1-139,0 1 16,-1 0-30,1 0 36,0 1-3,0 0 39,0 0-49,0 0 26,-1 2 49,1-2-53,-1 1 47,1 1-118,0-1 59,0 0-63,0 0 8,0 1-19,0 0-1732,0-1 1162,0 2-1501,0-1 1673,-1 1-105,1 0 307,-1 0 110,0 2 134,0-1 0,-1 1 0</inkml:trace>
  <inkml:trace contextRef="#ctx0" brushRef="#br0" timeOffset="80">1230 234 9421,'0'-3'-172,"0"2"248,0-1-23,0 1 24,0 0 74,0 0-53,0 0 186,0 1-99,-1 0 117,1-1-121,-1 1 118,1-1-94,-2 1 114,1 0-120,0 0 50,-1 0-36,0 0 13,0 1-27,1-1-24,-2 1-37,1-1 23,0 1-30,1 0-1,-2 0 0,1-1 0,-1 1-51,1 0 39,0-1-39,0 0 4,-1 0-26,1 1 11,0-1-14,0 0 20,0 0-38,-1 0 9,1 0 0,-1 0 74,0 0-20,0 0 10,-1 0-36,0 0 13,0 0-12,-1 0 7,1 1 2,-1 0-10,0 0 13,0 1-13,0-1 9,0 1-9,0-2 13,1 1-50,-1 1-14,0-2-1,1 0 8,0 0-15,-1 0-20,1 0-19,-1 0 22,1 0-5,0 1-9,-1 0-46,1-1-3,0 1 41,0 1 12,0-2 2,1 1 24,0 0-35,0 0 32,0-1-37,1 1 28,-1 0-25,1-1 28,1 0-13,-1 1 9,0-1-10,1 1 11,1-1-186,0 0 52,-1 0-126,1-1 89,0 0-11,0 0 17,0 0-42,-1 0 93,1 0-102,-1 0 49,1 1-1325,0 0 827,0 0-868,0 0 1272,1-1 119,1 1 141,-1-1 0,1 1 0</inkml:trace>
  <inkml:trace contextRef="#ctx0" brushRef="#br0" timeOffset="81">1026 268 9502,'0'-3'427,"0"3"-288,0-1 38,0 1 13,0-1 25,0 0-16,0 1-12,0 0-10,0 0 27,-1 0-11,0 0 0,1 0-14,-1 0-36,0 0 36,1 0-34,-1 0 32,1 0-21,0 0-20,0 2-51,0-1-1,0 0 25,0 1 22,-1-1 14,1 1-18,0 1 4,-1 0-48,1 0-24,0 1-7,0 1 9,-1-1-45,1 1 30,0 1-87,0 1 61,0-1-59,0 2 36,0 0-69,1 0 20,-1 1-20,1 1 35,0-2-23,-1 2 24,2-1 12,-1 1-11,-1 0 70,2 1-30,-2 0 25,1 2-29,-1-2 55,0 2-42,0 1 44,0-1-50,0-1 91,-1 1-16,0-1 80,0 0-68,1-2-11,-1 1-23,0-2-65,1 0-2,-1-1-15,1 0 22,0 0 9,-1 0 26,1-1-31,0 0 22,0-1 43,0 1-41,0-1 42,0-1-57,0 1-43,0-1 22,0 0-80,-1 1 40,1-1-44,-1 0 47,0 1-45,0-1 25,0 0-2,1 0 0,-1-1-144,0 1 31,1-2-124,0-1 76,0-1-221,0 1 48,0-1-175,0-1 213,2 0-298,0 0 439,0 0-248,0-1 469,1-1 0,-1 0 0</inkml:trace>
  <inkml:trace contextRef="#ctx0" brushRef="#br0" timeOffset="82">1468 1383 9502,'0'-3'206,"-1"2"117,1 0 244,0 0-106,0 1 209,-1 0-213,1 0 120,0 1-365,0 3-183,0 1 25,0 3-88,0 1 116,0 2-49,0 0 100,0 3-52,0-1 50,0 1 74,0 1-4,0 0 25,0-1-1,0 2-57,0-2 1,-1 1-26,0-1-70,1 0 51,-1-2-41,0 0-175,1-2 44,-1-1-145,1-1 139,0 1 88,0-3 32,0 0-33,0-1 54,0 0-1101,0-1 257,0-1-697,0 0 321,0-2 698,0 1-76,0 0 511,-1-1 0,0 1 0</inkml:trace>
  <inkml:trace contextRef="#ctx0" brushRef="#br0" timeOffset="83">20 907 9502,'0'-3'-424,"0"3"326,0-1 55,0-1 13,0 2 15,0 0 31,0-2-34,0 2 59,0 0-15,0 0 13,-1 0 94,0-1-19,1 1 97,0 0-102,-1 0 124,0 0-76,1 0 128,-1 0 32,1 0-55,-1 1 55,-1-1-61,2 0-9,-2 2-41,2-2 2,-2 2-1,1-1-7,-1-1 50,1 1-74,0 0 30,-1 0-51,2-1 18,-1 0 160,1 0-227,0 0 180,1 0-236,1 0 47,-1 0-49,1 0-36,0 0 8,0 0-10,0 0 16,-1 0 29,1 0-34,0 0 46,-1 0-38,1 0-21,1 0 12,-1 0-40,0 0 36,1 0-27,1 0-36,-1 0 56,1-1-29,0 0 47,1 0-59,1-2 42,0 2-45,1-1 53,1-1-61,-1 0 43,2-1-53,0 0 65,2 0-32,0-2 22,2 1-29,0-2 82,1 0-48,2-1 49,0 0 27,2-1-16,0 0 79,2-1-81,1 0 62,0-1-27,0 1 20,1 0-21,0 0-110,-2 0 40,1 1-34,-1 0 57,0 1 58,-1 0 1,-1 1 12,0 1-73,-3 0-3,1 1-46,-3 1-99,0 0 36,-1-1-98,-1 2 73,1 0-67,-2-1 35,1 0-61,-2 1 67,-1 0-160,0 1 57,-1-1-125,-1 2 110,-2-1-196,0 1 73,-1 0-147,-2 1-91,0 0 143,-1 0 25,1 0 210,-2 2 214,0-1 0,0 2 0</inkml:trace>
  <inkml:trace contextRef="#ctx0" brushRef="#br0" timeOffset="84">18 928 9502,'0'-2'640,"0"0"-110,0 1-162,0 0 73,0-1-80,0 2 65,0-2-128,1 1 38,0 0-48,-1 0 87,0 0-152,0 0 52,0 0 279,0 1-108,0 0 235,0 0-370,0 0-76,1 0-83,-1 0-16,1 0 31,-1 0-32,1 1 15,-1-1-17,0 1 3,0 0-24,0-1 29,0 0-25,0 1 30,0 0-56,0 0-10,1-1-6,-1 1-59,0 0 40,0 0-60,0 1 51,0-1-58,0 1 71,1-1-30,-1 0 29,0 2-35,0-1-23,0 0-42,0 0 0,0 1 53,0 1-28,0 0 107,0-1-54,-1 2 47,1 0-48,0 1 54,-1 1-37,1 0 40,0 2-42,0 0 42,0 0-23,0 1 42,0 1-48,0 0 7,-1 0-5,1 0-4,0 2 47,0-1 18,1 1-6,-1 0-51,0 1-12,0 0-36,0 0 50,1 0-77,0 0 13,-1 0-76,1 0 76,-1-1-63,0 1 27,0 0-11,0 0 16,0 0-24,0 0 18,0 1-91,-1 1 65,-1-1-17,2 1 50,-2 0 65,1 0-34,-1 0 47,2-1-66,-1 0 11,0-1-5,0 1 16,1-2-14,0 0-52,0-3 38,0 2-39,0-2 53,0-1-9,0 0 5,0-1-7,0-1 16,0 0-7,0-1 4,1 1 18,-1-1-19,1 0 11,0 0-24,-1-1-40,0 0 32,0 1-16,1-2 30,-1 1-109,0 0 17,0-2-100,0 0 107,0 0-155,0-1 89,0 0-126,0 0 137,0-1 26,0 1 26,0-1 130,0 1-51,0 0 130,0 0-134,0 0 45,0 1-39,0-1 8,0 0 36,0-1-161,0 2 28,0-2-40,0 0 76,0 0-114,0-1-381,0 1 153,-1-1-742,1 0 390,0 0-86,0 0-468,0-1 986,0 1-441,-1-2 772,1 1 0,-1-1 0</inkml:trace>
  <inkml:trace contextRef="#ctx0" brushRef="#br0" timeOffset="85">672 687 9502,'0'-3'-589,"0"2"437,0 0 310,0 0-18,1-1 201,-1 1-95,0 0-39,0 0-43,0 1-7,-1-1 12,1 1-38,-1-1 43,0 0-48,1 1-2,-1 0 3,0 0-5,0 0 124,1 0 291,0 0 14,0-1 693,-1 1-732,1 0 301,-1 1-677,1-1-5,0 2-56,0 0 42,1-1-42,-1 2-65,1 0 15,-1 0-109,0 1 48,0 0-9,1 1 41,-1 1 18,0 2 85,0-1-16,0 1 21,1 1-43,-1-1-43,0 1 32,1 0-30,-1 1 37,1-2-50,1 1-17,-2 1 11,2-2-46,-1 2 93,0-1-43,0 1 2,-1 0-15,0 0-20,1 0 16,-1-1-33,0 1 54,0-1-60,0-1 63,0-1 28,0-1-18,0 0 27,0-1-37,0-2-45,0 0-12,1 0-86,-1-1-34,1-2 0,0 1-13,0-1 18,0 0 21,0-1-20,0 0 38,0 0-241,0-1 76,-1 1-186,1-1 147,-1 1 14,0 1 12,0-1-17,0 1 0</inkml:trace>
  <inkml:trace contextRef="#ctx0" brushRef="#br0" timeOffset="86">718 950 9502,'-2'1'-911,"0"0"928,1-1 65,-1 1 236,2-1-127,-1 0-67,0 0-22,0 0-29,1 0 38,0 0 21,-1 0-20,0 0 9,1 0-12,0 0-17,0 0 12,-1 0-13,0 0 15,0 0 0,1 0 0,0 0 103,-1-1-82,0 1 268,1 0 55,0 0-41,0-1 3,-1 0-275,1 1-38,1 0-19,-1 0 31,0-1-36,1 0 26,0 1-22,0-1-21,1-1 15,-1 2-18,0-2-17,2 1 30,0-2-17,-1 1 31,1 0-20,-1 1 8,2-2-29,-2 1 47,1-1-13,1 1 11,-1 0-16,1-1 31,0 1-30,0-2 31,1 0-24,1 1-40,0-2 38,1 0-36,0 1-31,1-2-19,-1 1 0,2 0 12,0-1-24,0 0 13,1 0-90,0-1 40,0 0-17,1 1 46,0-1-14,0 1-12,0-1 23,1 0-32,0 0 45,0 1-18,1-2 5,-1 1-9,1 0-24,0-1 39,2-1-42,-1-1-25,0 2-26,2-2 2,-2 1 7,1 0 41,0 0 6,-1 0-24,-2 1 29,0 1 47,0 1 21,0-1 0,-3 2-22,1 1 51,-2 0-28,-1 0 95,0 1-46,-1 0-20,-2 1-24,0 0 77,-1 0-32,0 1 115,-1 0-105,0 0 75,-1 1-41,1 0 19,-1 0-19,-1-1-59,2 1-3,-2-1 5,1 0 11,1 1-45,-2 0-14,2 0-6,-1 0-78,-1-1 63,2 1-75,-1-1 13,-1 1-3,1-1 9,0 1 27,0 0-56,0 0 34,0-1-104,0 1 95,1-1-79,-2 1 35,1 0-23,0 0-392,-1 0 282,0 0-723,0 1 455,0 0-60,0 1 300,0 0 287,1 1 0,-1-1 0</inkml:trace>
  <inkml:trace contextRef="#ctx0" brushRef="#br0" timeOffset="87">34 1716 9502,'5'-2'-50,"-3"2"37,0-1-36,0 0 96,-1 0 2,0 0 55,0 0-8,-1 1-34,0-1-9,0 1-5,0-1-5,0 1 46,-1-1-12,-1 1 10,2 0 63,-2 0-45,1 0 58,1 0-73,-1 0-43,1 0 24,-1 0-36,1 0-5,-1-1-4,1 1-13,0-1 21,-1 0 36,1 0 5,-1 0-5,1 0 103,-1 0-27,1 0 80,-1 1-93,0-1 52,1 0-19,0 0 28,-1 1-27,1 0-108,-1-1-35,1 1 16,-1 0 2,1 0 10,0-1 26,0 1 143,0 0-188,-1 0 155,1-1-285,1 1 80,1 0-3,-1 0 90,2-1-70,-1 0 58,1 1 12,0 0 39,0 0-2,0-1-17,2 1-16,0 0-33,1 0 70,0 0-32,1 0-109,2 0 33,0 0-125,1 0 106,2 0-85,0 0 61,1 0-90,0 0 62,2 0 21,-1 0 9,2-1 84,1 1-73,1-1 67,0 1-80,0 0 81,1 0-47,0 0 55,1 0-34,0 0-80,0 0 75,0 0-70,2 0 23,-2 0-24,2 0-8,0 0 14,0 0 24,0 0 14,0 0-28,0 0 81,0 0-57,0 0 57,1 0-66,0 0 59,-1 0 13,2 0 5,-1 0 1,0 0 0,0 0-14,1 0 26,-1 1-44,1 0-8,-1-1 7,1 1 0,0-1 1,0 1-3,0 0 2,-1-1-37,1 0-7,0 1-7,-1-1 1,2 1-26,-3-1 33,1 0-45,0 0 61,-1 0 30,0 0-19,0 0 17,-1-1 93,-1 1-28,0 0 110,1 0-107,-3 0-7,2 0-46,-1 0 1,-1 0-42,-1 0-17,2 0 6,-3 0 7,1 1-11,0-1 38,-1 0-54,0 0 63,-2 0-66,0 0-10,1 0-29,-2 0 27,1 0 21,-2 0 25,1 0-18,-2 0 74,2 0 13,-2-1 7,2 0-7,-1 1-62,-1 0 11,-1-1-5,1 0-106,-2 1 19,0 0-96,-2 0 103,0 0-63,-2-1 32,-1 1-19,-1 0-48,0 0 97,-1 0-40,-1 0 32,1 0 18,-2 0-92,0 0 23,0 0-21,1 0 31,0 1 47,0-1-36,0 0 20,1 1-19,1-1 24,0 1-65,1-1 8,-1 0-62,1 0 20,-1 0 39,1 0-8,-2 1 47,1-1 28,-1 1 18,1 0-15,-2-1 40,3 0-74,-1 1 42,0 0-33,1 0 46,0-1 16,0 2 44,-1-1 0,1 2 0</inkml:trace>
  <inkml:trace contextRef="#ctx0" brushRef="#br0" timeOffset="88">1228 650 9502,'0'-3'139,"0"2"0,0 0 38,0 0 13,0 0-1,0 1 3,0-1-10,0 1 34,0-1 123,-1 1 48,1 0 119,0-1-105,0 1-67,-1 1-141,1-1-109,-1 2-10,1-1-1,0 1 26,0-1-20,0 0-3,0 2-17,0-1 15,0 2-4,0-2 48,1 2-80,-1 0 64,0 2-32,0-1 15,0 1-2,0 0-34,0 1 24,0 0-27,0 1-6,0 0-10,0 2-1,0-1 18,0 1 96,0 0-40,0 1 28,0 0-55,0 0-44,0 0 41,-1-1-38,1 0 45,0 0-89,0-1 20,0 1-68,0-1 20,0-1-12,0 1 36,0 0 32,0-2 32,0 2 11,0-1-24,0-1-57,0 0-6,0-1-22,1 0 21,0-1-16,-1 0 1,0-1-4,0 1 10,1-2 29,-1 0 10,0-1-14,0 1-15,-1-1 19,1-1-29,-1 1-4,0-1 10,1 1-17,0-2 26,-1 1-176,0-1-619,1 0 197,-1 1-425,1-1 608,0 0-258,0 1 203,0-1-156,1 1 368,0-1 129,0 1 149,-1 0 0,2 0 0</inkml:trace>
  <inkml:trace contextRef="#ctx0" brushRef="#br0" timeOffset="89">1219 993 11624,'0'2'700,"0"-1"-577,-1-1 23,1 0 30,0 0 0,0 1-82,1-1-53,-1 1-61,2-1 57,-1 0-4,2 0 39,-1-1 9,0 0-22,0 1 24,1-1-15,0 0-18,0-1 21,1 1-10,0-2 23,0 1-60,2-1-18,-1 0-9,3-1-39,-2 0 49,2 0-15,0-1 18,0 0-38,1 0-12,1 0-21,-1-1-50,1 1 63,1-1-55,0 1 52,0-1-40,1-1 4,0 1 7,3-2-5,-1 1 99,2-2-9,0 0 17,1-1 2,0 1-29,1-2 3,0 2-7,1-1 15,-2 1-20,2-1 29,0 2-10,0-2-5,-1 1 10,1 0-3,0 0 40,1 0-23,-2 0 22,1 0-44,0 0-79,0 0-16,-2 1-4,2-1-41,-2 0 52,0 1-1,-3 0-81,0 1 77,-3 1-93,0 0 87,-3 1-84,0 1 106,-3 1-84,-2 1 86,0 1-118,-2-1-131,0 2-203,-1 0-3,0 0 155,-2 2 182,1-2 191,-1 2 0,2-1 0</inkml:trace>
  <inkml:trace contextRef="#ctx0" brushRef="#br0" timeOffset="90">1468 1396 9502,'-4'0'205,"2"0"-49,1 0 22,-1 0-32,1 0 90,-1 1-25,2-1 92,-2 0 56,1 1 601,1-1-483,0-1 527,0 1-770,0-1 122,0 1-100,2-2 8,-1 1-80,0 0 1,1 0-91,0-1 28,1 1-27,0-1 12,0 0-60,-1 1 2,2 0-44,-1-1-42,1 1 41,1 0-52,0 0 52,0 1-85,1 0 25,0-1-74,1 1 62,0-1-84,1 1 38,0-1-57,0 1 63,0 0-129,0-1 48,-1 1-100,0 0 105,-1 1 7,-1-1 63,0 2 43,-1-1 68,0 2-30,-1-1 4,0 1 29,0 0 1,-1 0 91,-1-1-97,0 1 124,0 0-74,-1-1 108,0 0-23,1 0-28,-1 0 33,0 0-36,0-1 30,0 1-59,0 0 27,0-1-36,0 1-12,0 0 25,0 0-24,0 0 17,0 1-14,1-1 3,-1 1-6,0 0 48,1 0-30,-1 0 33,1 1-59,0 0 8,0 1 3,-1-1 5,0 1-49,0 1-23,0 1-8,0 1-36,0 0 86,0 2-38,0 0 42,0 1 41,0 2-43,0-1 39,0 1-58,-1 0 80,0 0 7,0 0 14,1-2-68,0 1-20,0-1-26,-1-1 47,0 0-8,0 0 1,1-1-8,-2 1 28,1-1-1,0 0 1,0-2-16,0 0-91,0-1 11,0 0-76,1-1 77,0-3-163,0 1 78,0-1-110,0-1-945,0-1 206,0 0-632,0-1 856,0-1 390,0 0 357,-1 0 0,0-1 0</inkml:trace>
  <inkml:trace contextRef="#ctx0" brushRef="#br0" timeOffset="91">1924 662 9502,'-1'-4'-10,"1"3"66,0 1 7,0-2 82,-1 1 47,1 1 24,-1-1-15,1 1 111,0-1-89,-1 0 124,1 1 1,-1 0-39,0-1 42,1 1-136,0-1 36,0 1-40,-1-1-11,1 1 586,0 0-508,-1 0 448,1 0-594,0 2 21,0-1-59,-1 2 42,1-1-46,0 1 42,0 0-21,0 0 30,0 1-25,0 0 30,0 1-37,0 0 1,0 0-7,0 1 13,0 0 5,0 1 0,0 0-5,0 1-74,0 1 54,0 0-43,0 0-10,0 0-12,0 1-15,0-1 6,-1 1 30,1-1 26,0 1-31,0-2 32,0 2-68,0-1-33,0 0 2,0 1 11,0-1-11,1 1 56,-1 1-74,0 0 49,0 0 9,0 0-12,0 0 43,0 1-13,0 0 8,0 1-15,-1-1 13,0 1-10,1-2 12,-1 1-17,-1 0 39,1 0-26,-1 0 39,0 0-42,1-1 16,-1 2-14,0-2 8,1 2 20,-1-1-16,1 0 17,0 0-88,0-1 44,1 0-46,0-1 60,0-1-87,-1 0 16,1-1-83,0 0 86,0 0-103,0 0 69,0 0-117,0 0 115,0 0-18,0 1 71,0-1 19,0 2-22,-1-1 15,0 2-30,1-1 36,-1 0-24,-1 1 35,1-1-44,0 0 80,-1 1 19,1-2 28,-1 0-28,1-1-60,1 0-10,-1-1 8,0 1-47,0-1-4,1 0-12,-1 1-53,0-1 28,1 0-6,-1 0 5,0 1 42,0 0 0,0 0-7,-1 1-2,2-1 62,-2 0-56,1 1 55,-1-1-62,2 0 60,-1 0 9,-1-1 7,2 0 51,-1 1-89,1-2 60,-1 1-88,0-1 37,1 0-33,0 1 39,0-2-50,-1 0-5,1 0-8,0 0 3,0 0 47,0 0-14,0-1 10,0 1-17,0 0 41,0-1-34,0 0 29,0 1-38,1-2 24,-1 0-15,0 0 19,0-1-10,1 0-6,-1 0 14,1-1-36,-1 0 27,1 0-24,-1-1 26,0 1-133,0 0-121,1-1-138,-1 0-131,1 0 130,-1-1-543,0 1 521,1-1-924,-1 1 1055,0 0-365,1 1 659,0 0 0,-1 0 0</inkml:trace>
  <inkml:trace contextRef="#ctx0" brushRef="#br0" timeOffset="92">1491 1113 9502,'0'-5'836,"0"3"-151,-1 1-277,0 0 44,-2 1-100,1 0 69,0 0 136,0 0-154,1 1 133,0-1-204,0 1 11,1 0-86,-1 0 74,2 0-241,-1 0 13,1 0-155,1 0 127,1 0-175,1 1 112,0-1-126,2 1 101,-1-1-118,1 0 48,0 1-144,1-2 127,0 2-50,2-2 67,-1 0-76,1 0 59,1-2-15,1 1 47,0-1-32,0-1 4,0 0-9,1 0 16,0 0-101,-2 0 38,1 0-129,-1 1 134,-2 0-46,-1 1 105,-1 0-67,0 0 63,-1 1 126,-2 0-17,0 0 104,-1 1-3,-1 1-54,1-2 57,-2 2 117,0-1-61,0 0 121,1-1-108,-1 1-155,0-1 81,0 0-136,0 0-11,1 1-8,0-1-106,-1 0 112,1 0-53,0 0 43,-1 1-45,1-1 99,0 1-29,0-1 76,-1 1-12,1 1-46,-1-2 45,2 2-39,-2-1 51,0 1-6,0-1 20,0 1-16,0 1-70,0-1 59,0 1-58,0 0 116,-2 0 11,1 1 5,0 0-15,0 0 1,0 0 19,0 1 5,0-2 54,1 2-105,-1-2 57,1 1-52,-1 0-16,0-1 31,1 0-30,-1 1 50,0 0-111,-1 0 32,1 0-95,-1 1 63,0 0-28,0-1 49,0 1-12,0 0 24,1-1 15,-1 1-18,1-2-34,0 1 18,-1-2-16,2 1 32,-1-1-36,0 0 25,0-1-31,-1 0 47,1 0 56,-1-1-38,0 0 39,-1 0 25,0 1-20,0-1 68,-1 0-64,0 0 184,0-1-63,0 1 122,-1 0 3,1-1-68,-1-1 39,-1 1-55,0-1-44,0 0-45,0 1-3,0-1-32,-2-1 59,1 2 29,0-1-15,0 0-17,-2 2-70,2-1 15,0 1-11,0-1-207,1 0 40,1 1-136,0 0 111,2 0 130,1 0-50,0-1 104,1 0-101,1 1 26,1 0-52,0 0 0,0 0 0</inkml:trace>
  <inkml:trace contextRef="#ctx0" brushRef="#br0" timeOffset="93">236 1132 9502,'0'-3'435,"0"1"-317,0 1-35,0-1 159,0 1-28,0 0 98,0 0-96,0 0 41,0 0 205,0 1-118,0 0 103,0 1-256,0 1-62,0 0-8,0 2 10,-1 0-33,1 2-23,0-1 11,-1 2-53,0 0 36,1 1 13,-1 0-1,1 2-38,-1-1-13,0 1-90,0 0 85,0-1-23,1 0 59,-1-2-20,1 0-246,0-1 71,1 0-179,-1-2-45,1 0-93,0-1-48,0 0-7,0-2-129,0 0 162,0 0-177,0-1 264,-1 0 196,0-2 86,1 1 104,-1-2 0,1-1 0</inkml:trace>
  <inkml:trace contextRef="#ctx0" brushRef="#br0" timeOffset="94">237 1135 9502,'-5'-1'0,"3"1"441,-1 0-80,1 0 297,0 0-3,0 0-196,0 0 111,0 0-223,1 0-12,0 1 146,1-1-176,0 0 124,1 0-295,1 0 9,1 0-61,0 0 37,0 0-36,1 0 48,0 0-88,0 1 22,0 0-99,1 0 97,0-1-148,-1 1 86,1 0-106,1 0 68,0-1-86,0 1 37,1 0-71,0-1-68,0 0 56,1 1-74,0-1 53,0 1 56,-1 0-58,0 0 83,1 0-93,-1 0 53,-1 0-44,0 0 36,0 0 49,0 1 17,-2-2-9,1 1-3,0 0 80,-1 0-3,0 0 86,0-1 6,-2 1-22,2 0 25,-2-1 3,0 0 4,0 0-17,-1 0-22,0 0 31,-1 0 335,1 0-148,-1 0 256,0 0-382,0 0-38,0-1 19,0 0 90,0 1-65,0 0 79,0 1-180,0 1 26,0-1-50,0 2-13,0 0-3,1-1-47,-1 1 33,0-1-1,0 1-62,0 0 97,1 0-55,-1 0 44,1 1-60,-1 0 31,1 0-39,-1 0 58,0 0-59,0 0-28,1-1 4,-1 2 3,0-2 63,1 0-9,-1 0 5,0 0-10,0 0 58,0-1-53,0 0 41,0 1 20,0-1-50,0-1 61,0 1-43,0-1-13,0-1 29,0 1-27,-1 0 60,1-1 6,-1 0 8,1 0-14,-1 0 117,-1 0-38,1 0 109,-1 0-59,1 0-73,-1 0 7,0-1-28,-1 1 37,0-1 51,0 1-29,-2 0 98,2 0-78,-2 0 98,0 0-89,-1 1 132,-1 0-88,1 1 124,-1-1-113,-1 2 57,1-2-74,-1 1 55,1 0-90,0-1-2,0 1-33,1-1-1,0 0-145,1 0 24,-1-1-96,2 1 17,0 0 70,1-1-47,0 0 51,1 1-465,0 0 119,1-1-1376,0 0 707,1 0-572,1 0 1031,1 0 278,1-1 269,0 0 0,1-1 0</inkml:trace>
  <inkml:trace contextRef="#ctx0" brushRef="#br0" timeOffset="95">1478 1167 9502,'0'-5'-156,"0"4"503,0-1-140,-1 0 85,1-1-99,0 0 87,0 1 16,0 0-38,0 0 58,0 0-100,0 0 130,1 0-85,-1 1 81,0 0-86,1 0 26,0 1-19,-1-1 40,0 2 104,0 1-76,0 0 71,0 2-110,0 1 74,-1 1-62,0 1 61,-1 1-106,1 0-39,-1 0-41,0 0 5,1-1-297,0 1 73,1-3-170,0 1 139,-1-1-445,1 0 111,1-2-302,-1 0-313,0 0 332,0-1-360,1-1 156,-1 0 274,0 0-54,1-1 257,-1-1-67,1 0 300,0-1-117,1-2 299,-2-1 0,2 0 0</inkml:trace>
  <inkml:trace contextRef="#ctx0" brushRef="#br0" timeOffset="96">999 1150 9502,'-5'-1'760,"3"0"-162,1 0 498,-1 1-482,1-1 134,1 1-221,0 0 177,-1-1-278,1 0-108,0 0-88,1 0-83,-1 0-15,3 0-56,-1 0 55,0 1-71,2-1 68,0 1-63,1 0 81,0 0-96,2 0 21,-1 1-71,2 0 96,0 0-211,0 1 94,1-1-178,-1 1-61,1-1 75,0 1-79,1-2-27,0 1 109,1-1-85,0 0 91,2 0-202,-1 0 29,0-1-121,0 0 106,-1 0 78,-1 1-2,-1-1 66,1 1 4,-2-1 54,-1 1 11,0 0-6,-2-1 110,-1 1-20,0 0 58,-2 0-72,0 0 263,-1 0-45,0 0 312,-1 0-156,0 1-29,0-1-79,0 1 136,-1-1-17,0 1 99,0 0-65,0 0-82,0 0 7,1 0-24,-1 0-184,1 0 23,0 0-134,0 1-58,0-1 54,0 2-63,0-2 46,0 1 51,0 0-48,0 1 67,0-1-40,0 1 105,0 0-80,0 1 69,0 0-85,0-1 67,0 0-45,0 1 48,0 0-136,0-1 29,-1 1-93,1 0 105,0-2-98,-1 2 74,1-1-116,-1 1 120,0-1-26,-1 0 54,1 1-14,-2 0 127,1-1-15,0 0 115,0 1-135,0-1 72,-1 0-81,1 0 119,-1 0-44,1 0 66,-1-1-77,0 1 54,0-1-92,0 0 47,1-1-42,-1 1 111,-1-1-29,0 0 85,0 0-90,-1-1 120,0 0-77,1 0 139,-1 0-138,-1 0 148,0-1-109,0 0 116,-1-1-41,0 1-31,0-1 11,0 1-176,0-1 4,1 1-135,0-1 110,0 1-575,2-1 186,-1 0-402,2 1 388,0 0-820,0 0 319,1 1-304,1 0 612,1 0 535,0 2 0,0 0 0</inkml:trace>
  <inkml:trace contextRef="#ctx0" brushRef="#br0" timeOffset="97">1039 1174 9502,'-3'0'-335,"2"0"318,0-1-35,0 1 37,0 0 17,1-1-8,-1 0 13,-1 0-49,2 1 21,-2 0-26,1 0 32,0 0 59,0 0-41,0-1 43,0 1 9,0-1 17,0 1 4,0 0-15,0 0 81,0-1-29,0 0 103,0 1-74,1-1-32,-1 1-26,1-1 10,-1 0-9,1 0 19,0 1-11,0 0 3,0-1 205,0 0-90,0 1 438,0 0-360,0 0 195,1 0-236,-1-1 7,1 1-22,-1 0-29,1 0 121,-1 1-59,0-1 112,0 2-5,0 1-76,0 1 68,0 0-108,0 3-50,-1 0-53,0 1-23,0-1-119,1 1 23,-1-1-106,1 1 119,-1-1-232,1-1 122,0 0-143,0 0 119,1-1-79,-1-1-6,0 0-75,1-1-328,-1-1 164,0-1-284,0 1 284,0-2-555,1 0 498,-1 0-325,1-1 628,-1-1 164,1-2 0,0 0 0</inkml:trace>
  <inkml:trace contextRef="#ctx0" brushRef="#br0" timeOffset="98">572 1175 9007,'0'-3'333,"0"1"-126,0 0-42,0 0-44,2 0-8,-1 0-45,0 0 50,0 0-59,0 1 54,-1 0 96,1 0 588,0 0-362,-1 1 603,-1 1-680,1 1 99,-1 1-141,1 1-44,-1 0 3,0 1-42,0 2-103,1 0-40,-1 0-80,0 1 74,1 0-35,-1 0 40,1 0-11,0 0 23,0-1-125,0 0 28,0 0-95,0-2-274,0 1 131,0-2-256,0 0 246,1-2-457,1 1 193,-2-1-376,1-1-36,0-1 246,0 0 46,-1 0 324,1-2 304,0 0 0,-1-2 0</inkml:trace>
  <inkml:trace contextRef="#ctx0" brushRef="#br0" timeOffset="99">594 1157 9502,'-3'0'1283,"3"-1"-914,-1 0 22,1 0-77,0 1 61,0-1-79,0-1-92,0 2-5,1-1-68,0 0-37,1 1 43,0 0-39,1-1-45,0 1 8,1 0-80,0 0 92,1 0-36,0 0 7,-1 1 17,2-1-59,0 1 58,0 0-58,0-1 45,1 0-80,0 0 94,1 1-80,0-1 77,0 0-114,-1 0 31,0 0-96,1-1 97,-1 1-128,0 0 83,0 0-95,-1-1-34,0 1 52,0-1-86,0 1 7,-1 0 39,0 0-57,0-1 112,0 0-63,-2 0 103,0 1-67,0 0 61,-1-1 67,0 1 3,-1-1 34,-1 1 1146,1 0-906,-1 0 937,0 0-1144,1 2-22,-1-1-6,1 1-31,-1 0 28,0 0 63,0 0-9,1 1 14,-1 0-54,1 1 9,-1-1-2,0 2 26,0-1-43,1 0-6,-1 1-10,0 0 9,0-1-99,0 1 23,0-1-120,0 1 58,0-2 0,0 2 39,0-1 28,0 0-38,0 1-4,0-1-39,0 0 33,0 0 85,0 0-16,0-1 15,0 0 6,-2 0-1,1 0 19,0-1-10,-1 1 7,1-3 17,-1 2 17,1-1-15,-1-1 109,0 0-42,0 0 100,0 0-22,0 0-44,-1 0 40,1 0-57,-2-1 194,0 0-51,1 0 118,-2 0 35,1 0-113,-1 0 80,-1-1-87,0 1 7,0 0-5,0 0-40,-1-1-32,0 1 110,0 0-45,0 0 128,0 0-102,-1 1-87,1 0-18,0 0-118,0 0-1,1 0-10,2 0 26,-1 1-549,3 0 145,-1-1-403,2 0 416,-1 0 174,3 0 101,0-1 32,2-1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29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780 677 24575,'-32'0'0,"22"-2"0,7-3 0,-1 1 0,0-3 0,1 0 0,-2-2 0,2-1 0,-1-1 0,0-2 0,0 1 0,0-3 0,0 1-232,0-1 174,0-1-174,0 0 232,0-1 0,-1 1 0,0 2 0,2-1 0,0 3 0,1 0 0,1 2 0,0 1 0,0-1 0,1 0 0,0-1 0,0 1 0,0-1 0,0 0 0,0 0 0,0 0 0,0 0 0,0 1 0,1 0 0,1 0 0,0 0 0,0 1 0,1 0 0,1-1 0,-1 1 0,1-1 0,0 1 0,1-2 0,1 2 0,-1-1-319,1 0-78,1-1-1,0 0 80,1 0 318,0 0 0,0 0 0,1 0 0,-1 1 0,0 1 0,1 1 0,-1 0 0,0 1-148,0 0-35,0 1-1,1-1 38,-1 1 146,1 1 0,-1-1 0,0 1 0,1 1 0,2-3 0,2 2 0,3-1 0,-3 1 0,0 2 0,-4 2 0,1-1 0,0 2 0,-1-1 0,5 1 0,-1 0 0,3 0-44,-1 0 33,-1 1 174,-3 3-111,0 1 781,0 3-677,-3 2 471,1 1-627,-2 1 0,1 2 127,-3 0-96,1 3 97,-2-5-128,0 1 0,-2-5 0,0 2 0,0-1 0,0 0 0,-1 1 0,0 0 0,0 0 0,-1 0 0,0 1 0,0-1 0,0-1 0,0 2-214,0 0-53,0 0-1,0 0 55,-1 1 213,0 0 0,0 0 0,-1-1 0,0 1 0,-1-1 0,0 0 0,0 1 0,0 0 0,-1-1 0,0 1 0,-1 1 0,0-2-327,-1 1-81,0 0-1,0 0 83,-2 1 326,0-1 0,0 0 0,0 0 0,0 1 0,-1-1 0,2 0 0,-1 0 0,0-1 0,2 0 0,-1-1-115,1 1-27,0-2-1,-2 3 29,0 0 114,-1 1 166,2-2-124,2-2 561,0-2-494,2-1 1011,-1 0-948,0-1 780,1 0-885,-1 0 201,0-2-268,-1-1 0,0-1 0</inkml:trace>
  <inkml:trace contextRef="#ctx0" brushRef="#br0" timeOffset="1">678 779 24575,'-19'-3'0,"14"3"0,2 2 0,0 0 0,1 0 0,-1 2 0,1 0 0,0 1 0,1 0 0,-2 1 0,2 0 0,-1 2 0,2-2 0,-2 1 0,1-1 0,1 1 0,-1 0 0,0 0 0,0 0 0,1 0 0,0 1 0,0-1 0,0 0 0,0 0 0,1 0 0,0-1 0,1 1 0,1-2 0,0 1 0,1-1 0,0 0 0,0-1 0,1 0 0,0 0 0,0-1 0,0 1 0,0 0 0,1-2 0,-1 2 0,1-1 0,-1 0 0,2-1 0,-1 1 0,1-1 0,1 1 0,-1-1 0,1 1 0,1-2 0,1 0 0,-2-1 0,1 1 0,-1 0 0,0-1 0,-1 0 0,0 0 0,2 0 0,0 0 0,0 0 0,1-2 0,0 1 0,-1-2 0,0 1 0,1-2 0,-2 1 0,1-1 0,-1 0 0,1 0 0,-1 0 0,1-2 0,-1 1 0,0-1 0,-1 0 0,0-1 0,-2 1 0,1-1 0,-2 0 0,0-1 0,-1 1 0,-2 0 0,2 0 0,-3 1 0,1-1 0,-1 1 0,0 1 0,0-1 0,0 0 0,0-1 0,0 0 0,0 0 0,0-1 0,0 1 0,-1-1 0,0 1 0,-1 0 0,0 3 0,0-2 0,-2 1 0,1 0 0,-2 1 0,0-1 0,1 1 0,-1 0 0,0 1 0,1 0 0,-2 0 0,2 0 0,-3-1 0,3 1 0,-2-1 0,2 2 0,-1-3 0,1 2 0,0 0 0,0-2 0,-2 2 0,1-1 0,-1 1 0,0 1 0,0 0 0,0 0 0,0 1 0,1-1 0,-1 1 0,1 0 0,-1 0 0,1 0 0,0 1 0,1-1 0,-1 1 0,1 0 0,0 0 0,-1 0 0,2 0 0,-1 0 0,1 0 0,-1 0 0,1 0 0,-1 0 0,1 0 0,0 1 0,0-1 0,1 1 0,-2 0 0,3 0 0,-2 0 0,1 1 0,-2-1 0,2 1 0,-2-1 0,2 0 0,-1 0 0,0 0 0,0-1 0,0 1 0,0 0 0,-2 1 0,2 0 0,-2 0 0,2 1 0,-2 0 0,2 0 0,-1 0 0,0 0 0,1-2 0,-1 2 0,0-1 0,1 0 0,0 0 0,0 0 0,0 1 0,0-1 0,0 2 0,0-1 0,0 0 0,1 0 0,1-2 0,0 2 0,1-2 0,-1 1 0,3 2 0,1 0 0,0 1 0</inkml:trace>
  <inkml:trace contextRef="#ctx0" brushRef="#br0" timeOffset="2">1022 869 24575,'2'-10'0,"0"8"0,1 2 0,1 0 0,2 0 0,1-1 0,2 1 0,2-1 0,0 1 0,1-3 0,0 3 0,0-2 0,0 2 0,1-1 0,1 1 0,0 0 0,1 0-251,1 1 189,-3-1-188,0 0 250,-3 1 0,-1 0 0,1 0 0,-1 1 0,1-1 0,0 1 0,1 0 0,-1 0 0,1 0 0,0 0 0,0 1 0,0 0 0,0 0 0,1 1-270,-1-1-67,-1 1-1,2 0 69,-1 2 269,0-2 0,1 1 0,-1-1 0,0 2 0,-1-1 0,0 0-124,-1 0-29,1 0-1,-2 1 31,0-1 123,1 1 0,-1 0 0,1 0 0,-2 2 0,1-2 0,0 2 0,-1 0 0,-1 0 0,0 0 0,-1 0 0,1 0 0,-1 1 0,2 2 0,-2-1 0,1 1 0,-2-2 0,-1 0 0,0 3 0,0 2 0,1 2 0,-2 0-77,0-1 58,-2 0-57,1-1 76,-2 1 0,0 0 0,-2-1 0,-2 1 0,-3-3 0,-1 2 0,-1-1 0,-2-2 0,0 0 0,1-3 0,0-1 0,-1-2 0,-1 0-72,0-1-16,0-1-1,4-1 19,-1-1 70,0 1 0,0-1 0,-1 1 0,1-1 0,0 0 0,0 0 0,0-1 0,0 0 0,0 1 0,-1-1 0,1 0 0,-1 0 0,0 0 0,1 0 0,0-1 0,-1 0 0,1-1 0,-1 0 0,1-1 0,-1 0 0,0 0 0,1-1 0,0 0 0,0-1 0,0 2 0,1-2 0,-1 0 0,1 1 0,0-1 0,-1 0 0,1 0 0,1 0 0,0 0 0,0 0 318,-2-3-239,2 0 240,-1-1-319,2 2 0,0-1 0,1 0 0,-1 0 0,1 1 0,-1-1 0,-2-2 0,-2 0 0,0-1 0,0 1 0,1 0 0,0 0 0,3-1 0,-1 0 0,1-1 0,-1 2 249,1 1-187,-1 1 268,0 0-310,1 2 458,0-1-378,2-1 506,-2-1-554,3 1 157,-2 0-209,2 1 0,-1 0 0,1 2 0,-1 1 0,0-1 0,-1 0 0,0 0 0</inkml:trace>
  <inkml:trace contextRef="#ctx0" brushRef="#br0" timeOffset="3">595 920 24575,'2'-14'0,"-4"11"0,-5 5 0,-1 1 0,-2 1 0,-3-1 0,0 2 0,0-1 0,-3 2-337,1-2 252,2 0-251,0-1 336,4-1 0,-1 0 0,1 1 0,-1-1 0,0 0 0,1 1 0,-2-1 0,1 0 0,-1 1 0,0 0 0,0 0 0,0 0 0,0 1 0,0-1 0,1 2 0,-1-1-270,0 0-66,0 1-1,0 1 68,0 0 269,0 0 0,0 0 0,0 0 0,1 0 0,0 0 0,-1 0 0,0 0 0,0 0 0,0 0 0,1 1 0,-1 0 0,1 0 0,-1 2 0,2-1 0,-1 0 0,1 1 0,0 0 0,0 0 0,0-1 0,0 1 0,2 0 0,-1 0 0,1 0 0,1-1 0,0 1 0,0 1 0,2 0 0,0-1-93,1 1-23,0-1 0,0 1 24,2-1 92,-1 0 0,1 0 0,0 3 0,1 2 0,1 2 0,3 0 0,3-2 0,3-1-181,-1-3-45,2-1-1,-3-4 47,0 0 180,2 0 0,-1-1 0,2 0 0,0-1 0,0 0 0,1-2 0,1 1 0,-1-1 0,0-1 0,2 0-175,-1-2-43,0 0 0,1-1 44,-1-1 174,1 0 0,-1 0 0,1-2 0,-1 2 0,0-1 0,0 0 0,0 0 0,0 0 0,0 0 0,0 0 0,0-1 0,1 0 0,-1-2 0,1 0-164,0 0-40,0 0-1,0-2 42,-1 1 163,1 0 0,-1-2 0,1 1 0,-1 0 0,0-1 0,-1 0 0,0 0 0,-2-1 0,0 1 0,0 0-162,-2 0-39,0 0-1,-1-1 41,0 0 161,-1 1 0,-1 0 0,0 0 0,-1 1-5,0-1 0,0 0 0,-2 0 1,0 0 4,-1 0 0,0 1 0,0-4 586,-1 1-440,-1-1 1277,0 3-1214,-2 3 1214,-1 3-1276,1 3 544,0 1-559,-1 1 104,0-2 1,0 1 0</inkml:trace>
  <inkml:trace contextRef="#ctx0" brushRef="#br0" timeOffset="4">697 1012 24575,'2'12'0,"-2"-7"0,0 3 0,0-2 0,0 2 0,0 0 0,0 0 0,0 1 0,0 1 0,0 2 0,0 1 0,0 0 0,0 1 0,0 1 0,0 0 0,0-1 0,-1 0 0,0 1 0,1-1 0,-2 0 0,0 1 0,1-1 0,-1 1-270,1 1 202,-1-3-201,1 0 269,0-4 0,0 0 0,-2 3 0,2-1 0,-1 2 0,0-4 0,0 1 0,-1 3 0,-1 1 0,-1 3 0,1 0 0,0-4 0,1-2 0,0 2 0,-1 1 0,0 3 0,0 0 0,1 0 0,-1 0 0,2-3 0,0-1 0,0 0 0,0 0 0,0 4 0,-1 0 0,1 0 0,1-1 0,-1 2 0,1-1 0,-1 0 0,2-2 0,-2 1 0,1 0 0,0 1 0,0-1 0,0 1 0,0-1 0,0 1 0,0-2 0,1 3 0,-2-2 0,1 0-83,-1 0 62,1-2-61,0 0 82,0-1 0,1 1 0,0-3 0,0 1 267,0-1-200,0-1 285,0-3-330,0 1 63,1-2-85,1 0 0,1 0 0,0 1 0,1-1 0,-1 1 0,1-1 0,0 0 0,1-1 0,-1 1 0,2-1 0,0-1 0,1 1 0,-1-2 0,2 1 0,-3-1 0,3 1 0,-2 0 0,1-1 0,-1 1 0,1-1 0,0 0 0,-1-1 0,1 0 0,0 0 0,2 0 0,0-1 0,1 1 0,-1-1 0,1 1 0,-1-1 0,0 1 0,1-2 0,-1 0 0,1 0 0,1 0 0,-1 0 0,-1 0 0,2 0 0,-3 0 0,0-1 0,0-1 0,0 0 0,0-2 0,0 0 0,-1 0 0,1 0 0,-1 1 0,1-2 0,-1 2 0,0-1 0,-1 0 0,-1 0 0,0 0 0,0-2 0,-2 1 0,0-1 0,-1 0 0,1-1 0,-2 0 0,2 0 0,-2 0 0,0 0 0,0-1 0,1 0 0,-2 0 0,2-3 0,-2 0 0,2-3 0,-2 0 0,1-1 0,-1 1 0,0 1 0,0 1 0,0-1 0,0-1 0,0 1 0,0-2 0,-2 1 0,1-1 0,-1 1 0,-1-1-255,1 0 191,0-2-190,1 0 254,-1 0 0,0 1 0,0 2 0,1 1 0,-2 1 0,1-2 0,-3-4 0,1 2 0,0 2 0,0 3 0,1-2 0,0-1 0,-1-2 0,-1-1 0,2 2 0,0 0 0,0-1 0,1 0 0,-1 0 0,1 0 0,-1 1 0,-1 1 0,1-1 0,0 0 0,0-2 0,0 2 0,1-1 0,0 2 0,1 1 0,-1 1 0,1-1 0,-1 2 0,1-2 0,-2 1 0,2 0 254,0 2-190,0 0 191,-1 2-255,1-2 0,-1 1 0,1 0 0,0-1 0,0 2 0,1-2 0,-2 1 0,2 1 0,-2 0 0,1 2 0,0-1 0,-1 1 0,1 0 0,0 1 0,-1-1 0,1 1 0,-2-1 0,2 0 0,0 0 0,-1 1 0,0-2 0,0 2 0,-1 0 0,1-1 0,0 3 0,0-3 0,0 1 0,1 0 0,1 1 0,-1-1 0,0 2 0,1-2 0,0 3 0,0-2 0,-1 1 0,1-1 0,0 1 0,0 0 0,0 1 0,0-1 0,0 0 0,0 1 0,0-1 0,0 0 0,0 1 0,0-1 0,0 1 0,0-2 0,0 1 0,0-2 0,0 0 0,0 1 0,-1 3 0,-2 3 0,0 2 0</inkml:trace>
  <inkml:trace contextRef="#ctx0" brushRef="#br0" timeOffset="5">846 779 24575,'-6'13'0,"5"-10"0,1 0 0,0-2 0,2 1 0,-1 0 0,2-1 0,0 1 0,1-2 0,-1 0 0,1 0 0,-1 0 0,0 0 0,-1-1 0,0-2 0,0-1 0,1-1 0,-1 0 0,-1-1 0,1 2 0,-2-2 0,0 2 0,0 1 0,0 1 0,-2 0 0,1 1 0,-2 1 0,0 0 0,0 0 0,-1 1 0,2 1 0,-1-1 0,1 1 0,1 0 0,0-1 0,1 1 0,0-1 0,0 1 0,1-1 0,-1-1 0,0 1 0,0-1 0,-3 0 0,1 0 0,-1 3 0,1-2 0,0 2 0,2-1 0,0 0 0,1-1 0,2 0 0,0-1 0,0 0 0,-1-1 0,1 0 0,-1-3 0,-1 1 0,1-1 0,-1 1 0,0 1 0,-1 1 0,-1 1 0,0 0 0,0 1 0,0 1 0,0 0 0,1-1 0,0 2 0,1-3 0,0 0 0,0 0 0,0 0 0,-2 0 0,1 0 0,-2 0 0,1 1 0,-1-1 0,3 2 0,1 1 0,0 1 0</inkml:trace>
  <inkml:trace contextRef="#ctx0" brushRef="#br0" timeOffset="6">875 774 24575,'-20'1'0,"15"0"0,4 2 0,0-1 0,1 0 0,0-1 0,1 0 0,0-1 0,-1 0 0,2 0 0,-1 0 0,0 0 0</inkml:trace>
  <inkml:trace contextRef="#ctx0" brushRef="#br0" timeOffset="7">763 774 24575,'-22'5'0,"16"-3"0,5 1 0,1 0 0,0-2 0,1 0 0,0-1 0,2 0 0,1-1 0,0-1 0,0-2 0,-1 1 0,0-2 0,-2 1 0,0 0 0,-2 3 0,0 0 0,-2 2 0,-1 3 0,1 2 0,0 1 0,2-1 0,0 1 0,0-4 0,3 1 0,-1-3 0,2 0 0,-1 0 0,3-3 0,-2 0 0,0-3 0,0-1 0,0-1 0,-1 0 0,-2 2 0,0 2 0,0 0 0,-3 3 0,-1 0 0,0 2 0,-1 2 0,2 0 0,0 0 0,1 1 0,1-1 0,0 1 0,0 0 0,1 2 0</inkml:trace>
  <inkml:trace contextRef="#ctx0" brushRef="#br0" timeOffset="8">741 793 24575,'7'-4'0,"-5"2"0,-2 1 0,2 1 0,2 0 0,2 1 0,0 1 0</inkml:trace>
  <inkml:trace contextRef="#ctx0" brushRef="#br0" timeOffset="9">757 892 24575,'1'16'0,"1"-11"0,0-2 0,1 0 0,0-2 0,2 1 0,-1-2 0,1 1 0,-1-1 0,0 0 0,1 0 0,0 0 0,-2-1 0,3 0 0,-1-1 0,0-1 0,-1-1 0,1 0 0,-1 0 0,0 1 0,-2 0 0,-1 1 0,0 0 0,-2 1 0,-1 3 0,-2-1 0,-1 4 0,0-2 0,-1 0 0,2-1 0,-1 0 0,1 0 0,0-1 0,0 0 0,0-1 0,0 0 0,0 0 0,0 0 0,0-1 0,1 0 0,-1 0 0,3-1 0,-2 1 0,2-1 0,0 0 0,0 1 0,0-2 0,0 0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2156 24575,'51'-11'0,"-29"8"0,-9 3 0,3 0 0,0 0 0,5 0 0,-2 0 0,3 0 0,-1 0 0,-1 0 0,0 0 0,0 0 0,-3-1 0,1 0 0,-6-3 0,2 0 0,-7-2 0,4 2 0,-5-3 0,7 1 0,-8-1 0,3 0 0</inkml:trace>
  <inkml:trace contextRef="#ctx0" brushRef="#br0" timeOffset="1">550 1860 24575,'-59'38'0,"34"-20"0,3 0 0,-1 4 0,0 3 0,-1 0 0,2 0 0,-1-2 0,3-1 0,3-6 0,1-2 0,6-6 0,1-1 0,3-5 0,4 0 0,4-5 0,7-2 0,4-3 0</inkml:trace>
  <inkml:trace contextRef="#ctx0" brushRef="#br0" timeOffset="2">555 1899 24575,'12'3'0,"2"-2"0,4-1 0,3 0 0,0 0 0,-1 0 0,1 0 0,-1 0 0,0 0 0,-1 0 0,0-1 0,-2 1 0,-1-2 0,-3 1 0,-4 1 0,-4-1 0,-1 0 0,-4 0 0,-4 2 0,0 2 0,-6 2 0,1 3 0,-6 0 0,-2 5 0,-2 1 0,0 5 0,-1 1 0,0 2 0,-2-1 0,2 0 0,-1-4 0,4-4 0,2-3 0,5-3 0,3-2 0,4-2 0,3 1 0,7 0 0,2 1 0</inkml:trace>
  <inkml:trace contextRef="#ctx0" brushRef="#br0" timeOffset="3">756 2147 24575,'58'-8'0,"-39"7"0,-5 1 0,0 0 0,1 0 0,1 0 0,1 0 0,2 0 0,2 0 0,1 0 0,-1 0 0,0 0 0,-2-2 0,3-1 0,-1-5 0,4-3 0</inkml:trace>
  <inkml:trace contextRef="#ctx0" brushRef="#br0" timeOffset="4">932 1918 24575,'-16'25'0,"1"-6"0,-1 3 0,-3 2 0,-2 0 0,1-2 0,1 0 0,1-6 0,5-2 0,3-6 0,5-1 0,7-6 0,4 1 0,5-3 0</inkml:trace>
  <inkml:trace contextRef="#ctx0" brushRef="#br0" timeOffset="5">956 1899 24575,'38'0'0,"-20"0"0,1 0 0,-2 0 0,2 0 0,0 0 0,0 0 0,2 0 0,1 0 0,-1 0 0,0 0 0,-5 0 0,-3 0 0,-7 2 0,-4 3 0,-7 5 0,-7 5 0,-5 5 0,-2 2 0,-4 4 0,1-1 0,-2-2 0,7-2 0,-2-7 0,9-1 0,-1-6 0,7 0 0,2 0 0,3 2 0,3 4 0</inkml:trace>
  <inkml:trace contextRef="#ctx0" brushRef="#br0" timeOffset="6">1467 1899 24575,'-38'44'0,"17"-21"0,4 0 0,-1 0 0,0 1 0,2-6 0,-1 1 0,3-4 0,2-3 0,1-2 0,5-1 0,1-5 0,4 2 0,0-2 0,6 1 0,4 1 0,6 2 0</inkml:trace>
  <inkml:trace contextRef="#ctx0" brushRef="#br0" timeOffset="7">1315 2128 24575,'32'-12'0,"-16"10"0,-2 2 0,4 0 0,4 0 0,1 0 0,4 0 0,-2 0 0,2 0 0,-3 0 0,-1 0 0,-2 0 0,-5 0 0,-2 0 0,-3 1 0,-3 3 0,0 0 0</inkml:trace>
  <inkml:trace contextRef="#ctx0" brushRef="#br0" timeOffset="8">1478 1869 24575,'66'-7'0,"-35"5"0,-6 2 0,5 0 0,-1 0 0,0 0 0,0 0 0,-5 0 0,-1 0 0,-8 0 0,-2 1 0,-7 2 0,-3 1 0,-4 3 0,-2 1 0,-1 0 0,1-4 0,2 3 0,-1-1 0,0 2 0,-4 2 0,-2 5 0,-8 4 0,-1 3 0,-6 4 0,2-2 0,0 1 0,4-5 0,3-1 0,2-5 0,4-2 0,3-3 0,2 3 0,1-2 0,1 3 0</inkml:trace>
  <inkml:trace contextRef="#ctx0" brushRef="#br0" timeOffset="9">2018 1894 24575,'-37'26'0,"15"-3"0,3 3 0,-4 5 0,2-3 0,3-2 0,2-2 0,4-6 0,1 0 0,3-5 0,0-1 0,3-4 0,0 0 0,4-2 0,4 1 0,4 1 0</inkml:trace>
  <inkml:trace contextRef="#ctx0" brushRef="#br0" timeOffset="10">1831 2123 24575,'48'0'0,"-25"0"0,-2 0 0,4 1 0,1 0 0,3 1 0,0-2 0,-1 1 0,-4 0 0,-5 0 0,-5 2 0,-4 0 0,-1 1 0,0 2 0,2 0 0</inkml:trace>
  <inkml:trace contextRef="#ctx0" brushRef="#br0" timeOffset="11">2022 1903 24575</inkml:trace>
  <inkml:trace contextRef="#ctx0" brushRef="#br0" timeOffset="12">2065 1850 24575,'47'0'0,"-22"0"0,2 1 0,2 1 0,0 1 0,1-1 0,-4 0 0,0-1 0,-6 2 0,-2-3 0,-9 1 0,-2 0 0,-4 2 0,-3 3 0,-4 5 0,-2 2 0,-6 4 0,-3 2 0,-6 4 0,-1 0 0,-4 3 0,1-2 0,2 0 0,1-2 0,13-2 0,-5-2 0,10 1 0,-7-1 0</inkml:trace>
  <inkml:trace contextRef="#ctx0" brushRef="#br0" timeOffset="13">230 2300 24575,'-3'-18'0,"-6"22"0,-9 11 0,0 0 0,0 1 0,-1-1 0,3 0 0,-1-1 0,1 0 0,-1-2 0,1 0 0,0-2 0,4-2 0,-2 0 0,5 1 0,-3 0 0</inkml:trace>
  <inkml:trace contextRef="#ctx0" brushRef="#br0" timeOffset="14">10 2496 24575,'63'-7'0,"-39"4"0,-5 6 0,-2-3 0,1 7 0,-2-3 0,-1 6 0,-1-4 0,-2 2 0,0-2 0,-3-3 0,-1 1 0,-1-2 0</inkml:trace>
  <inkml:trace contextRef="#ctx0" brushRef="#br0" timeOffset="15">201 2266 24575,'51'0'0,"-25"1"0,-6 1 0,4 1 0,-2 1 0,-1 0 0,-3 0 0,-3-1 0,-3 1 0,-2 0 0,-3 1 0,-2-1 0,-3 2 0,-1-1 0,-2 0 0,-3 1 0,-5 3 0,-6 3 0,-5 3 0,-3 3 0,-3 0 0,0 0 0,2 0 0,1-3 0,7-1 0,3-4 0,7-2 0,4-4 0,10-5 0,6-5 0,10-5 0</inkml:trace>
  <inkml:trace contextRef="#ctx0" brushRef="#br0" timeOffset="16">641 2291 24575,'7'35'0,"-14"-17"0,-7 0 0,-3 0 0,-2 1 0,1-3 0,-2 2 0,5-3 0,1 1 0,5-6 0,3 0 0,2-5 0,8-5 0,4-3 0,6-7 0</inkml:trace>
  <inkml:trace contextRef="#ctx0" brushRef="#br0" timeOffset="17">531 2476 24575,'17'-11'0,"-4"8"0,0 3 0,2 0 0,0 0 0,1 0 0,0 0 0,1 0 0,0 0 0,2 0 0,2 0 0,2 0 0,0 0 0,-3 0 0,0 0 0,-6 0 0,-4 0 0,1 0 0,-3 0 0,4 0 0</inkml:trace>
  <inkml:trace contextRef="#ctx0" brushRef="#br0" timeOffset="18">670 2242 24575,'65'12'0,"-32"-9"0,2-3 0,-2 2 0,1 0 0,-5 3 0</inkml:trace>
  <inkml:trace contextRef="#ctx0" brushRef="#br0" timeOffset="19">985 2276 24575,'-32'47'0,"17"-22"0,1-6 0,0 2 0,3-2 0,0-5 0,3-1 0,5-7 0,0 0 0,4-4 0</inkml:trace>
  <inkml:trace contextRef="#ctx0" brushRef="#br0" timeOffset="20">1252 2252 24575,'-51'58'0,"36"-40"0,0-2 0,0 4 0,0-2 0,0 1 0,2-2 0,2-2 0,1-3 0,4-3 0,3-3 0,2-1 0,5-4 0,0 0 0,2-2 0,1 0 0,-1-2 0,0 0 0,1 1 0,-1-1 0,1 3 0,1-1 0,2 1 0,3 0 0,2 0 0,4 0 0,1 0 0,3 0 0,0 0 0,-2 0 0,1 0 0,-2 0 0,-2 0 0,-2 0 0,-3 0 0,0 0 0,-4 0 0,-1 1 0,-6 0 0,0 3 0,-2-1 0,2 5 0,-2 1 0,3 3 0</inkml:trace>
  <inkml:trace contextRef="#ctx0" brushRef="#br0" timeOffset="21">1286 2200 24575,'61'-15'0,"-36"10"0,-1 5 0,3 0 0,4 0 0,1 0 0,-1 0 0,-3 0 0,-6 0 0,-4 0 0,-8 2 0,-7 1 0,-8 6 0,-3 2 0,-5 7 0,0 3 0,0 3 0,-1 1 0,6 0 0,-4-2 0,4-1 0,-3-6 0,1 1 0,0-8 0,-2 4 0,0-7 0,-2 4 0,3-2 0,-1 1 0,3 2 0,1 2 0,-1 3 0</inkml:trace>
  <inkml:trace contextRef="#ctx0" brushRef="#br0" timeOffset="22">1778 2304 24575,'-6'34'0,"-5"-13"0,-3 6 0,-6-3 0,2 2 0,1-4 0,4-2 0,5-3 0,2-5 0,9-9 0,5-6 0,8-8 0</inkml:trace>
  <inkml:trace contextRef="#ctx0" brushRef="#br0" timeOffset="23">1736 2295 24575,'55'-7'0,"-26"4"0,1 3 0,3 0 0,2 0 0,3 0 0,0 0 0,0 0 0,-5 0 0,-3 0 0,-8 0 0,-6 0 0,-7 0 0,-3 1 0,-4 1 0,0 1 0,-2 1 0,0 1 0,0-1 0,0 2 0,0-1 0,0-1 0,0 1 0,3-1 0,-3 0 0,1 0 0,-1 2 0,0 1 0,0 3 0,0 1 0,0 2 0,-1 3 0,-2 1 0,-1 2 0,-1 1 0,-3 3 0,2-1 0,-1 0 0,0-5 0,0-2 0,1-5 0,-1-3 0,2-2 0,-1-2 0,1-1 0,-1-1 0,1-1 0,-4 0 0,-4 0 0,-4 0 0,-6 0 0,-4 0 0,-4 0 0,1 0 0,-7 0-220,1-1 165,-4-1-165,0-1 220,5 0 0,6-1 0,10 1 0,12-3 0,9-1 0,8-3 0</inkml:trace>
  <inkml:trace contextRef="#ctx0" brushRef="#br0" timeOffset="24">1377 674 24575,'5'4'0,"-5"2"0,-2 4 0,-1-4 0,3-1 0,3-7 0,-1-1 0,0-8 0,-1 3 0,0-1 0,2 4 0,-1 5 0,6 6 0,-1 5 0</inkml:trace>
  <inkml:trace contextRef="#ctx0" brushRef="#br0" timeOffset="25">1640 684 24575,'-35'3'0,"27"2"0,8 3 0,2-4 0,2-1 0,-1-3 0,2-4 0,-1-1 0,0-4 0,-4 1 0,0 0 0,0 4 0,-3 5 0,2 2 0,-4 11 0,0-1 0,-3 9 0</inkml:trace>
  <inkml:trace contextRef="#ctx0" brushRef="#br0" timeOffset="26">1410 822 24575,'-19'25'0,"16"-17"0,6 3 0,3-6 0,4 4 0,4-6 0,0 2 0,3-2 0,-3-1 0,0-1 0,-5-1 0,1 0 0,-1 0 0,2 0 0,7-3 0,9-1 0,6-3 0</inkml:trace>
  <inkml:trace contextRef="#ctx0" brushRef="#br0" timeOffset="27">1487 368 24575,'-41'-70'0,"32"43"0,1-2 0,2-5 0,-1-4 0,1-1 0,-2 1 0,4 7 0,-1 17 0,2 11 0,-1 15 0</inkml:trace>
  <inkml:trace contextRef="#ctx0" brushRef="#br0" timeOffset="28">1301 392 24575,'-48'-70'0,"33"46"0,-2 0 0,2 1 0,-3-1 0,2 5 0,2 3 0,3 4 0,2 7 0,5 4 0,0 4 0,2 1 0</inkml:trace>
  <inkml:trace contextRef="#ctx0" brushRef="#br0" timeOffset="29">1147 994 24575,'-84'4'0,"52"-3"0,-2 2 0,-2 2 0,0 1 0,4 5 0,-3-2 0,2 3 0,-3-1 0</inkml:trace>
  <inkml:trace contextRef="#ctx0" brushRef="#br0" timeOffset="30">1052 798 24575,'-83'-23'0,"56"16"0,3 2 0,-2 0 0,3 1 0,4 2 0,0-1 0,1 3 0,-2-3 0</inkml:trace>
  <inkml:trace contextRef="#ctx0" brushRef="#br0" timeOffset="31">1339 1075 24575,'-67'43'0,"44"-25"0,-1 5 0,-1 5 0,1 4 0,1 0 0,6-3 0,-2-3 0,13-5 0,-1-3 0,8 0 0</inkml:trace>
  <inkml:trace contextRef="#ctx0" brushRef="#br0" timeOffset="32">1086 578 24575,'-88'-63'0,"65"46"0,2 1 0,4 5 0,0 0 0,5 3 0,0 3 0,5 0 0,-2 4 0,3 0 0,-2 1 0</inkml:trace>
  <inkml:trace contextRef="#ctx0" brushRef="#br0" timeOffset="33">1439 516 24575,'-54'1'0,"32"2"0,10 2 0,-2 3 0,0 4 0,0-2 0,-1 4 0,-1-3 0,4 3 0,-5-1 0,8 2 0,-4 1 0,5 2 0,-2 2 0,2-1 0,2 5 0,-2-2 0,4 4 0,0-6 0,2 3 0,1-5 0,1 1 0,0-3 0,0 0 0,1-1 0,2-1 0,3 0 0,5-1 0,0-2 0,6 1 0,-4-3 0,7 4 0,-4-4 0,3 3 0,-3-3 0,1 1 0,2-1 0,0-3 0,2 1 0,0-2 0,0-1 0,1-1 0,2-1 0,1-2 0,1 0 0,-2 0 0,1-2 0,-1 0 0,-2-4 0,0 0 0,-3-2 0,-1 1 0,-2-2 0,0 0 0,0-3 0,0 0 0,1-2 0,0 1 0,-2-1 0,-1 1 0,-4 2 0,-1-3 0,-3 3 0,-2-2 0,0 1 0,-1-4 0,-2 0 0,1-3 0,-2 0 0,1 0 0,-1 3 0,0 4 0,0 0 0,0 4 0,0-1 0,0 1 0,-1 0 0,0-1 0,-3 1 0,1 1 0,-3-1 0,0 0 0,-2 1 0,-1-3 0,-3 1 0,-1-2 0,-1-1 0,-1 2 0,0-3 0,-1 1 0,5-2 0,-5-1 0,8 2 0,-4-3 0,5 5 0,-3-1 0,-1 4 0,0 3 0,-4-2 0,0 5 0,-2-3 0,-1 5 0,-2-1 0,1 1 0,-1 1 0,2 4 0,2 0 0,-1 10 0,4 1 0,-1 5 0</inkml:trace>
  <inkml:trace contextRef="#ctx0" brushRef="#br0" timeOffset="34">1511 1162 24575,'-15'62'0,"10"-33"0,5 0 0,0-2 0,0-2 0,0-5 0,1-2 0,4-4 0,3-1 0,3-1 0</inkml:trace>
  <inkml:trace contextRef="#ctx0" brushRef="#br0" timeOffset="35">1769 1128 24575,'16'50'0,"-9"-27"0,2-4 0,-1 3 0,1-1 0,2 0 0,-3-3 0,5 1 0,-3-1 0,4 1 0</inkml:trace>
  <inkml:trace contextRef="#ctx0" brushRef="#br0" timeOffset="36">1932 1052 24575,'51'14'0,"-26"-7"0,-2-2 0,-2-2 0,-5 2 0,3 1 0,-3 2 0,3 1 0</inkml:trace>
  <inkml:trace contextRef="#ctx0" brushRef="#br0" timeOffset="37">1831 201 24575,'46'-78'0,"-34"52"0,-4 1 0,0 2 0,-4 3 0,-2 4 0,0 3 0</inkml:trace>
  <inkml:trace contextRef="#ctx0" brushRef="#br0" timeOffset="38">1913 425 24575,'67'-47'0,"-40"23"0,-5 6 0,-2-9 0,0 1 0,-2-8 0,-1 5 0,-5-2 0,-1 6 0,-7 5 0,2 0 0</inkml:trace>
  <inkml:trace contextRef="#ctx0" brushRef="#br0" timeOffset="39">2098 822 24575,'65'-32'0,"-40"25"0,4-1 0,1 4 0,3-2 0,-7 2 0,0-3 0,-2 2 0,0-3 0</inkml:trace>
  <inkml:trace contextRef="#ctx0" brushRef="#br0" timeOffset="40">2051 612 24575,'62'-70'0,"-40"49"0,-2 0 0,5 1 0,-1 3 0,3-1 0,-2 3 0,-3 2 0,-1 2 0,-7 0 0,1-2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252 259 9502,'-1'0'175,"0"-1"63,1 1-34,0 0 117,0 0-123,0 0 29,0 0-43,-1-1 14,1 1 26,-1 0-67,0 0 22,1-1-48,-1 1-38,0 0 6,0 0-11,1 0 21,-1 0 117,0 0-24,0 0 98,0 0 28,0 0-35,0-1 56,-1 1 46,2 0-61,-2 0 60,1 0-112,0 0-3,0 0-45,-1 0 22,1-1-77,0 1 90,-1 0-70,1-1 85,0 1-100,-1-1-11,1 1-42,0 0 14,-1 0-58,1 0-1,-1 0-15,1 0-35,-1 0 38,0 0 13,0 0 2,0 1 87,1 1-56,-2-2 31,1 2-71,0-1 44,0 0-40,1 0 37,-1 0-27,0 0-70,1 0 15,-1 1-55,1-1 73,0 0 11,-1 1 33,1-1-9,-1 1-33,1-1 32,-1 0-42,1 1-1,0 0-36,0 0 8,-1 0-4,1-1-19,0 1 4,-1 0-56,2 0 66,-2 0-24,1 0 52,1 0-40,-1-1 102,0 2-2,0-2 22,0 1 44,1 0-37,-1 1 15,1-1-23,0 0-85,0 0 16,-1 0-6,1 1 25,0-1-134,0 0 20,0 0-128,0 0 138,0 0-98,0-1 92,1 1-130,-1 0 133,0-1-51,0 1 99,0 0 50,0-1 0,1 1 64,0-1-83,-1 1 160,1 0-71,-1 0 135,1-1-91,0 0-87,0 2 4,0-2-18,0 1-109,0-2 58,1 2-121,-1-1 113,1 0-83,-1 0 67,0 0-90,1 0 103,-1 0-14,2-1 31,-2 1-15,1 0 68,-1 0 1,1-1 75,0 1-73,-1 0 47,1-1-34,0 1 54,0 0-59,-1 0-60,2-1 31,-1 1-51,0-1-17,0 1-1,0-1-85,1 0 16,-1 1-18,1-1 41,-1 0-12,0 0 84,0 0-42,0-1 32,1 1-47,0 0 49,-1-1-42,0 1 41,-1-1-29,2 1 61,-2 0-35,1 0 40,0-1 18,-1 1-49,1-1 60,-1 1 25,1-1-5,-1 1 71,0 0-74,0-1 43,1 1-76,-1-1 39,1 1-35,-2-1-56,2 1 56,-1-1-53,0 0 67,0 1-74,0-1 9,0-1-24,0 2-35,0-1 28,0 0-21,0-1 50,0 1 11,1-1 34,-2 1-47,2-1 84,-2 1 5,2-1 16,-1 0-12,0 1-10,0-2 21,0 2 13,0-1-19,0 1 21,-1 0-46,1-1 68,-1 1-64,1-1-27,-1 1-22,1-1-91,-1 1 79,0-1-57,0 1 73,0-1-48,0 1 17,0-1-24,0 1 29,0 0-17,0-2 0,0 2 0,0-1 0,0 0 0,0 1 0,0-1 0,-1 0 0,1 1 0,-1-1 0,0 0 0,1 1 0,-1-1 0,0 1 0,1-2 0,0 2 0,-2 0 0,1-1 0,1 1 0,-1-1 0,0 1 0,0 0 0,0-1 0,0 2 0,1-2 0,-1 1 0,0 0 0,0 0 0,0 0 0,0-1 0,0 2 0,-1-1 0,1 0 0,0 1 0,0-1 0,-1 0 0,0 0-2,0 1 1,1 0 0,-1 0-611,0-1 120,1 1-406,-1 0-635,-1-1 446,2 1-536,-1 0 746,0 0-953,1 0 1274,-1 1-896,0-1 1452,1 1 0,-1 0 0</inkml:trace>
  <inkml:trace contextRef="#ctx0" brushRef="#br0" timeOffset="1">13 167 9502,'-1'0'-156,"1"1"194,-1-1 74,1-1-47,1 1 16,-1-1 143,0 0-23,0 1 105,1 0-74,-1-1 22,0 1-24,0 0 54,0-1 307,0 1-262,0 0 265,0 0-324,0 0-31,0 0 38,0 0-128,0 0 27,0 0-81,0-1 36,0 1-98,-1 0 39,1-1-96,0 0 49,0 1-17,0 0 48,0-1 16,1 0 14,-1 1-15,0-1-15,0 1-42,0-1 131,0 1-16,0-1 37,0 1-16,0 0 26,0-1-11,0 0 92,1 0-97,-1 1 13,0 0-47,0-1 13,1 1-132,-1-1 16,1 0-118,-1 1-9,0-1 30,1 0-59,-1 0 96,1 0-10,0 0 9,-1 0 37,0 0 13,1 0 32,0 0-6,-1-1-26,0 1 81,1 0 0,0-1 90,0 0-150,-1 0 41,1 1-95,0-1 83,0 0-74,-1 1 6,1-1-21,0 0 26,-1 1 77,1-1-22,-1 1 23,0 0-51,1 0 49,-1-1-19,1 1 20,-1 0 19,0-1-48,1 2 33,-1-2-111,1 1-14,0-1-8,-1 0 33,1 0-22,0 1 25,0-2-91,-1 2 80,1-1-39,0 0 61,-1 1-48,1-1 155,0 0-39,0 1 117,-1-1-65,1 1-2,0-1-36,0 1-19,-1-1-36,1 2-1,0-2 18,-1 1-61,1 0 71,-1-1-67,0 2 79,0-2-14,0 2 61,0-1 6,1 1-2,-1-1-2,0 0-64,0 1 10,0 0-17,0 0-68,1 0-18,-1-1-1,0 0-21,0 0 57,0 1 0,0-1 13,1 0-22,-1 0-13,1 1-28,-1-1 22,1 0-17,-1-1 47,0 1-68,2-1-7,-1 1 26,-1-1-32,1 1 61,0 0-15,-1 0 12,1 0-13,-1 0 59,1 0-30,-1 1 31,1-1-45,-1 1 52,0-1 7,0 0 8,0 1-13,0 0 53,0-1-13,0 0 88,0 1-40,0 0-41,0-1 5,1-1-47,-1 2-96,1-1 12,-1-1-95,1 2 59,-1-2 0,0 2 48,0-2-9,1 1 206,-1 1-54,0-1 112,0 0-99,1 1 73,-1-1-42,0 1 94,0 0-104,0 0 112,0 0-51,0 0 74,0-1-109,0 1-68,0 0 13,0 0-21,0 0-248,0-1 41,0 1-205,0 0-14,0 0-1661,0-1 1032,1 1-1005,-1 0 1706,0 0 272,1 0 0,0 0 0</inkml:trace>
  <inkml:trace contextRef="#ctx0" brushRef="#br0" timeOffset="2">32 290 8849,'0'0'1463,"0"0"-1030,-1 0-36,1 0 854,0 0-823,0 0 603,0 0-926,0-1 20,-1 1-19,1-1 22,0 1-70,0-1 42,0 0-69,0 0 72,0 1-43,0-1-4,0-1 3,0 2 2,0-2-18,0 2-11,0-1-7,0-1-61,0 2 32,0-1-22,0-1 68,-1 2 22,1-1 38,0 0-52,-1 0 8,1-1-11,0 2 12,0-2-1,0 1-57,0-1 44,0 1-45,0-1 57,0 1-63,0-1-10,0 1-9,-1-1 13,1 1 12,0-1-17,0 2 0,0-2 88,0 1 19,-1 0 65,1 0 28,0-1-37,-1 1 62,1 0-77,0 0-92,0 0-41,0 0-21,0 0 42,-1 0-12,1 0 14,0 0-28,0 0 35,0 0-53,0 0 15,-1 0-90,1 0 106,-1 0-14,1 0 38,0 0 85,-1-1-49,1 1 112,0 0-97,0 0 70,0-1-22,0 1 34,0 0-30,0 0-94,0 0-8,0 0 2,0 0-75,0 0 59,0 1-94,0-1 81,0 0-119,0 1 48,0-1-117,0 0 121,-1 0 5,1 1 45,-1-1-1,1-1 108,0 2-8,0-1 116,-1 0-124,1 1 71,0-2-75,0 1 99,0 1-182,0-2 41,0 1-139,0 1 117,0-2-89,0 1 77,0 1-93,0-2-6,0 2 26,-1-2-70,1 1 93,0 1 41,0-1 76,0-1-26,-1 2-3,1-1 60,0 0-13,0 1 131,0-1-133,0 0 55,0 0-108,0 1 82,0-1-217,0 0 65,0 0-155,0 1 85,0 0 3,0-1 49,0 0-11,0 0 3,0 1-6,0-1-4,0 0-19,0 1 170,0 0-70,0-1 142,0 0 103,0 1-62,-1 0 106,1-1-108,0 1-51,0 0-32,0 0 11,0 0-181,0 0 63,0-1-138,0 1 135,-1-1-62,1 1 106,0-1-61,0 1 35,0-1 101,0 1-30,0-1 39,0 1 81,0-1-83,0 1 103,0 0-141,-1 0-19,1 0-50,0 0 41,0-1-225,0 1 81,0-1-173,0 1 129,0 0-23,0-1 26,0 0-69,0 1 72,0-1-10,0 1 9,0 0-18,0-1-40,0 1 55,0-1-47,0 1 108,0 0-7,0-1 20,0 1 11,0 0-104,0 0 2,0 0-18,0-1 26,0 1-360,0 0-165,0 0-685,0 0 642,1 0-61,-1 0 773,0 1 0,1-1 0</inkml:trace>
  <inkml:trace contextRef="#ctx0" brushRef="#br0" timeOffset="3">32 220 9502,'-1'0'358,"1"0"-109,0 0 97,-1 0-73,1 0 182,0 0-67,0-1 116,0 1 139,0 0-176,-1 0 171,1 0-257,0 0-16,-1 0-100,1-1 59,0 1 26,0 0-37,-1 0 57,1-1-134,0 1 90,0 0 944,0 0-739,0 0 649,1 0-1108,-1 0-11,1 0 26,0 0-98,0 0 20,0 0-87,0 0-138,1 0 95,-2 0-149,2 0 147,-1 0-48,1 0 67,-2 0-67,2 0 38,-1 0-14,-1 0 44,1 0-20,0 0 170,0 0-37,-1 0 102,0 0-90,0 0 34,1 0-65,-1 0 24,0 0-1,1 0-29,-1 1 40,0-1-33,1 0 68,-1 0-51,0 1 54,0 0-85,0-1 31,0 1-29,0 0 28,1 0-45,-1 1 29,0-1-34,0 1 37,0-2-71,1 2 49,-1-1-54,0 1 77,0-2-12,0 2 9,0-1-21,0 0 49,0 0-4,0 0 13,0-1 27,0 2-60,0-1 35,0-1-40,0 1-21,0 0 17,0-1-15,0 0 25,0 1 61,0 0 11,0-1 7,0 1-15,0-1-46,0 0-6,0 0 4,0 0 36,0 1 15,0-1-1,0 1 65,-1 0-25,0-1 18,1 0-21,0 1 11,-1 0 1,1-1 24,-1 0-25,0 1 27,1-1 10,-1 1 21,0 0-27,0-1 49,0 0-35,-1 0 103,2 1 53,-2-1-14,1 1 66,-1-1-27,0 1-57,1-1 16,-1 0-103,1 0-15,-1 0-48,1 1-3,-1-1 3,2 0-701,-1 0 173,1 0-448,0 1 518,1-1 198,-1 0 129,3 0 0,-1 1 0</inkml:trace>
  <inkml:trace contextRef="#ctx0" brushRef="#br0" timeOffset="4">64 12 10846,'1'-1'1254,"-1"1"-685,0 0-564,0 0 47,0 0-40,0 0 84,0 0-54,1-1 70,-1 1-47,0 0 48,0 0-1,1-1-10,-1 1 18,1 0-39,-1 0-69,0 0-4,0 0-1,1-1 18,0 1-24,-1 0 13,0 0-83,1 0 37,-1 0-24,1 0 49,-1 0-23,1 0 37,-1 0-8,0 0-12,1 0 21,0 0-17,-1 0 14,1 0-8,-1 0-14,1 0 26,0 0-20,-1 0 28,1 0-21,1 1 13,-2-1-15,1 0 83,1 0-50,-2 0 50,2 0-66,-1 0-8,0 0 7,0 0 0,2 0 5,-2 0-50,1 0-17,0 0-2,-1 0-26,1 0 77,0 0-29,0 0 28,0 0-8,-1 0-7,1 0 1,0 0 48,0 0 20,0 0-4,0 0-9,0 0-4,0 0 16,0 0 13,0 0-15,0 0-6,1 0-23,-1 0 33,1 0-59,-1 0 37,0 0-35,0 0 35,1 0-16,-1 0 7,0 0-9,0-1-34,0 1 32,1 0-42,-1 0 45,0 0-48,0 0 35,0 0-36,0 0 46,0 0-6,0 0 4,0 0-6,0 0 41,-1 0 10,1 0 3,1 0-9,-1 0-84,0 0 35,0 0-32,0 0 47,1 0-35,-1 0 24,0 0-24,0 0-29,0 0-17,1 0-6,-1 0-6,-1 0 69,1 0-25,1 0 20,-2 0 29,1 0 17,0 0-2,0 0-9,0 0 37,0 0-50,0 0 67,0 1-144,-1-1 62,2 0-60,-2 0 80,1 1-34,0-1 29,-1 1-30,1-1 27,-1 0-14,1 0-1,0 0-4,-1 0 47,1 0-27,-2 0 24,2 0-38,-1 0 23,1 0-15,-1 0 27,1 1-41,-1-1 18,1 0-15,0 0 24,-1 0-65,2 0-11,-2 0-12,1 0 15,0 0 37,1 0 6,-1 0-7,-1 0 56,1 0 16,1 0 0,-1 0-19,0-1 29,0 1 19,0 0 9,1 0 20,-1 0-91,0 0 41,0 0-37,0 0 7,1 0-2,-1 0 4,0 0-13,0 0 18,0 0-21,1-1 11,-1 1-1,0 0-12,0 0 7,0-1-15,0 1 1,1 0 1,0 0 0,-1-1-60,0 1 53,-1 0-56,2 0 70,-1 0-48,0 0-10,0 0-11,0 0 1,0 0 41,0 0-3,0 0-2,0 0 99,0 0-28,-1 0 87,2 0-86,-2 0 60,1 0-84,0 0 48,0 0-93,0 0 21,0 0-7,0 0 27,0 0-36,1 0-18,-1 0-6,0 0 18,1 0-29,-1 0-17,1 0-22,-1 0 66,1 0 16,0 0 27,0-1-37,-1 1 78,1 0-8,0 0 87,-1 0-66,1-1-7,0 1-37,0 0 10,-1 0-98,1 0 10,0 0-26,-1 0-31,1 0 48,0 0-10,0 0 17,-1 0 51,1 0-1,-1 0-21,0 0 5,1 0 58,-1 0 32,0 0-2,1 0 55,-1 0-114,1 0 56,-1 0-43,0 0-55,1 0 64,-1 0-56,1 0 14,-1 0-25,1 0-2,-1 0 12,1 0 45,0 0-7,-1 0-10,1 0-2,0-1 35,-1 1-25,1 0 27,0 0 2,0 0 6,-1 0 8,1 0 4,-1 0-76,1 0 36,-1 0-25,1 0 28,-1-1-65,1 1-21,-1 0-8,1 0-43,-1-1 34,1 1 1,0 0-16,-1-1 117,1 1-21,-1 0 25,1 0 49,-1 0-10,-1 0 4,2 0-17,-1-1-61,0 1 3,0 0 18,0 0-6,0 0-63,1 0 7,0 0-61,-1 0 39,0 0 25,0 0 14,0 0 3,1 0 67,-1 0-19,0 0 26,0 0-45,0 0 75,1 0-35,-1 0 104,1 0-86,-1 0-10,0 0-21,0 1-78,1-1 72,-1 0-70,1 0 85,-1 0-54,0 0-4,1 1-11,-1-1-6,0 1 7,0-1-1,1 0-9,0 1 15,-1-1 17,1 0-13,-1 0 7,0 0 66,0 0 30,0 0 0,1 0 52,-1 0-48,0 0 2,0 1 2,0-1-81,1 0 21,-1 0-4,0 0 7,0 1-104,0-1 16,1 0-104,-1 0 47,1 0 45,0 0 15,0 0 24,-1 0 15,1 0-39,0 0 27,-1 0 87,1 0-6,-1 0 80,1 0-93,-1-1 86,0 1-63,1 0 111,-1 0-103,1-1-42,-1 1-76,1 0 26,0 0-133,-1 0 99,1 0-133,0 0 119,0 0-48,-1 0 84,1 0-36,0 0 2,-1 0 79,1-1-59,-1 1 56,1 0 117,-1-1-47,0 1 100,0 0-80,1 0-7,-1 0 7,0-1 9,1 1-96,-1 0-27,0 0-35,1 0 48,-1 0-8,1 0 5,-1 0-32,1 0 19,-1 0 32,0 0-9,0-1-30,0 1 50,0 0-56,0 0 70,0 0-56,0 0 28,-1 0-6,1 0 11,0 0-8,0 0-3,0 0 7,-1 0-2,0 0-58,1 0 41,-1 0-51,0 0 31,1 1 15,-1-1-20,1 0 19,-1 0 48,0 0-38,0 0 38,1 0-48,-2 0 93,2 0-20,-1 0 81,0 1-66,0-1-18,0 0-20,1 0-14,-2 0-61,2 0-22,-1 0 4,1 0-46,-1 0 108,1 0-48,-1 0 41,1 0-17,-1 0-2,1 0-6,-1 0-3,0 0 40,1 0-40,-1 0 37,1 0-10,-1 0-7,1 0 21,-1 0-10,0 0-72,0 0 59,1 0-63,-1 0 69,1 0 10,-1 0-13,2 0 11,-2 0 62,0 0-15,1 0 70,0 0-75,0 0 48,-1-1-23,0 1 15,1 0-6,0 0-37,0 0-4,-1 0 26,1 0-77,0 0 13,-1 0-28,1 0-45,0 0 28,-1 0-14,1 0 20,-1 0 86,1 0-26,-1 0 14,0 0-32,0 0 46,0 0-30,0 0 42,0 0-100,-1 0-12,1 0 1,0 0 19,-1 0-18,0 0 54,0 0 1,0 0-168,0 0 79,0 0-176,0 0 103,0 0-652,-1 1 573,0-1-511,0 1 746,-1 0 0,1 0 0</inkml:trace>
  <inkml:trace contextRef="#ctx0" brushRef="#br0" timeOffset="5">141 318 9502,'0'-1'774,"0"1"-541,0 0-29,-1 0-25,1 0-8,0 0-30,-1 0 45,1 0-24,-1 0-10,1 0 6,0 0-27,0 0-49,-1 0 52,0 0-48,1 0 40,-1 0 0,0 0-14,0 0 19,1 0-46,-1 0 27,0 0-31,0 0 28,0 0 53,0 0-4,0 0 26,0 0 17,0 0-56,0 0 18,-1 1-39,2-1-40,-2 0-26,1 0 17,0 0-97,0 0 79,0 0-89,-1 1 91,1-1-64,0 0 94,0 0-73,-1 0 69,1 0 40,0 0 20,0 0-14,-1 0 110,1 0-87,-1 0 116,1 0-99,-1 0 44,1 0-15,-1 0-11,0 0-22,0 0-47,0 0-14,1 0 39,-1 0-167,0 0 50,1 0-115,-1 0 87,0 0-89,1 0 52,-1 0-96,1 0 70,-1 0 53,1 0 1,-1 0 12,1 0 123,0 0-59,-1 0 113,1 0-73,-1 0-27,1 0-10,-2 0-24,2 0-27,0 0-16,0 0 22,-1 0-3,1 0-11,0 0 37,0 0-57,0 1 140,0-1-66,0 0 55,0 0-86,0 0 44,0 0-37,0 0 37,0 0-39,0 0-55,0 0-15,0 0 15,0 0-62,0 0 52,0 0-18,0 0 20,0 0 15,0 0-25,0 0-2,0 0-35,0 0 156,0 0-20,1 0 40,-1 0 83,0 0-96,0 0 115,0 0-113,0-1-63,0 1-77,1 0 29,-1 0-117,0 0 113,0 0-125,1 0 107,-2 0-48,2 0 79,-1 0-39,0 0 7,0 0 40,1 0-66,-1 0 53,0 0 60,0 0 3,1 0 77,-1 0-87,0 0 84,1 0-61,-1 0 116,0 0-135,0 0 50,1 0-96,0 0 62,0 0-59,-1 0 46,1 0-47,-1 0 44,1 0-25,-1 0 11,1 0-12,0 0-63,0 0 60,0 0-75,-1 0 109,1 0-38,-1 0 35,1 1-35,0-1 95,-1 0-19,1 0 152,0 0-151,0 0 84,0 0-119,0 0-33,0 0 13,0 0-3,-1 0-10,1 0 40,0 0-53,0 0-41,0-1 35,0 1-28,0-1 33,0 1-48,0 0 36,0-1-33,0 0 45,0 0-61,0 1-18,0 0-15,0-1 32,0 0 35,0 0 17,0 1-26,0-1 58,0 0 2,0 0 11,0 0-13,0 0-40,0 0-1,0-1 3,0 1 12,0 0 2,1 0 5,-1-1 11,0 2-40,0-2 30,0 1-32,0-1 6,1 1 11,-1 0-22,0 0 117,1 0-28,-1 0 89,0 0-87,0 1 141,0-1-69,0 1 98,0-1-59,0 1 144,0 0-189,0 0 209,0 0-259,0 0 83,0 1-15,0-1 1,0 1-6,0-1-29,0 0-72,0 0-28,1 0 2,-1 0-76,0 0 61,0 0-87,0 0 95,0 0-129,0 0 77,0 0-113,1 0 61,-1 0 22,0 1 23,0-1 0,0 0 74,1 0-52,-1 0 51,0 0-25,0 0-2,1 0 15,-1 0-17,0 0 13,0 0-13,0 0 24,0 0-22,0 0 59,0 0 7,1-1 7,-1 1-14,0 0 42,1 0-20,-1 0 82,1 0-95,-1 0 9,0 0-56,1 0 33,0 0-89,-1 0 27,1 0-80,0 0-65,0 0 40,0 0-60,0 0 42,0 0 73,0 0-36,0 0 67,-1 0-59,1 0 136,1 0-66,-2 0 118,1 0-43,0 0-37,0 0 15,-1 0-51,1 0-7,0 1 8,0-1 12,-1 0-83,0 0 39,1 0-102,0 0 67,-1 0-222,0 0 67,0 0-1030,1 0 28,-1 0-398,-1 0 429,1 1 696,-1 0 260,0 0 254,-1 0 0,1 1 0</inkml:trace>
  <inkml:trace contextRef="#ctx0" brushRef="#br0" timeOffset="6">312 315 9502,'-1'0'340,"0"0"-57,1 0 236,0 0-13,-1 0-128,0 0 55,1 0 442,0 0-537,0 0 401,0 0-548,1 0 15,0 0 15,-1 0 61,1 0-70,0 0 61,-1 0-20,1 0 8,0 0-31,0 0-26,0 0-78,0 0 0,0 0-14,0 0 19,0 0 11,0 0-8,1 0 9,-2 0-12,2 0-38,-1 0-9,0 0 15,1 0-55,-1 0 36,0 0-40,1 0-31,0 0 60,0 0-7,0 0 20,1 0-36,-1 0 17,0 0-33,0 0 47,1 0-25,0 0-29,-1 1 13,1-1-6,0 0 3,0 0-18,0 0 11,0 1-59,0-1 86,0 0-64,0 0 109,0 0-1,0 0 13,-1 0-18,1 1-67,0-1 17,0 0-17,-1 0 29,1 0-45,0 0-13,0 0 4,0 0 4,0 1-22,0-1-20,0 0-10,0 0-23,0 0 73,0 1-19,0-1-2,1 0 29,-1 0-33,1 0 25,-1 0-84,0 0-11,0 0-10,1 0 21,-1 0-7,1 0 55,0 0-62,-1 0 71,0 0 52,0 0-42,1 0 38,-2 0-3,2 0 9,-1 0 9,-1 0-36,1 0-32,0 0-8,-1 0 18,0 1 54,1-1-37,-1 0 50,0 0-50,1 0-1,-1 0-3,1 0-8,-2 1 12,1-1-36,1 0 25,-1 0-33,0 0-22,0 0-24,0 0 4,1 0 7,-1 0 16,1 0 29,-1 0-42,0 0 100,0 0-46,0 0 39,0 0-63,0 0 145,0 0-33,-1 0 137,0 0-121,1 1 46,-1-1-86,1 0 34,-1 0-103,1 0 30,-1 1-25,1-1 51,-1 0-42,1 0-29,-1 1-11,1-1 14,-1 0 39,0 0 6,1 0-25,-1 0 88,1 0-79,-1 0 77,1 0-83,-1-1 71,1 1 22,-2 0 2,2 0 50,-1 0-49,1 0 23,-1 0-21,0 0-95,0 0-32,0 0 8,1 0-207,-1 0 111,0 0-144,0 0 90,-1 0-414,1 0 94,0 0-416,-1 0 121,0 0 382,0 0 3,-1 1 420,0 0 0,0-1 0</inkml:trace>
  <inkml:trace contextRef="#ctx0" brushRef="#br0" timeOffset="7">768 52 9502,'0'-1'863,"-1"1"-634,1 0 83,0 0-111,0 0 41,0 0 675,0-1-471,0 2 541,0-1-729,0 1-6,0 1-68,0 0 5,0 1-25,0 0-11,0 0 7,0 2-29,0-1-63,-1 1 62,1 0-57,0 0 73,-1 0-62,0 0 35,1 0-34,-1-1-12,1 1 43,-1-1-67,0 0 71,1-1-193,0 0 56,0 0-116,0 0-181,0-1 101,0-1-161,0 1 170,0-1-277,0 1 93,0-2-210,0 1 208,0-1-749,0 0 650,0 0-648,0 0 602,0-1 314,0 1-153,0-2 374,0 0 0,-1 0 0</inkml:trace>
  <inkml:trace contextRef="#ctx0" brushRef="#br0" timeOffset="8">770 52 9502,'0'-1'-229,"0"1"260,0 0 16,0-1 134,0 1 21,0-1 125,0 1-123,0 0 113,0 0-100,0 0 101,0 0-115,0-1 162,-1 1-108,1 0 112,0 0-38,0 0-78,0 0 55,-1 0 394,1 0-343,0 0 301,1 0-477,-1 0-73,1 0 14,0 0-28,0 0 36,1-1-60,0 1-28,-1-1 11,2 1 4,-1 0-73,0-1 20,1 1-100,0-1-6,0 1 47,-1 0-59,1-1 48,0 1-51,-1 0 28,0 0-49,0 0 34,0 0-1,0 0 25,-1 0 19,0-1 85,0 1-32,0 0 42,-1 0 507,0 0-375,0 0 445,0 0-504,0 0-18,0 0-3,0 0-5,0 0-79,-1 0-1,1 1-30,0-1 24,0 0 95,0 0-21,1 0 6,-1 1 31,0 0-5,0 0 21,0-1 65,0 1-32,0 0 8,0 0-16,0 0-31,0 0-31,0 0 54,0 1-11,0-1-92,0 1 32,0 0-107,0-1-17,1 1 27,-1 1-51,0 0 90,0-1-70,0 1 29,0 0-30,0-1 18,0 1 52,0 0 8,0 0-15,1 0-54,0 0-33,-1 0 11,0 0 11,1 0 7,0-1-20,-1 1 0,1-1-57,-1 0 102,0 1-65,0 0 68,0-1 104,0 0-17,0-1 94,0 2-63,1-2-9,-1 1-43,0-1-1,0 0-97,0 1 59,1-1-51,-1-1 86,0 1-140,0 0 47,0-1 43,0 0-2,0 1 135,0-1-82,0 0-71,0 0 7,-1 0-22,1 0-15,-1 0 67,1 0-31,0 0 10,0 0 12,0 0-29,-1 0 28,1 0 15,-1 0-15,1 0 24,-1 0-31,1 0-31,0 0 26,-1 0-20,-1 0 31,2 0 39,-1 0-31,0 0 30,-1 0 8,1 1 11,-1-1 2,1 0-11,-2 1 49,1-1-17,0 0 81,-1 0-30,1 0 1,-1 1-22,0-1-22,1 0-100,-1 0-29,1 0 26,0 1 4,-1-1-378,1 0 83,0-1-314,1 1-438,-1 0 286,1 0-388,0-1 658,1 1 265,-1 0 245,1-1 0,1 0 0</inkml:trace>
  <inkml:trace contextRef="#ctx0" brushRef="#br0" timeOffset="9">897 5 9502,'-1'0'99,"0"0"8,1 0 24,0 0 84,-1 0 8,1 1 11,0-1-79,0 1-36,0-1-34,0 1 81,0-1-64,0 0 55,0 0-31,0 0 37,0 0 21,0 0-39,1 0 190,-1 0 259,0 0-97,0 0 160,0 0-438,0 0 46,0 1-121,0-1 39,-1 1-124,1-1 68,0 1-64,0-1 83,0 0-149,0 0 34,0 1-116,0-1 145,0 0-104,0 1 82,0-1-117,0 0 55,0 0 3,0 0 24,0 1-21,0-1 37,-1 1-29,1-1 44,0 0-16,0 1 132,0-1-24,0 0 107,0 0-18,0 0-33,-1 1 49,1-1-86,0 1-38,-1-1-60,1 1 4,0-1-93,0 0 71,-1 1-85,0 0 85,1-1-28,-1 1 55,0 1-29,0-2 56,1 1-8,0 0-11,-1 0-12,1-1 46,-1 1-33,1 0 52,0 0-63,0-1-66,0 0 53,0 1-38,0-1 15,0 1 3,0-1-9,0 0 9,0 0 20,0 0 2,0 0-14,0 0 73,0 1-38,0-1 28,-1 1-51,1-1 95,0 1-14,0-1 107,0 0-101,0 0-15,0 1-44,0 0 10,0-1-59,0 1 5,0-1-9,0 1 11,0-1-9,0 1-29,0-1-18,0 0 17,0 1 43,0 0 10,0 0-40,0-1 41,0 0-45,0 1 43,0 0-21,0 0-6,0-1 13,0 0-13,0 1 42,0 0-20,0 0 27,0-1-29,0 1-41,0-1 27,0 1-38,0-1 80,0 0-28,0 1 27,0 0-36,0-1-23,0 1 18,0-1-16,0 0 25,0 1 16,0 0-16,0 0 12,0-1-26,0 2 13,0-2-8,0 1-31,0 1 29,0-2-32,0 2 39,0-1-69,0 0-24,0 1 0,0-2 4,0 2 22,0-2 25,0 2-42,0-1 49,0 0 51,0 0-40,0 0 45,0 0-69,0 0 51,0 0 5,0 1 12,0-2 51,0 2-70,0-1 41,0 0-98,0 0 30,0 0-27,0 0 45,0 0-48,0-1-21,1 2-8,-1-1 16,0-1-22,1 1 50,-1 1-69,0-2 98,1 1-39,-1 0 34,0 0-39,0 0 52,0 0-37,0-1 38,1 2 7,-1-1-32,1-1 43,-1 1-47,1 0-36,-1 0-16,0-1 6,0 1 7,0 0 26,1-1 8,-1 1-19,0 0 61,0 0-40,0 0 40,0 0-53,0 0 95,0 0-23,0 1 81,0-1-67,0 0-18,0 0-18,0 1-18,0-1-55,0 1-26,0-2 12,0 2 15,0-1-36,0 0 17,0 0-108,0 0 71,0 0 11,0 0 19,0 0 28,0 1 63,0-1 33,0 0-6,0 0 37,0 0-54,0 0 6,0 0 10,0 1-36,0-2 14,0 2-3,0-2 21,0 2-53,0-1 50,0 0-47,0 0 7,0 0 8,0 0-22,0 1 26,0-2-4,0 2 1,0-1-7,0 1 26,0-1-22,0 1 23,-1-1-22,1 0-99,0 1 21,0-1-89,0 1 93,0-1-29,0 1 29,0-1 2,0 0-13,-1 0 6,1 1 4,0-1-14,0 0 93,0 1-35,-1-2 27,1 2 5,0-1-1,0 1 20,0-2-6,0 2 21,-1-1-39,1 1 66,0-1-74,0 1 19,0-1-13,0 1 6,0-1 3,0 1-44,0-1 31,-1 1-33,1-2 9,0 2 14,-1-1-19,1 1 15,0 0 28,0-1-23,0 0 24,-1 0 26,1 1 15,0-1 4,0 0-12,0 1 15,0-1 13,0 0 16,0 0-87,0 0 10,0 0-60,0 0 80,0 0-67,0 0-9,0-1-7,0 2-56,0-1 41,0 0-20,0 0 21,0 0 13,0 0 30,0 0-47,0-1 41,0 2 27,0-1 22,0-1-10,0 1 44,0-1-25,0 1 8,0 0 7,0-1-99,0 0-65,0 0 45,0 0-42,-1 0 58,1 0 19,0 1-35,0-1 21,0 1 129,0-1-39,0 0 104,0 1-104,0 1 62,0-2-59,0 1 76,0 0-49,-1 0-14,1-1-7,0 1-69,0 0 6,0-1-19,0 0 21,0 1-17,0-1 34,0 1-43,0-1 21,0 1-22,0-1 59,0 0-54,0 0 140,0 0-37,0 0 22,0 0-16,0 1-34,0-1-12,0 1 21,0-1-74,0 1 67,0-1-60,0 0-5,0 0 42,0 1-63,0 0 70,0-1-56,0 1-6,0-1-23,0 0-55,0 0 82,0 0 154,0 0-72,0 1 254,0-1-216,0 0 115,0 1-152,0-1 16,0 1-76,0 0-30,0 0 13,0-1 9,0 0 9,0 1 1,1 0-27,-1-1-18,0 1 19,0-1 68,0 0 18,0 0-14,0 0-2,0 0-26,0 0-57,0 1 55,0-1-52,0 0 32,0 0 15,0 1-14,0-1 23,0 0-16,0 0 9,0 1-165,0-1 116,0 0-113,0 0 141,0 0 67,0 0 26,0 1-1,0-1 46,0 1-54,0-1 20,0 0-18,0 0-33,0 1-10,0-1 17,0 0-232,0 1 186,0-1-195,0 0 222,0 0-7,0 1-7,0-1 16,0 0-12,0 0-487,0 0-1979,0 0 1170,0 0-1105,0 0 2174,0 0 215,1 0 0,-1 0 0</inkml:trace>
  <inkml:trace contextRef="#ctx0" brushRef="#br0" timeOffset="10">886 214 9502,'0'-2'219,"0"2"-39,0 0 155,0 0-89,0 0 105,0-1-98,0 1 53,0 0-41,0-1 90,-1 1-74,1 0 11,0 0-80,0 0 1241,-1 0-1007,1 0 1145,0 0-1307,0 0 141,-1 0-84,1 0-76,0 0 16,0 0-93,-1 0 85,0 0-55,1 0 71,0 0-65,-1 0-41,0 0-34,0 0-18,1 0-32,-1 0-23,0 0 11,0 0-2,1 0-75,-2 0 30,1 0-91,0 0-52,0 0 57,0 1-83,-1-1 75,1 0-6,-1 0-2,2 0-2,-2 0 66,2 1-6,-1-1 53,0 0-47,1 0 2,-1 0 591,1 0-335,0 0 477,0 0-495,1 0 1,-1 0-61,0 0 5,0 0-56,1 0-70,-1 1 4,0 0-70,0-1-69,1 1 42,-1 0-63,0 0 85,0-1-104,0 2 48,0-1-95,0 0 63,0 1-1,-1 0 49,0-1-22,1 1 130,-1 0-25,1-1 30,0 1-38,-1-1 116,1 1-32,0-1 141,0 1-49,0-2-34,1 2 30,-1-1-82,0-1-103,1 0-25,0 0-88,0 1 103,-1-1-130,1 0 82,-1 0-117,1 0-385,-1-1 125,1 1-286,0 0 281,0 0-193,0-1 145,0 0-181,0 1-399,1-1 295,-1 1-352,1 0 476,0 0-387,-1 0 675,2 0-397,-2 1 746,0 0 0,1 0 0</inkml:trace>
  <inkml:trace contextRef="#ctx0" brushRef="#br0" timeOffset="11">881 282 9176,'0'-1'-61,"0"1"389,0 0 122,0 0 973,1 0-399,-1 0 443,0 0-986,0-1-260,-1 1-26,1 0 15,0 0 15,0 0-30,-1 0-16,0 0-8,1 0-108,-1 0-2,1 1-11,0-1-18,-1 0 41,0 1 0,0-1 12,1 0 8,-1 0 13,0 0-23,0 1-4,0-1-48,0 1 16,0 0-17,0-1 35,0 0-13,0 0 4,-1 1-15,1 0 79,0-1-21,-1 1 27,1-1-36,-1 0-50,1 1-10,-1 0-8,1-1-66,-1 1 46,1-1-68,-1 0 65,1 1-57,-1 0 13,1-1-4,-1 0-45,1 0 97,-1 1-39,0 0 49,1-1 64,-1 1-61,1-1 52,0 0 59,-2 1-19,2 0 131,-1-1-132,1 1-50,-1-1-32,1 0-17,0 1 43,-1-1-59,1 1-28,0-1 6,-1 0-3,2 0 80,-1 0-19,0 0 0,0 1 56,0-1-8,0 0 15,0 1 48,0-1-93,0 0 52,0 1-66,0-1 57,0 0-34,1 0 66,-1 0-65,0 0 37,1 0-22,0 0 18,-1 1-62,0-1-12,1 0-10,-1 0 13,1 0-34,-1 0 11,1 0-72,-1 0 40,0 0 26,1 0 8,0 1 30,-1-1 30,1 0-23,0 0 20,-1 0-35,1 0 40,0 0 19,0 0 1,0 1-1,-1-1-93,1 0-4,0 0 2,-1 0-163,1 0 88,-1 0-121,1 0 50,0 0 55,0 0-32,-1 0 38,1 0 100,-1 0 22,0 1 25,1-1-44,0 0 10,-1 0-3,0 0 26,1 1 35,-1-1-37,1 0 32,0 0-25,-1 0-1,1 0-33,0 0 45,-1 0-66,1 0 44,0 0-45,0 0 35,0 0-53,0 0 29,-1 0-35,1 0 29,-1 0 58,1 1-2,-1-1 14,1 0-13,0 0 0,-1 0 19,0 0-2,0 0 58,1 0-24,0 0 4,-1 0-45,0 0-30,1 0-26,0 1 55,-1-1-63,1 0 1,-1 0-18,1 0 14,-1 0-13,1 1-14,0-1-22,-1 0 22,1 0 107,-1 0-40,0 0 40,1 0-54,0 0-16,0 0 16,0 0 426,0 1-304,0-2 277,0 1-428,0 0-7,0 0-106,1 0 73,-1 0-114,1 0 115,-1 0-93,1 0 81,-1 0-113,0-1 104,0 1-85,0 0 47,0 0-547,0-1-1701,0 1 1144,0 0-954,0 0 2044,0 1 127,1-1 0,-1 1 0</inkml:trace>
  <inkml:trace contextRef="#ctx0" brushRef="#br0" timeOffset="12">593 35 9502,'0'-2'1565,"0"2"-541,0 0-142,0 0-280,-1 0-237,1 0-182,0 0-9,0 0-9,0 1-10,0 0 14,0 0-41,0 1-2,0 0-12,-1 1 17,1 1-62,0 0 9,-1-1-56,1 2-22,0-1 28,-1 1-68,1 0 108,-1 0-87,0 0 59,1 0-42,-1-1 24,1 0-111,-1 0 52,1 0-110,0-1-137,0 0 74,0 0-124,0 0 144,0-1-38,0 1 42,0-1-53,0 0-158,0 0 100,0-1-157,0 1 146,0-1-79,0 0 78,0 0-53,0-1-177,0 0 130,-1 0-167,1 0 323,0 0 102,0-1 151,0 0 0,-1 0 0</inkml:trace>
  <inkml:trace contextRef="#ctx0" brushRef="#br0" timeOffset="13">587 46 10161,'0'0'979,"-1"0"803,1 0-1242,0 0 1286,1 0-1621,-1 0 0,1 0 34,1 0-33,-2 0-12,2 0 1,-1 0-21,1 1-32,0-1 33,0 1-49,0 0 4,1-1-4,0 1 5,1 0-154,-1-1 38,1 0-81,0 1 75,0 0-278,1-1 71,0 0-227,0 1 234,-1-1-164,1 0 121,0 0-179,0 0 103,0 0 49,0 0-23,-1 1 49,1-1 42,-2 1 26,2-1 36,-2 1-62,1-1-15,0 0-15,-1 1 27,-1 0 128,0-1-5,0 1 68,0 0-78,-2 0 350,2-1-113,-2 1 247,1 0 90,-1 0-157,0-1 143,0 1-185,0 0-92,0-1-30,0 1-33,0-1-36,0 0 61,0 0-47,0 0 11,0 0-75,0 0-19,0 0 22,0 0 604,1 0-379,-1 0 325,0 0-529,0 0-41,0 1 45,0-1-22,0 1-19,0-1-7,0 0-144,0 1 97,0 0-118,0 0 69,-1 0-12,1 0 58,0 0-48,0 1 160,0-1-14,0 1 34,0 0-22,-1 0-34,1 0-14,0 0 22,-1 1-17,1-1-99,0 0 32,-1 0-86,1 0 47,0 1 40,0 0 9,0-1 41,-1 0-8,1 0 0,-1 1-29,1-1 55,0 0-17,-1 1 23,-1 0-25,2-1 39,-1 1 15,0-1 22,0 0-18,1 0-119,-1-1 43,1 0-49,-1 0 2,1 1-21,-1-2-1,1 0 8,0 1 41,0-1 1,0 0-10,0 0-18,-1 1 32,0-1-43,1 0 37,0 0 96,-1 0-14,0 0 97,0 1-105,1-1 79,-1 0-71,0 0 99,0 0-37,1 0 26,-1 0-51,0 0 13,1 0-108,-1 0 9,0 0-11,0 0-24,0 0 74,0 0-34,0 0 35,-1 0 36,1 0 16,-1 0-16,0 0 0,1 0 48,-2 0-15,1 0 92,0 0-34,0 0 4,0 0-39,-1 0 3,0 0-115,0 0 12,0 0-8,0-1 9,-1 0 57,1 1-13,-1-1 3,0 1 66,1-1-50,-1 1 46,0-1-86,1 0-60,0 1-33,-1-1 5,1 0 24,0 1-114,0 0 42,1-1-113,1 0-507,-1 1 187,1-1-393,0 1-519,0 0 405,1 0-479,0-1 671,0 1-649,-1-1 420,2 1-217,-1-1 675,0 1 574,0 0 0,0 0 0</inkml:trace>
  <inkml:trace contextRef="#ctx0" brushRef="#br0" timeOffset="14">399 45 9502,'0'-2'374,"-1"1"-325,1 0 487,0 0-157,1 1 344,-1 0-244,0-1-161,0 1-1,0-1-116,1 1 134,-1 0-101,1 0 118,0 0-135,-1 0 113,0 0-108,1 0 113,0 0-63,0 0 3,0 0-58,0 0-3,0 0-131,1 0-3,-1 0-13,1 0-49,1 0 37,-1 0 15,1 0 4,0 0-21,0 0-1,1 0-83,0 0 51,-1 0-12,1 0 1,0 0-17,0 0-72,0 0 29,0 0-72,0 0 106,0 0-82,0 1 46,0-1-30,0 1-13,-1-1 70,1 1-13,0 0 22,-1 0-53,1-1-28,-1 1 6,0-1 1,0 1-43,0 0 14,0-1-91,-1 0 93,1 0-30,0 0 19,-1 0-14,0 0-2,0 0 44,0 0-13,-1 0-5,1 0-16,-1-1-3,1 1 21,-1 0 128,0 0-19,-1 0 111,0 0-126,1 0 330,-1 0-139,0 0 245,0 1 39,0-1-128,0 0 111,0 1-152,0 0-25,0-1-17,0 1 41,0-1-128,0 0 39,0 1-111,0-1 64,0 1-125,0-1 28,0 0-97,0 0 124,0 1-123,0 0 92,0 0-121,0-1 46,0 2-16,0-1 52,0 0-44,0 1 207,0 0-67,0 0 132,0 0-65,0 0-40,0 0-7,-1 1-50,1 0-28,0-1-19,0 1 23,0 0 8,0 0-53,0-1 13,0 1-96,0 0 19,0 0 21,0-1-36,-1 1 73,1 0 51,0-1-10,0 1 47,-1-1-4,1 1-41,0-1 48,0 0-59,0 0 78,-1 0-3,1 0 68,-1-1-40,1 2-23,-1-2-2,1 1-32,0-1-85,0 1 8,-1-1-76,1 0 86,-1 1-62,1-1 19,-1-1-24,1 2-87,0-1 74,-1-1-90,1 0 77,-1 1-76,0-1 49,1 0-75,0 1 62,-1-1-9,0 0 41,1 0 0,-1 0 88,0 0-38,0 0 31,0 0 45,-1 0-35,2 0 102,-2 0-90,1 0 106,-1 0-63,1 0 107,-1 0-85,0 0 29,1 1-59,-1-1 17,0 1-13,0-1-87,0 0 75,1 0-72,-1 0 38,0 0 18,0 0-24,0 0 72,0-1 4,0 0 2,-1 1-25,2-1 147,-1 0-51,-1 1 129,1-1-95,-1 0 76,0 0-40,1 0 89,-1 0-80,0 1 8,0-1-56,-1 1 9,1-1-156,0 0 46,0 1-104,0 0 111,0-1-59,1 0 21,-2 1 5,1-1-64,0 1 39,0 0-33,0 0 21,0 0-279,0 0 91,0 0-227,0 0 205,1 0-512,-1 1 187,2-1-397,-1 0-312,0 0 334,1 0-322,-1 0 531,2 0 393,0 0 139,0-1 156,0 1 0,2-1 0</inkml:trace>
  <inkml:trace contextRef="#ctx0" brushRef="#br0" timeOffset="15">399 39 9502,'0'-1'1030,"-1"1"-631,1 0-107,-1-1 59,1 1-121,0-1 114,0 0-93,0 1 110,0 0-142,0 0 96,0-1-84,0 1 89,0 0-17,0 0-50,0 0 18,1 0-86,-1 0 78,0 1-73,0 0 76,0 1-30,0 0 5,1 1-36,-1 0-1,0 0-30,0 2-18,0-2 15,0 2-40,0-1-44,0 1 47,0 0-43,0 0-56,0-1 13,0 0-97,0 1-122,0-1 62,0 0-102,0 0 128,0-1-236,0 0 71,0 0-171,0-1 159,0 0-259,0 1 84,0-1-199,0-1 216,0 1-144,0-1 109,-1 0-122,1 0 91,-1 0 155,1 0-18,0 0-165,0-1 108,0 1-1,0-1 186,0 0 219,0 0 0</inkml:trace>
  <inkml:trace contextRef="#ctx0" brushRef="#br0" timeOffset="16">228 40 9502,'-1'0'150,"1"0"-81,0 0-8,-1-1 25,1 1 78,0 0 22,-1-1-7,1 1 31,0 0-68,0 0 43,0-1-50,0 1 61,0 0-3,0 0 1224,0 0-931,0 0 899,1 0-1231,-1 0 11,1 0-19,0 1-31,0-1 12,0 0-11,0 0 29,1 0-52,-1 0 1,1 0-16,-1 0-108,1 0 69,0 0-78,-1 0 53,1 0-73,1 0 23,0 0-69,-1 0 17,1 0 37,-1 0-41,1 0 52,-1 0-45,1 0-4,-1 0 21,1 0-10,-1 0 38,1 0-35,0 0 16,-1 0-9,1 0-17,-1 0 29,1 0-37,0 0 38,-2 0 19,1 0-23,0 0 40,0 0-31,-1 1 28,1-1-31,0 0 31,0 1-17,0-1 20,0 0-16,-1 0-78,1 0 20,0 0-70,0 0 71,0 0-39,0 0 58,-1 0-39,1 0 28,0 0 11,-1 0-17,1 0 35,-1 0-36,1 0 24,0 0-20,-1 0 62,0 0 20,1 0 8,-1 0-23,0 0 5,-1 0 3,2 0 24,-1 0-15,-1 0-21,1 0-21,0 0 19,0 0 30,-1 0-19,0 0 28,1 0 10,0 0 5,0 0 12,-1 0-16,1 0 5,0 0-34,-1 0 36,1 0-44,0 0 54,-1-1 9,1 1 18,-1-1-19,1 1 113,-1 0-40,0 0 101,1 0 240,-1 0-234,0 0 269,0 0-334,0 0 33,0 1-79,0 0-56,0-1-6,0 0-24,0 0 52,0 1-71,0-1 27,0 1-106,0-1 107,0 1-61,0-1 46,0 0-64,0 1 91,0 0 5,1 0 51,-1-1 61,0 2-53,0-1 76,0-1-67,0 2 1,0-2-21,0 2 3,0-1 20,0 1-67,0-1 10,0 1-29,0-1 30,0 1-77,-1 0 24,1 0-104,0 0-9,0 0 34,0 1-58,-1-1 60,1 0-33,0 1 65,0-1-25,-1 1 156,1-1-40,0 0 102,0 1-94,0 0-21,0-1-31,0 0-11,0 0 35,0 0-97,0 1 34,0-1-86,0 0 32,0 0 40,0 0-1,0 1 101,0-1-50,-1-1 48,1 1-72,0 1 81,0-2 1,-1 0 21,1 1-11,0-1-151,0 0 33,0 0-82,-1 0 100,1-1-40,0 1 40,0-1-22,0 1-12,-1 0 48,1-1-29,-1 0 69,1 1 0,0 0 0,-1-1-5,1 0-111,-1 1 53,1-1-38,-1 1 55,1-1-46,0 1-19,0-1 5,0 0 10,0 0-4,-1 0-18,1 0-21,0 0 9,-1 0 31,1 0 10,0 0 54,-1 0 33,1 1-10,0-1-7,-1 0 24,1 0-13,-1 0 93,0 0-89,1 0-20,-1 0-31,0 0 1,1 0 18,-1 0-39,0 0 26,0 0-34,1 0 86,-2-1 12,1 1-3,0 0-18,0 0 20,0 0-2,0 0 14,0-1 51,0 1-23,-1 0 15,1-1-20,-1 1 4,1-1 6,0 1 34,0 0 7,-1 0-5,1 0-16,-1 0-1,1 0-106,0 0-26,-1-1-1,1 1-17,-1-1 82,1 1-24,-1 0 19,1 0-42,-1-1 27,1 0-33,-1 1 30,0-1 36,1 1-37,-1 0 36,1 0-38,-1 0 67,1-1 9,-1 1 10,2 0-8,-2-1-55,1 0 19,0 1-18,0 0 19,0 0-18,-1-1 12,2 1-6,-2-1 10,1 1-9,-1 0 5,2 0 37,-2-1-35,1 1 35,-1 0-45,1 0 52,-1 0-34,1 0 38,-1 1-56,1-1 7,-1 0 7,1 1-82,-1-1 29,1 0-86,0 0 79,0 1-143,-1-1 70,2 0-100,-2 0 54,1 0 144,1 0-71,-2 0 105,1 0-9,1-1 12,-1 1 7,0 0-39,1 0 113,-2 0-42,1 0 128,1 0-78,-1 0-2,0 0-50,0 0 43,1 0-287,-1 0 93,0-1-167,0 1 126,1 0-112,-1 0 43,0 0-87,1 0 91,-2 0-109,1-1 47,1 1-119,0 0-120,-1 0-1589,1 0 1263,0 0-1086,1 0 1863,-1 0 0,1 0 0</inkml:trace>
  <inkml:trace contextRef="#ctx0" brushRef="#br0" timeOffset="17">219 46 8681,'0'-1'-176,"0"1"178,0 0 73,0 0-38,0 0 10,0-1 6,0 1-9,0 0 11,0-1 16,1 1 4,-1 0-12,0 0-40,0 0 19,0 0 1636,0 0-1173,0 0 1222,0 0-1664,0 0-15,0 0-1,0 1 31,0 0 2,0-1-2,0 1-31,0-1 22,0 2-30,0-1 6,0 1-41,0-1 36,0 1-9,0-1 44,0 1-47,0 0 8,0 1 10,0-2-15,0 1 32,0 1-15,0-1 18,0 0-10,0 1-36,0-1-9,0 0-20,0 1 17,0-1-39,0 1 26,0 0-84,0-1-19,0 1 12,0 0-46,0-1 72,0 1-56,0-2 45,0 1-57,0 0-102,0-1 46,1 1-82,-1-1 58,0 1 20,0-1 18,0 0 24,0 0 18,0 0-99,0 0-2,0-1-93,0 1 120,0-1-8,0 1 58,-1-1-24,1-1 0,0 1 0</inkml:trace>
  <inkml:trace contextRef="#ctx0" brushRef="#br0" timeOffset="18">178 51 9502,'0'-2'-288,"0"2"613,0-1-51,0 1 225,0-1-143,0 1-79,0 0-56,0-1-29,0 1 12,0 0-18,0 0 79,0 0-85,0 0 147,1 0-87,-1 0 126,0 0-83,0-1 12,0 1-83,1-1-5,-1 1-84,0 0 6,0-1-5,1 1 99,-1 0-69,0 0 69,0 1-46,0 0 11,0 0 14,0 2-22,0-1-80,0 0-25,-1 0-1,1 1-67,0 0 74,0 0-81,0 1 77,0-2 20,0 1 12,0 1 22,0 0-12,1-1-9,0 1-9,-1 0-4,1-1-67,1 1 3,-2 0 2,2 1 14,-2-2-224,2 2 60,-1-2-186,-1 2 144,1-1-68,0 0 33,-1 0-60,1 0 90,-1 0 76,0 0-21,0 0 127,0 0-55,0 0 105,0-1-90,1-1-54,-1 1-42,1 0-6,-1 0 75,0-1-207,0-1 97,0 1-178,1-1-176,-1 0 118,0 0-183,0-1-174,0 0 257,0 0-50,0 0 323,-1-1 220,1 0 0,-2-1 0</inkml:trace>
  <inkml:trace contextRef="#ctx0" brushRef="#br0" timeOffset="19">83 51 10631,'1'0'-274,"-1"0"343,0 0-305,0 0 422,0 0-172,0 0-5,-1 0 70,1 0 945,0 0-604,0 1 723,0-1-940,0 1-10,0-1-49,-1 1-12,1 0-2,0 0-49,0 0 2,0-1-10,0 1 23,0 0 26,-1-1 2,1 1-12,0 0 21,0 0-47,0-1 39,0 1-40,0 0-53,0 0 25,-1 0-93,1 1 92,-1-2-175,0 2 86,1-1-114,0 1 70,-1-1 6,1 1 52,-1 0-47,1-1 20,-2 1-11,1 0-6,1-1 139,-1 1 0,-1 0 76,2-1-91,-2 2 50,2-1-82,-2 0 65,1 0-131,0 0 2,-1 1-18,2-1 35,-2 0-50,1-1 28,0 2-99,0-1 84,1 0-28,-1 0 55,0 0-19,0 0-2,1-1 29,-1 1-49,0-1 35,0 1 72,1-1-3,-1 1 88,1-2-176,-1 2 18,1-1-120,-1 0 92,1 1-168,-1-2 86,0 2-119,1-2 86,0 2 34,0-1-22,0-1 10,-1 1 58,1 0 34,-1 0-4,1-1 9,0 0 70,0 1-15,0-1-497,0 0 165,0 1-439,0-1 452,0 0-227,1 0 362,-1-1-212,1 1 400,-1-1 0,0 1 0</inkml:trace>
  <inkml:trace contextRef="#ctx0" brushRef="#br0" timeOffset="20">50 149 8752,'0'1'692,"1"-1"-669,-1 0 195,0 1-51,0-2 97,0 1-32,0 0-71,0-1 138,-1 1-123,1 0 232,0 0-103,0 0 167,-1 0-160,1 0 105,0 0-151,0 0 118,0 0-181,0 0-30,0 0-27,0 1 47,0 0-46,0 0 47,0 0 24,0 0-66,0 0 67,1 0-88,-1 0-48,1 1 4,-1-1-12,0 1 24,1-1-24,-1 1-14,1 1-2,0-1-104,-1 0 67,0 0-107,1 0 84,0 0-48,0 0 48,-1 0-46,0 0-128,1-1 54,0 0-104,-1 0 90,0 0-132,0 0 52,0 0-101,0-1 99,1 0-279,-1 0 92,0 0-198,0 0-252,0 0 233,1 0-52,-1 0 355,0-1 318,0-1 0,0 1 0</inkml:trace>
  <inkml:trace contextRef="#ctx0" brushRef="#br0" timeOffset="21">68 190 9502,'0'-1'474,"0"0"-387,0 1 48,1-1-44,-1 1 55,1 0 39,-1-1 15,0 0-1,1 1 72,0 0-48,0 0 12,-1 0-33,0 0 23,1 0-9,0 0 71,0 0-8,0 0-45,0 0 19,-1 0-76,2 0 56,-1 0-37,0 1 12,1-1-27,-1 1-45,1-1-3,0 0 18,0 0-52,0 0 38,0 0-41,1 0 35,-1 1-51,2-1 2,-1 0-10,1 0-97,-1 0 63,1 0-94,0-1 59,0 1-11,0 0-13,0 0 8,0-1 19,1 1-123,-2-1 54,2 1-115,-1 0 77,1 0-140,-1 0 52,0-1-110,0 1-81,0 0 81,0 0-94,0 0 21,-1 0 114,0 0-65,0 0 69,-1 0-204,0 0 85,-1 0-115,1 1 155,-1-1 182,0 0 31,0 0 120,0 0 0,-1 1 0</inkml:trace>
  <inkml:trace contextRef="#ctx0" brushRef="#br0" timeOffset="22">172 38 9502,'0'-1'920,"0"1"-677,0 0 139,0 0-54,0 0-44,-1 0 20,1 0-91,0 0 70,-1 0-67,1 0 69,-1 0-147,0 0-25,1 0-32,0 0 2,-1 0 39,0 0 3,0 0-17,1 0 23,-1 0-47,0 0 36,1 0-35,-2 0-21,1 0 48,0 0-79,0 0 93,0 0-87,0 0 18,0 0-35,-1 0 9,1 0 44,-1 0 14,0 0 4,0 0 140,0 0-39,-1 0 118,0 1-86,1-1 8,-1 0-57,0 0-7,0 1-95,0 0 35,1-1-36,-1 0 72,1 0-133,-1 0 38,0 0-123,1 1 1,0-1 33,1 0-57,-2 0 109,1 0 108,0 0 35,1 0 66,-2 0-95,2 0 151,-1 0-80,0 0 129,1 0-158,-1 0-1,1 0-70,0 0 94,0 1-198,0-1 88,1 0-172,-1 1-116,1-1 70,0 0-111,0 0 125,-1 0-165,1 0 64,0 0-162,0 0 177,0 1-184,0-1 112,0 0-164,0 1-34,0-1 100,0 1-75,0-1 116,0 0-34,0 0 44,0 1-29,0 0-388,0-1 181,0 1-97,0-1 341,0 1 318,0 0 0,-1-1 0</inkml:trace>
  <inkml:trace contextRef="#ctx0" brushRef="#br0" timeOffset="23">729 257 9817,'-1'-1'864,"1"1"-676,0-1 37,0 1-24,0 0 84,0 0-81,0 0 57,-1 0-56,1 0 55,0-1-12,-1 1 7,1 0-26,0 0 62,0-1-79,-1 1 64,1 0-90,-1-1 78,1 1-52,-1 0 67,1 0-78,0 0 14,-1 0-34,0-1-1,0 1 64,1 0-94,-2 0 55,1-1-74,1 1 53,-2 0-39,2 0 53,-2 0-64,1 0 11,0 0-15,0 0 1,0 0-27,0-1-21,0 1 10,0 0-3,-1 0-30,2 0 11,-2-1-51,1 1 40,0 0-32,-1 0 40,1 0-26,0 0 0,-1 0-7,1 0-6,-2 0-55,2 0 78,0 0-41,-1 0 39,1 1-36,-1-1-26,1 1 4,0-1 9,-1 0 10,2 0 26,-1 1-27,0-1 32,0 0-47,0 1 32,0-1-43,1 0 41,-2 0-4,1 0 2,1 1 26,-2-1-17,1 1 19,1 0-23,-2-1 32,1 0-24,0 0 26,0 1-31,0 0 21,-1 0-15,1-1 21,0 0-85,0 1 50,-1 0-52,2 0 64,-2-1-35,1 0 27,0 1-30,-1 0 61,2-1-25,-2 1 19,1 0-27,0 0 27,0 0-20,0 0 18,0 0-26,0-1 31,0 1-21,0 1 35,1-2-51,-1 1 21,0 0-20,0 0 24,1 0-62,-1 0 48,0 0-53,1 1 18,-1-2-16,1 2-6,-1-1 12,0 0 8,0 0 14,1 1-17,-1-1 8,0 0 52,1 1-43,-1-2 42,0 2-4,0-1 14,1 0 4,0 0-11,-1 1-2,0-1-20,0 0 30,1 0-39,0 1 12,-1-1-11,1 1 16,0-1-56,-1 0 41,1 1-42,0-1 44,0 0-26,0 0 14,0 1-16,0-1-18,0 1-5,0-1-14,0 0 37,0 1 9,0-1 25,0 0-29,0 1 51,0-1 10,0 1 4,0-1-10,0 0-39,1 1 0,-1-1 4,1 1 5,-1-1-52,1 0 0,0 0-10,0 1-27,-1-1 29,1 0-3,0 1 10,0-2-32,0 2 35,0-1-48,-1 0 149,1 0-16,0 0 83,0 1-102,0-2 128,0 2-79,0-1 140,-1 1-130,1-1-9,0 0-55,0 0 20,0 0-111,0 1 44,0-2-117,1 2 113,-1-1-37,0 0 27,0 0 2,1-1-84,-1 1 36,1 0-41,0 0 31,0 0 58,0 0 8,0 0-9,-1-1-7,1 1 28,0 0 21,-1 0 10,1-1 43,0 1-9,-1 0-3,1-1 5,0 0-134,0 1 68,-1 0-66,0-1 71,1 1 0,-1-1-3,2 0 5,-2 0-38,1 0 27,-1 1-36,0-1 38,1 0 50,-1 0-37,1 0 36,-1 0 56,1 0-27,-1 0 101,0 0-95,0-1 62,1 1-30,-1 0 27,0 0-87,1 0-63,-2-1-7,2 0 28,-1 1-1,0-1-1,0 1-21,1-1 15,-1 0-68,0 1 14,0-1-105,1 0 87,-1 0 16,0 0 20,1 0 84,-2 0-11,2 1 25,-1-1-19,0 0 52,0 0-17,-1 1 98,1-1-80,0 0 24,0 1-14,-1 0-15,2-2 24,-1 1-40,-1 1 19,1-1-10,-1 0 37,1 0-43,-1 0 40,1 0-94,0 0 42,0 0-42,-1 0 44,1 0-12,0-1 3,0 1 0,-1 0 2,2 0-19,-2-1 10,1 2-18,-1-2 25,1 1-55,0 0-25,-1 0 4,1 0-49,-1-1 98,1 1-49,0 0 4,-1 0-23,0-1-6,1 1 14,0-1-2,-1 1-10,1-1-14,-1 1 9,0-1 105,1 1-44,0-1 50,-1 0-70,0 1 54,0-1-36,0 0 46,1 1-10,-1-1 19,0 1-1,0 0 3,0 0-64,0-1 30,0 1-25,0 0-26,-1 0 29,1 0-30,0 0 44,-1 0-49,0 0 31,1 1-48,0-1 54,-1 0-45,1 0-4,-1 0-7,0 0-48,1 0 12,0 0 3,-1 0-5,1-1 168,-1 1-35,0-1 102,1 1-54,0-1 0,0 1-42,-1-1-13,1 2 51,-1-2-22,1 1 96,0 0-89,0 0 9,-1 0-64,0 0-7,0 0-63,1 0 6,-1 0 4,0 1-33,0-1 49,1-1-66,-2 2 61,1-1-40,1 0 66,-2 0-50,2 1 31,-1-1 1,0 0-20,0 0 21,0 1-21,0 0 42,0-1-24,1 0 27,-1 1-4,0-1-14,1 1 24,-2-1-24,1 0 9,1 1-7,-1 0 1,-1 0-310,2-1 61,-1 1-196,0 0 187,0-1-575,1 1 196,0 0-411,-1 0 443,1 0-252,0 0 227,0 1-45,0 0 349,0-1 324,0 3 0,0-2 0</inkml:trace>
  <inkml:trace contextRef="#ctx0" brushRef="#br0" timeOffset="24">685 299 9502,'-2'-1'665,"1"1"-100,1 0-220,-1 0 169,0 0-134,0 0 139,1 0-159,-1 0 96,0 0-85,0 0 80,0 0-6,0 1-116,1-1 62,-2 0-91,2 0 13,-1 1-32,0 0 43,0 0-51,0 0 19,1 0-72,-1 0-5,0 1 7,1-1-23,-1 1 80,0-1-5,0 1-76,1 0 21,-1 0-88,1-1-18,-1 1 13,1 1 2,0-2 7,0 1 16,0 0-19,0-1 5,0 1 22,0-1-6,0 1 10,1-1-17,0 1-48,-1-1 25,1 0-24,0 0 46,0 0-60,0 0 45,0-1-51,1 1-10,-1 0-11,1-1 1,0 1 7,0-1-60,0 0 17,-1 0-119,1-1 73,1 0-13,-1 0 59,0 1-8,0-2-7,0 1 18,0 0-25,0 0 34,0-1-4,0 0-9,0 0 3,0 1 0,0 0 11,-1-2 1,0 1 6,0 1-45,0-2 32,0 1-38,-1-1 145,0 1-19,0-1 89,0 1-96,0-1-66,0 1-64,-2-1 10,1 1 15,0 0-293,0-1 78,-1 1-241,1 1-119,-2-1 160,2 2-170,-1-1 203,0 1-858,-1 0 283,1 1-263,1-1 649,-1 2 565,0 0 0,1 0 0</inkml:trace>
  <inkml:trace contextRef="#ctx0" brushRef="#br0" timeOffset="25">218 297 9502,'0'-1'572,"0"1"-95,0 0 113,0-1-165,0 1 136,0 0-222,0-1 223,0 1-138,0 0 180,0 0-241,0 0-96,0 0 70,0 0-35,-1-1 44,1 1-76,0 0 53,0 0-45,0 0 87,-1 0-57,1 0-12,-1 0-59,0 0-34,1 0-15,0 0-43,-1 0 58,0 0-48,1 0-4,0 0 1,-1 0-21,0 1 42,0 0 26,1 0-12,-1-1 30,0 1-81,0 1 24,1-2-17,-1 2-59,0-1-2,1 1-15,-1-1 13,0 0-17,0 0-1,1 1-26,-1-1-36,0 1 81,1-1-39,-1 1 39,1-1-45,0 0-15,0 0-44,-1 1 39,1-2 10,0 2 21,0-1 19,0 0 37,-1 0-21,1 0 24,0 0-43,0 1-20,0-2 23,0 1-21,1 0 25,-1 0-33,0 0 18,1 0-17,-1-1 78,0 1-38,1 0 43,0 0-55,0-1 63,-1 1 15,0 0 14,1-1 38,0 1-31,0 0-9,0 0 9,0-1 7,-1 0-10,1 1 26,1-1-126,-2 1-5,1-1-61,1 1 73,-2-1-120,2 0 56,-2 0-94,2 0 64,-1 0-43,0 0 29,0 0-77,0 0 49,0 0 13,1 0 27,-2 0 13,2 0 14,-1 0-26,0 0 18,0-1-9,1 1 18,-1-1-4,1 0 7,-1 0-1,1 0 0,-1 0 0,1 0 1,-2 0-73,3-1 52,-3 1-60,2-1-67,-1 1 24,1-1-123,-1 1 119,0-1-23,0 0 76,0 1-20,0-1 11,0 1 75,0-1-71,-1 1 64,1-1 122,-1 0-25,0 1 119,0-1-82,0 1-26,0-1-46,-1 1 31,0-1-120,0 1 58,0-1-30,0 0 34,-2 1 21,2-1-19,-1 1 0,0 0-5,0 0-220,0-1 49,0 2-159,-1-1-332,1 0 137,1 1-260,-1 0 419,0 0 174,1 0 172,0 1 0,0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10 183 11341,'0'0'591,"0"1"-425,0-1 131,0 0-111,0 0 51,0 1-9,0-1 335,-1 0-257,1 0 205,0 0-365,0 0 112,0 0-133,-1 0 151,1 0 9,0 0-96,0 0 71,0 0-134,0 0-67,0 0 42,0-1-32,0 1 71,0 0-77,0-1-4,0 1-32,0-1-39,-1 1 89,1 0-37,0 0 44,0 0 69,0-1-51,0 1 42,-1 0-132,1-1 55,0 1-55,0-1 75,0 1-42,0 0 26,0 0-26,0-1 46,0 0-53,0 0 40,0 1-44,0-1 49,0 1-9,0-1 6,0 1 6,0-1-16,0 0 13,0 0-21,-1 1 6,1-1 10,0 0-4,0 0 6,0 1-68,0-1-16,0 0 6,0 0 9,0 1 7,0-1-28,0 0 1,0 0-7,0 0-1,0 0 22,0 1-63,0-1 66,0 0-12,0 0 6,0 1 38,0 0-35,0-1 35,0 0-32,0 1-13,0 0 13,0-1-10,0 0 23,0 0 7,0 1 0,0 0 1,0-1 0,0 0-7,0 0 3,0 1 52,-1-1-42,1 0 44,0 0-55,0 1 71,0-1-50,0 0 61,0 1-72,0-1-21,0 0 16,0 0-11,0 1 23,0-1-35,0 0-18,-1 0-5,1 1 32,0-2 19,0 2 17,0 0 8,-1-1-22,1 0 24,0 1-34,0-1-43,0 1-14,0 0 0,0 0 9,0-1-88,0 0 29,0 1-122,0-1 125,0 1-51,0 0 105,0-1-67,-1 1 101,1-1-55,0 1 48,0-1-65,0 1 48,0 0-37,0 0 36,0-1 13,0 1-26,0-1 45,0 1-46,0 0 59,0 0 3,0-1 16,0 1-16,0 0 31,0-1 9,0 1 29,0 0-25,0 0-46,0-1-2,0 1-12,0 0 16,0 0-14,0 0 2,0 0 2,0 0-3,0-1 6,1 0-54,-1 1 36,0-1-42,0 1 39,1-1-34,-1 0 16,1 1-15,-1 0 71,0-1-25,1 0 29,-1 1-39,0-1 71,0 1-52,0 0 59,0 0-19,0-1-32,0 1 37,0 0-40,1 0-30,-1-1 35,0 1-31,1 0 45,-1-1-75,0 1 53,1 0-54,-1 0 6,0-1 32,0 1-44,0-1 83,1 1-33,-1-1 31,1 1-40,-1 0-1,1 0 0,-1-1 0,0 1 6,1-1-30,0 1 25,-1-1-24,1 1 34,0-1-23,-1 0 15,1 1-15,-1 0 11,0 0 3,0 0-7,1-1-15,-1 1 9,0 0-13,1 0 14,-1 0-16,1 0 12,-1-1-13,0 1 21,0 0-41,1 0-11,0 0-4,-1-1 9,1 1 72,0 0-26,0 0 22,-1 0 20,1 0-45,0-1 46,0 1 21,-1 0 21,0-1 11,1 1-20,0 0-37,0 0-20,-1 0 35,0 0-30,1 0-5,0-1 6,-1 1-6,1 0 16,0-1-32,0 1 19,-1 0-31,1-1 23,1 1 0,-2 0-4,1 0 6,0 0 2,-1 0-7,0 0 6,1 0 20,0-1-12,0 1 20,0 0-27,0 0 10,0-1-4,-1 1 5,1-1-5,1 1-50,-2 0 34,1 0-36,0 0 5,-1 0 28,1 0-31,0 0 10,0 0 20,-1-1-25,1 1 25,0 0 28,0 0-27,-1 0 28,1 0-35,0-1 58,-1 1-36,1 0 39,0 0-45,0 0 37,-1 0-19,1-1 26,0 1-68,0 0 22,-1 0-23,1 0 1,0 0 24,0 0-23,-1 0 26,2 0-45,-2 0 27,1 0-33,1 0 37,-2 0-14,1 0 2,1 0-6,-2 0 2,2 0-28,-2-1 17,1 1-53,1 0 57,-2 0-21,1-1 27,1 1-30,-2 0 17,1 0-22,1 0 27,-2 0 9,1 0-9,0 0 8,0 0-10,0 0 41,0 0 9,1 0 4,-1 0-8,0 0-17,1-1-14,-2 1 19,2-1-1,-1 1-3,1-1 7,-1 1-3,1 0-7,-1-1 10,0 1-7,0 0-73,1-1 50,-2 1-59,1 0 74,0 0-57,0 0-11,-1 0-15,0 0 18,1 0 71,0 0-17,-1 0 13,1 0 21,-1 0-45,0 0 46,1 0-10,0 0-24,-1 0 31,1 0-37,0 0-9,0-1 9,-1 1 4,2 0 5,-1 0 27,-1 0-22,1 0 16,0 0-19,-1 0 55,1 0 13,1-1 1,-2 1 52,0 0-94,1 0 48,0 0-51,0 0-10,-1 0 21,1-1-15,0 1-16,0 0 14,-1 0-15,0 0 27,1-1-46,0 1 30,-1 0-45,1 0 52,0 0 11,0 0-9,-1 0 5,1 0-17,0 0-3,0 0 3,-1-1 39,1 1-22,0 0 25,-1 0-29,1 0 27,-1 0-15,1 0 18,0 0-18,0 0-53,0 0 40,0-1-40,-1 1 43,2 0-60,-1 0-18,-1 0-2,1-1-65,0 1 110,-1 0-67,1 0 141,0-1 5,0 1 9,-1 0-23,1 0 18,0 0-55,-1 0 61,1 0-63,-1 0-7,1 0 19,0 0-12,-1 0-47,1-1 36,1 1-30,-2 0 50,1 0-32,0-1-21,0 1-11,0-1-12,0 0 44,0 1-12,0 0 3,0 0 24,-1 0-25,1 0 24,0 0-18,0-1-33,0 1 26,0 0-26,0 0 41,1-1-73,-1 1 53,0 0-57,0 0 30,0 0 27,0-1-38,0 1 72,-1 0-37,1-1 27,0 1-33,0 0 44,-1 0 15,1 0 2,-1 0-13,1 0 28,-1 0-47,0 0 65,1 0-67,-1 0-27,1 0-20,0 0 5,-1 0-50,0 0 81,0 0-47,0 0-8,1 0 40,-1 0-55,1 0 63,-1 0 7,0 0-4,1 0-2,-1 0-14,0 0 50,0 0-34,0 0 46,0 1-55,1-1 27,-1 0-20,1 0 31,-1 0-51,1 1 30,-1-1-26,0 0-39,0 0 42,0 0-47,1 0 61,-1 0-15,1 0 9,-1 0-21,0 0 14,0 0 107,0 0-20,0 0 102,0 0-107,0 0 67,1 0-62,-1 0 71,0 0-5,0 0-49,1 0 9,-1 0-53,0 0 11,1 0 0,-1 0-10,0 0-61,0 0-28,0 0-56,0 0 56,0 0 28,0 0 37,1 0 6,-1-1 45,0 1-53,0 0 55,0 0-62,1-1 87,-1 1-16,0 0 76,0-1-67,0 1 25,0 0 111,0 0-138,0 0 127,0 0-188,0 0-5,0 0-13,1 0-4,-1-1-1,0 1-9,0 0-28,0-1 5,1 1-11,-1-1 7,1 1 20,-1 0-31,0 0 44,1 0 8,0-1-7,-1 1 5,1 0 41,-1-1 10,0 1 1,0 0 34,1-1-66,-1 1 34,1 0-36,0 0-42,-1-1 37,0 0-35,1 1 50,0-1-1,-1 0 2,1 0-4,-1 1-4,1-1 25,0 0-21,-1 0 18,0 1-30,1-1-2,0 0 3,0 1-77,-1 0 21,1-1-70,0 0 75,0 0-71,-1 1 18,1-1-18,0 0 24,-1 0 128,0 1-42,1 0 32,0-1-59,-1 1 61,1 0 34,-1-1 1,0 1 55,0 0-115,1-1 52,-1 1-45,1 0-11,0 0 36,-1 0-24,1 0 8,-1 0-8,1 0-5,0-1 12,-1 1 60,2-1-47,-2 1 39,1 0-54,0-1 34,0 0-23,0 1 31,0-1-39,0 1 12,-1-1 1,2 1-65,-2-1 51,1 0-60,1 1 70,-2-1-53,1 0-17,1 1-1,-2-1-7,2 0 15,-1 0-33,-1 1 12,1-1-18,0 0 103,-1 0-58,0 1 55,1 0 44,-1 0-13,0-1 87,1 1-34,-1 0 12,0 0-44,0-1 10,1 1-116,-1 0 65,0 0-57,0 0 75,0-1-68,0 1 50,1 0-50,-1 0 55,1 0-81,0 0 46,-1 0-56,0 0 71,1 0-2,0-1-4,0 1-16,-1 0-2,1-1 0,-1 1 9,1 0-53,-1 0-13,1 0-2,0 0 15,0-1-6,-1 1-14,1 0-6,0-1 2,0 1 66,-1 0-25,0-1 20,1 1-10,0 0 0,0 0-7,0-1 18,0 1-24,-1-1 27,2 1-19,-1-1-7,-1 1 7,2 0 0,-1 0 4,0-1 44,0 1 6,-1-1 3,1 1-11,1 0 35,-2 0 14,1 0 11,0-1 28,0 1-84,-1 0 27,1 0-24,0 0-12,-1 0 22,1 0-15,0 0 1,0 0 0,0 0-3,0 0 10,0 0-55,0-1 36,1 1-46,-2 0 54,2 0-52,-1-1-9,1 1-13,-2 0-2,2 0 46,-1 0-5,0-1 13,0 1 1,0 0-5,0 0 1,0-1 9,0 1-6,0 0 8,0 0-12,-1 0 0,1 0 2,0 0 2,0 0-1,-1 0-68,1 0-20,0 0-6,-1 0 14,1 0 58,0 0 3,0 0 42,-1 0 15,1-1-3,0 1-8,0 0 11,-1 0-39,1 0 43,0 0-49,-1 0 57,1 0 34,0 0-6,0 0 40,-1 0-93,1 0 50,0 0-52,0 0 20,-1 0-15,1 0 11,0 0-73,0 0 50,-1 0-56,1 0 63,0 0-65,0 0 40,0 0-46,0 0 55,-1 0-23,1 0 8,0 0-14,0 0-10,-1 0 26,1 0-31,0-1 51,-1 1-21,1 0 18,-1 0-21,0 0-37,1 0-11,0 0 1,-1 0 9,0 0-20,0 0 40,1 0-44,-1 0 48,1 0 51,0 0-41,-1 0 37,0 1-20,1-1-20,0 0 17,0 0 45,-1 0-51,1 0 57,0 0-65,-1 0 32,0 0-15,1 0 21,0 0-10,0 0 1,-1 1 2,1-1 1,0 0-12,0 1 0,-1-1 0,1 0-1,0 0 0,0 0 1,0 1 0,0-1-1,1 0-4,-1 0 3,1 0-2,-1 0-22,1 0 18,-1 0-19,1 0 24,-1-1-37,0 1 26,0 0-30,1 0 37,-1 0-46,0 0-9,0-1-8,0 1 8,1 0 35,-1 0 2,0 0-5,0 0 14,0-1-12,0 1 11,0 0-17,1 0 6,-2 0-6,1 0 4,0 0-2,0 0 3,-1 0-1,1 0 5,0 0-46,-1 0 29,1 0-32,-1 0 41,1 0 56,-1 0-38,1 0 108,-1 0-37,0 0 5,0 0-12,1 0 10,-1 0-49,1 0 62,0 0-65,-1 0 1,0 0 15,1 0-13,0 0 29,0 0-76,-1 0 10,2 0-25,-2 0-30,1 0 39,0 0-55,0 0 46,0 0 1,0 0 41,0 0-14,0 0 77,0 0 6,0 0 15,-1 0-20,1 0 12,0 0-14,-1 0 73,2 0-57,-1 0 12,-1 0-23,1 0-2,1 0-35,-2 0 4,2 0-11,-1 0-64,1 0 30,-1 0-91,1-1 83,-2 1-83,2-1 51,-1 1-81,0 0 63,0 0 23,1 0 16,-1-1 21,0 1-30,0 0 49,0 0-51,0 0 37,0 0-36,0 0 82,0 0-44,0 0 57,-1 0-70,1 0 9,0 0-4,0 0-14,-1 0 12,1 0-18,-1 0 23,1 0 64,0 0-48,-1 0 44,1 0-60,0 0 63,-1 0-44,0 0 52,1 0-65,0 0 59,0 0-41,-1 0 58,1 0-61,0 0 23,0 0-17,-1 0-32,1 0 21,0 0-27,0 0 39,-1 0 13,1 0-12,0 0 3,0 0-9,0 0 55,0 0 19,-1 0 5,1-1 31,0 1-41,0 0 2,-1 0 5,0 0-18,1 0-1,0 0 8,-1 0-84,0 0 38,1 0-34,0 0 57,0 0-57,-1 0-28,1 0-12,0 0 20,0 0-11,-1 0-27,1 0 0,0 0-9,0 0 71,-1 0-6,1 1-11,-1-1 81,1 0-61,-1 0 64,1 0-29,0 0-22,0 0 25,-1 1-23,0-1 24,1 0-5,0 0 12,-1 1-9,1-1-50,-1 0 39,0 0-40,1 0 38,-1 1-10,0-1 4,1 0-13,-1 0 7,1 0-3,-1 1 1,0-1-6,1 0 2,-1 1-2,1-1 6,-1 0 18,0 0-13,1 1 12,-1-1-11,1 0 47,-1 0-32,0 0 35,1 0-35,-1 0-9,0 0 12,0 0-10,0 0-47,0 0-11,0 0-3,0 1-49,0-1 30,0 1-5,0-1 5,1 0 10,-1 1 21,0-1-30,1 0 29,-1 0 9,1 0-23,-1 1 16,0-1 32,0 0 20,1 0 1,-1 0-8,0 1 34,1-1-6,-1 0 66,0 0-7,0 0-42,0 0 17,1 0-57,-1 0-49,1 0 30,-1 0-33,1 1 54,-1-1-46,0 0-15,0 0-13,0 0 16,1 1-1,-1-1 32,0 0-52,1 0-23,-1 0 25,1 0-33,-1 1 40,0-1 19,1 0-20,-1 0 19,1 0 44,-1 0-29,1 0 36,-1 0-49,0 0 37,1 0-27,-1 0 31,1 0-33,-1 0 38,0 0-28,0 0 35,1 0-42,-1 0 14,0 0-11,1 0 49,-1 0-32,0 0 32,0 0-41,0 1 33,1-1-23,-1 0 27,0 0-31,0 0-2,0 0 2,0 1-1,0-1 36,0 0-22,1 0 87,-1 0-12,0 0 2,0 1 9,0-1-74,1 0 17,-1 0-18,0 0-21,0 0 15,0 0-6,1 0 34,-1 0-45,0 0-4,0 1-15,0-1-58,0 0 83,1 0-58,-1 0 66,0 0-9,0 0 40,0 0-31,1 0 29,-1 1-14,0-1-9,0 0 157,0 0-195,0 0 226,0 0-272,0 0 132,0 0-57,0 0 3,0 0 36,0 1-40,0-1 107,0 1 998,0-1-692,0 0 679,0 0-1053,0 0-54,0 0-208,0 0 109,0 0-212,0 1 189,0-1-44,0 0 88,0 0-38,0 1 50,0-1-20,0 0 134,0 0 445,0 0-276,0 0 277,0 0-494,1 0 0,-1-1 0,0 1 0,0 0 0,0-1 0,0 0 0,0 0 0,0 1 0,0 0 0,0 0 0,0-1 0,0 1 0,0 0 0,0-1 0,0 1 0,-1 1 0,1-1 0,0 0 0,0 1 0,0-1 0,0 0 0,0 0 0,0 0 0,0 0 0,0 0 0,0 0 0,0 0 0,-1 0 0,1 0 0,0 0 0,0 0 0,0 0 0,-1 0 0,1 0 0,0 1 0,0-1 0,0 1 0,0-1 0,0 0 0,0 1 0,0-1 0,0 0 0,0 1 0,0-1 0,0 0 0,0 1 0,0-1 0,0 0 0,0 0 0,0 1 0,0-1 0,0 0 0,0 0 0,0 0 0,0 0 0,0 0 0,0 0 0,0 0 0,0 1 0,0-1 0,0 0 0,0 1 0,0-1 0,0 1 0,0-1 0,0 0 0,0 0 0,0 1 0,0-1 0,-1 0 0,1 1 0,0-1 0,0 0 0,0 0 0,0 0 0,0 0 0,0 0 0,0 0 0,0 0 0,0 1 0,1-1 0,-1 0 0,0 1 0,0-1 0,0 0 0,0 1 0,1-1 0,0 0 0,-1 0 0,0 0 0,1 0 0,-1 0 0,1 1 0,0-1 0,-1 0 0,0 1 0,1-1 0,0 0 0,-1 1 0,1-1 0,-1 0 0,0 0 0,1 0 0,-1 0 0,1 0 0,0 0-58,-1 1 43,0-1-100,0 0 43,1 0-7,0 0 15,-1 1 44,0-1 2,1 0-12,-1 0 7,1 0-7,0 0 5,-1 0-6,0 0 1,1 0 49,-1 1-35,1-1 40,0 0-52,-1 0 51,0 0-35,0 0-34,1 0 8,-1 1-51,1-1 72,-1 0-48,0 0 34,0 0-45,1 1 52,-1-1-5,1 0 3,-1 0-8,1 0 4,-1 0 40,1 0-34,-1 1 38,1-1-55,0 0 82,-1 1-56,0-1 103,1 1-95,0-1 31,-1 0-26,1 0-47,-1 0 0,1 1-11,-1-1 15,1 0 10,-1 1 17,1-1-19,0 1 14,-1-1 20,1 0-22,-1 0 19,1 1-28,0-1 58,-1 1 4,1-1 81,-1 0 5,1 1-39,0-1-5,0 1-72,0 0 20,0-1-11,0 0 23,0 0-101,0 0 32,1 0-89,-1 1 86,0-1-60,0 0 84,-1 0-52,2 1 48,-1-1 32,-1 1-44,1-1 87,0 0-30,0 1 20,0 0-25,0-1 16,0 0 12,-1 1 10,2 0 4,-1-1-91,0 1 46,0-1-40,1 0 58,-1 0-115,1 0 35,-1 0-99,1 0 83,-1 0-36,1 0 64,-1 0-44,1 0 36,-1 0-11,0 0 11,0 0 50,0 0-32,0 0 37,0 0-53,1 0-9,-2 0 13,1 0-3,0 0 6,0 0 17,0 0-13,0 0 15,-1 0-11,1 0 55,0 0-44,0 0 96,-1 0-39,1 0 9,1 0-15,-2 0-25,1 0-18,0 0 27,-1 0-27,1 0-17,0 1 14,0-1-6,-1 0 22,1 0-51,0 0-21,0 0-17,0 0 20,0 0 41,-1 0 9,1 1 18,0-1-15,0 0 11,-1 0-19,1 1-1,0-1-1,0 0 6,-1 0-7,1 0-18,0 0 16,0 1-7,-1-1 24,1 0-72,0 1 52,-1-1-64,2 0 100,-1 0-27,-1 1 18,1-1 32,0 0-48,0 0 52,-1 0-59,1 0-18,0 0 16,0 0-13,-1 0 26,1 0-61,0 0 52,-1 0-53,1 0 12,0 0-18,-1 0-7,1 0 15,-1 0 86,0 0-35,1 0 25,-1 0 16,0 1 7,1-1 14,-1 0-15,1 0 2,-1 0-34,0 0 41,0 1-35,0-1 9,0 0 6,1 0 0,-1 0-12,0 0-3,1 0 3,-1 0 1,0 0 3,0 0-1,0 0-8,0 0 5,0 0-9,1 0 5,-1 0 0,1 0-46,-1 0 34,0 0-36,1 0 45,-1 0 352,0 0-120,0 0 191,0 0-245,0 0-8,0 0 148,0 0-60,0 1 48,0-1-206,0 0-99,0 0-15,0 1-3,0-1 12,0 0-62,0 0 25,-1 1-193,1-1-51,0 0 195,0 0-133,0 0 329,0 0-159,0 0 77,0 0-29,-1 0 29,1 0-356,0 1 188,0-1-60,0 0 138,0 0 232,0 1-193,0-1-1,0 0 29,0 0 3,0 1 10,0-1 26,0 0 1,0 0-7,-1 0 34,1 0-10,0 0-2,0 0-11,0 0-3,0 0-18,0 0-51,0 1-13,-1-1-11,1 1-15,0-1 60,-1 0-18,1 1-7,0 0 26,0-1-30,-1 1 34,1-1-47,-1 1 33,1-1-42,0 1 45,-1 0 50,1-1-38,0 0 44,0 1-57,0-1 57,0 1 14,0-1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14,0 0-52,0 1 38,0-1-39,0 0 43,0 0-76,1 1 54,-1-1-64,0 0 74,1 0-63,-1 0-11,0 0-16,0 0 19,0 0 54,1 0 0,-1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1-10,0-1-17,-1 1 22,1-1-12,0 0 9,0 0-10,0 1 10,0 0 1,0-1-4,0 0 4,0 1-6,0 0 67,-1-1-48,1 1 50,0-1-28,0 1-24,0-1 30,0 1-47,0 0 18,0-1-15,0 0 20,0 1-56,0-1-11,0 1-6,0-1 12,0 0 19,0 1 16,0-1-22,0 1 16,-1 0 64,1-1-58,0 0 54,0 1-39,0 0-9,0-1 17,0 1-21,0-1 2,0 1 1,0-1 7,0 1-68,0 0 55,0-1-55,0 0 68,0 0-20,0 1 10,0-1-14,0 1 5,0-1 20,0 0-23,0 1 18,0-1-18,0 1 10,0 0-4,0-1-21,-1 0 11,1 1-18,0-1 26,0 1-58,0-1 43,0 1-46,0-1 56,0 0 31,0 0-25,0 0 19,0 1-27,-1-1 44,1 1 14,0-1 3,0 0 0,0 0-48,0 1 9,0-1-39,0 1 22,-1-1-16,1 1 28,0-1-17,0 0 11,0 0-18,0 1 24,0-1 6,0 0-5,0 1-3,0-1-5,0 0 21,0 1-14,0-1 16,0 0-26,0 0 3,0 0-1,0 0-38,0 1-9,0-1-1,0 0 10,0 1 49,0-1-8,0 0-3,0 0-3,-1 1 11,1-1-7,0 0 6,0 0-14,0 0-20,-1 1 14,1-1-12,0 0 61,0 1-32,-1-1 36,1 0-31,0 0-5,0 0 10,0 0-9,0 0 20,0 0-15,0 1 14,0-1-19,-1 0 2,1 0 3,0 0 0,0 1 6,0-1 7,0 0-4,-1 0 4,1 0 30,0 1-30,0-1 33,0 0-32,0 0-3,0 0 5,0 0-4,-1 0-56,1 0 41,0 0-42,-1 0 52,1 0-12,-1 0 7,1 0-9,0 0 8,0 0 2,0 0-7,-1 0 11,1 0-10,-1 0 8,1 0-10,-1 0 15,1 0-10,0 0 11,0 0-10,0 0-48,-1 0 37,1 0-38,0 0 57,-1-1-9,1 1 7,0 0 46,0 0-42,0-1 43,-1 1-56,1 0 34,-1 0-23,1 0 26,-1 0-30,1 0 35,0 0-23,-1 0 34,1 0-34,-1 0 7,1 0-3,-1 0 6,1 0-62,0 0-10,0 0-8,0 0 11,0 0-1,-1 0 33,1 0-39,-1 0 50,1 0-1,-1 0-4,1 0-4,0 0 6,-1 0-5,0 0 1,1 0-5,0 0 31,-1 0-22,0 1 31,0-1-37,1 0 3,0 0 0,-1 0 4,0 1 1,1-1-31,-1 0 22,1 0-27,0 0 31,-1 0-2,0 0-4,1 0 24,0 0-18,-1 0 18,0 0-20,0 0 59,1 0-43,0 0 44,-1 0-53,0 0 75,0 0-8,1 0 68,0 0-55,-1 0-27,1 0-9,-1 0-26,1 0 19,-1 0-38,1 0 32,0 0-62,0 0 61,-1 0-32,0 0 27,1 0-30,0 0 18,-1 0-23,0 0 21,0 1-36,1-1 16,-1 0-21,0 0 35,0 0-52,1 0-18,0 1-1,-1-1-35,0 0 45,1 0-15,0 0-15,-1 0 48,1 0-14,-1 0 13,1 0-25,-1 0 8,1 0-13,0 0 23,-1 0 61,1 0-42,-1 0 43,0 0-54,1 0 53,0 0-36,-1 0 40,0 0 50,0 0-22,1 0 95,-1 0-23,0 0-45,1 0-1,-1 0-46,1 0-81,-1 0 71,0 0-67,1 0 88,0 0-79,-1 0-7,1 0-15,-1 0 10,1 0 6,-1 0 33,1 0-40,0 0 84,-1 0-28,1 0 7,-1 0 42,1 0 3,0 0 22,-1 0-18,0 0-19,0 0-29,1 0 47,0 0-44,-1 0-25,0 0 17,1 0-15,-1 0 31,1 0-27,0 0 16,-1 0-32,1 0 43,0 0-12,-1 0 8,0 0 3,1 0-8,0 0 4,0 0-11,-1 0 29,1 0-19,-1 0 30,1 0-34,0 0-8,0 0 7,0 1-4,-1-1 11,1 0-6,0 0 2,-1 0-7,1 0 9,-1 0 0,1 0-1,0 0-19,0 0 13,-1 0-16,1 1 18,-1-1-7,1 0 5,-1 1-4,1-1 5,0 0 76,0 0 34,0 0 133,0 0-105,0 0 108,-1 0-167,1 0 110,0 0-152,0 0 26,0 0-77,-1 1-24,1-1 193,1 0-140,-1 0 305,0 0-325,0 0 102,0 0-170,1 0 17,-1 0 7,0 0-8,0 0-8,0-1 5,0 1 46,0-1-10,0 1 4,0-1-14,1 1 49,-1-1-46,0 1 44,1-1-54,-1 0 110,0 1-26,0 0 94,0 0-14,1-1-62,-1 0 31,0 1-106,0-1 40,0 1-35,0 0 46,0-1-70,0 1 53,0-1-56,0 1 55,1-1 17,-1 0-16,0 1 14,0-1-30,0 1 10,0-1-18,0 0-2,0 1 4,0-1-8,0 1 20,0 0-69,0-1 52,0 1-54,0-1 69,0 0-54,0 1-14,0 0-5,0-1 3,0 0 33,0 1 0,0-1-8,0 0 3,0 0 33,0 1-29,-1-1 22,1 0-18,0 0-4,0 1 6,0 0 34,0-1-25,0 0 32,0 1-35,0-1 98,-1 0-23,1 1 92,-1-1-94,1 1 64,-1-1-35,1 0 19,0 0-22,0 1-84,-1 0 21,1-1-76,-1 0 19,0 0 5,1 1 9,0-1-7,-1 0 43,0 1-53,1-1 62,-1 0-48,0 0-8,0 0-27,1 0 21,-1 0 36,0 1 1,0-1 3,1 0 40,-1 0 8,0 0 10,0 0 40,0 1-86,0 0 45,0-1-50,0 0 26,0 1-16,0-1 24,0 1-22,0 0 2,1 0-2,-2-1 3,2 1 3,-1-1-14,0 1 8,0-1-16,1 1 18,-1 0-40,0 0 29,0 0-54,0 0 51,0 0-19,1-1 22,-1 1 7,-1 0-5,2 0 5,-1 0-9,0-1-1,0 1-2,0 0 1,0 0 1,0 0-8,0 0 5,0 0-5,0 0 8,0 0 11,0 0-6,0 0 13,0 0-14,0 0 5,1 0-7,-1 1-60,0-1 42,1 0-43,-1 0 55,0 0-54,0 0 37,1 0-41,-1 0 49,0 0-17,1 0 8,-1 0-11,1 0 5,-1 0 13,0 0-18,0 0 13,1 0-1,-1 0-1,0 0 7,1 0 38,-1 0-33,0 0 37,0 1-43,1-1 29,0 0-16,-1 0 20,0 0-23,0 0 59,1 0-38,0 0 43,-1 0-55,0 0 59,1 0-34,-1 1 108,0-1-36,0 0-2,1 0-5,0 1-82,-2-1 15,1 0-32,1 0 9,-1 1-13,0-1 0,0 0 0,1 0 0,-1 1 0,0-1 0,1 1 0,-2-1 0,1 1 0,1-1 0,-2 1 0,1-1 0,1 1 0,-1 0 0,-1-1 0,2 0 0,-1 2 0,0-2 0,1 1 0,-1 0 0,0 0 0,0-1 0,1 1 0,-1 0 0,1 0 0,-1-1 0,0 0 0,1 1 0,0 0 0,0 0 0,0 0 0,-1 0 0,1-1 0,-1 1 0,1 1 0,0-2 0,0 1 0,0 0 0,0 0 0,0 0 0,0 0 0,0 0 0,0 0 0,0 0 0,0 0 0,0 0 0,-1 0 0,1 0 0,0 0 0,0 0 0,0 1 0,0-2 0,0 2 0,0-1 0,0 0 0,0 1 0,0-2 0,0 2 0,0-1 0,0 0 0,0 0 0,0 1 0,0-1 0,1 0 0,-1 0 0,0 0 0,0 0 0,0 0 0,0 0 0,1 0 0,-1 0 0,1-1 0,-1 1-64,0 1 45,1-2-47,0 0 60,-1 1-39,1 0 24,-1-1-28,0 1 31,1 0 14,-1 0-17,1-1 68,-1 1-54,1 0 46,-1 0-57,0-1 45,1 1-30,0 0 33,-1 0-36,0-1 57,1 1-35,0 0 41,0-1-39,-1 0-28,0 1 26,1-1-24,0 1 23,0 0-59,-1-1 42,1 0-92,0 0 44,0 0-6,-1 0 4,1 1 11,0-1 17,-1 1-30,0-1 35,1 0 34,-1 1-25,1-1 26,0 0-39,-1 0 26,1 0-16,0 1 26,-1-1-30,1 0-39,0 0-13,0 0-4,0 0 14,0 1 39,0-1 2,-1 0 7,2 0-6,-1 0-3,-1 0-4,1 0 47,1 0 18,-2 0-2,1 0-10,0 0-12,-1 0 15,2 0 14,-1 0-14,-1 0-52,1 0 13,0 0-55,0 1 17,-1-1-2,1 0 11,0 0-3,0 0 27,-1 0-37,0 0 40,1 0-21,-1 1 14,1-1-30,-1 0 23,0 0 33,0 0-21,1 0 34,-1 0-45,1 0 61,-1 0-34,0 0 39,1 0-50,-1 0-2,0 0 2,0 0-39,1 0 30,0 0-33,0 0 44,-1 0-34,0-1 20,1 1-24,0-1 22,-1 1 15,1 0-18,0-1 16,0 1-23,-1-1 49,1 1-37,0 0 71,0 0-62,-1-1 26,1 1-26,-1-1 12,1 1-4,0 0 8,-1 0-6,0-1-48,0 1-5,1 0-8,0 0 9,-1 0 14,0-1 14,1 0-17,0 1 11,0-1-55,-1 1 31,0 0-38,1-1 106,0 1-32,0 0 28,-1-1 0,0 1 5,1 0 10,-1 0-7,1-1 7,-1 1-28,0-1 34,1 1-32,0-1 44,-1 1-23,1 0 28,-1-1-36,0 1 55,0-1-37,1 0 83,-1 1-50,0 0 4,1-1 0,-1 1-16,1-1-11,-1 1 20,0-1-28,0 1-44,0 0 35,0 0-34,0-1 50,1 1-41,-1 0-13,1-1-10,-1 1 15,0 0-41,1-1 55,-1 1-31,0-1 45,0 0 12,1 1-23,-1 0 53,1-1-37,-1 0 46,1 1-58,0-1-38,0 1-8,-1-2 2,1 2 8,0-1-18,0 0-17,-1 0-7,1 1 16,0-2-69,-1 1 29,0 1-249,1-1 112,-1 0-85,1 1 93,-1-1-14,0 1 28,0 0-64,1 0 108,-1-1-347,-1 1 132,1 0-204,0 0 212,-1 0-792,0 0 285,0 1-545,0-1 819,-1 1 309,1 0 292,-2 0 0,1 1 0</inkml:trace>
  <inkml:trace contextRef="#ctx0" brushRef="#br0" timeOffset="1">258 68 9143,'0'0'114,"0"0"4,0 0-124,0 0-12,0 0-11,-1 1 14,1-1-29,0 0-14,0 1-13,-1-1 1534,1 0-1024,0 0 1211,0 0-1432,0 0 60,-1 0-56,1 0 50,0 0 324,0 0-297,0 0 236,0 0-455,1-1-23,-1 1 38,0-1-19,1 1 22,-1 0-29,0-1-38,1 1-14,-1-1 1,0 1 9,0-1 51,1 1-141,-1 0 37,1-1-133,0 0 59,-1 0 56,1 1 4,-1-1-11,1 0 41,-1 0-72,1 1 81,-1-1-46,1 0 77,0 1-23,-1-1 111,0 1-34,1-1 35,-1 0-19,1 1 5,0 0-21,-1 0-13,0-1-22,1 1-82,0-1 67,0 0-60,-1 1 34,1 0 24,0-1-26,-1 0 32,1 1-45,0 0-10,0-1-16,-1 0-36,0 1 62,1-1-32,0 1 33,0 0 0,-1-1-8,0 1 5,1 0 0,-1-1 38,1 1-27,-1 0 29,0 0 26,1 0-41,0 0 45,-1-1-55,1 1 16,-1 0-9,1 0 15,0 0-42,0 0 24,-1-1-24,2 1 32,-1-1 2,-1 0-59,2 1-15,-2 0-36,2-1 31,-1 1 30,0-1 20,0 1 0,0 0 63,0 0 23,0 0 72,-1 0 3,1 0-55,0 0-19,0 0-52,-1 0 29,0 0-3,1 0 14,0 0-60,0 0 19,-1 0-13,1 0-48,1-1 28,-2 1-81,1 0 26,0 0-4,0-1 24,0 1 13,0 0 19,0 0-37,1-1 12,-2 1-21,2 0 40,-1 0 4,0 0-5,0 0 15,1-1-15,-1 1 15,1-1-16,-1 1 0,0-1 18,0 1-13,1 0 21,-1 0-21,-1-1 6,2 1-4,-1 0 30,-1-1-22,1 1 25,0 0-31,-1 0 5,0 0-17,1 0 15,0 0-66,0 0 3,-1 0-4,1 0 12,0 0 55,0 0-10,0-1 4,0 1-8,0 0 39,-1 0 13,1-1-4,0 1-7,-1 0 0,1 0 37,0 0 53,0 0 14,-1 0-41,0 0-24,1 0-92,-1 0-17,1 0 10,0 0 8,-1 0-13,1 0 45,0 0-54,0 0 66,-1 0-44,1 0 30,0 0-49,-1 0-4,1 0 14,0 0-22,0 0 26,-1 0-7,1 1 1,0-1-5,0 0 14,-1 0 77,0 0-54,1 0 58,-1 1-13,1-1 12,-1 0 6,0 0 52,0 0 31,0 0 878,0 0-690,0 0 555,0 0-904,0 1 14,0-1 8,0 1-11,0-1-6,0 0-18,0 1 56,0 0-23,0 0 23,0-1 14,0 1-13,0 1 6,0-2-14,0 2 15,0-1-9,-1 0 15,1 0-88,0 1-16,0-1-3,0 0-61,0 1 45,0-2-10,0 2 20,0-1 60,0 1-16,0-1-5,0 0 9,0 0-2,-1 1 17,1-1-25,0 1 54,0-1-53,0 0 51,0 0-57,0 0 17,0 1 40,0-2 32,0 1 37,0 0-26,0-1-16,0 1-35,0 0 43,0 0 22,0-1-3,0 0-2,0 1 3,0 0-28,0-1 33,0 1-77,0-1 22,0 0-21,0 0 285,0 0-186,0 0 194,0 1-309,0-2-12,0 1-5,0 0-97,-1 0 81,1 0-105,0 0 106,-1 0-27,1 0 75,0 0-44,-1 0 36,1 0 2,0 0-18,0 0 88,-1 0-83,0 0 65,0 0-67,1 0 55,-1 0-35,0 0 41,1 0-37,-1-1 40,-1 1 30,2 0-10,-2 0 40,1 0-76,0 0 35,0 0-40,0 0 5,0 0-16,0 0 18,0 0-49,-1-1 42,1 1-30,0 0 35,0 0-20,-1-1 13,1 1-14,-1 0 14,0 0 76,1 0 15,-1 0 7,0 0 39,1 0-55,-2 0 7,2 0-15,-1 0-44,1 0 3,0 0 9,0 0-31,0 0 30,0 0-31,0 0 47,0 0-4,0 0-31,1 0 21,-2 0-36,1 0 102,0 0-57,0 0 53,0 0-70,-1 0 56,1 0 15,-1 0 4,1 0-46,-1 0-13,1 0-31,0 0-76,-1 0 17,0 0-105,0 0 116,1 0-47,0 0 39,0 0-15,-1 0 15,1 0-28,-1 0 58,2 0-87,-2 0 80,1 0 97,-1 0-9,2 0 160,-2 0-96,1 0 51,0 0-112,-1 0 13,2 0-12,-2 0 47,1 0-16,0 0 38,0 0-102,0 0 55,0 0-49,0 0-10,0 0-17,0 0 6,0 0-187,1 0 81,-1 0-133,1 0 77,-1 0-368,1 1 82,-1-1-240,1 1 260,-1 0-832,1-1 291,0 1-583,0-1-411,1 1 1291,0-1-654,0 0 1283,1 0 0,1 0 0</inkml:trace>
  <inkml:trace contextRef="#ctx0" brushRef="#br0" timeOffset="2">406 36 9418,'-1'-1'542,"1"1"-272,0 0-32,0 0 28,0 0 479,0 0-332,0 0 346,0-1-519,0 1-68,0 0 21,0 0-46,0-1 47,0 1-11,0 0-39,0-1 112,0 1-110,0 0 65,0 0-153,1 0-44,-1 0 455,0 0-404,0 0 365,0 0-477,-1 0-50,1 0 87,0 0-4,0 0 396,0 0-269,0 1 305,0-1-380,0 0 36,0 0-43,1 0 45,-1 0 3,1 0 5,-1 0-18,0 0 3,0 0-21,0-1 12,0 1-11,1 0-19,-1 0 33,1 0-87,-1 0-9,1 0-8,-1 0 16,1 0 9,0 0-29,0 0-4,-1-1-7,1 1 96,0 0-40,-1 0 32,1 0-45,-1 0 86,1 0 4,-1 0 38,1 0-31,-1 0-52,0 0-8,1 0-62,0 0 56,0 0-49,-1 0 75,1 0-108,0 0 31,0 0-97,0 0 87,0 1-77,0-1 55,1 0-79,-1 0 55,1 0 36,-1 0 2,1 0 27,-1 0 38,0 0-40,0 0 38,1 0 39,-2 0-26,1 0 98,1 0-89,-2 0 68,2 0-95,-1 0 76,0 0-76,0 0 20,0 0-14,0 0 12,0 0-5,0 0-28,0 0 19,0 0-29,0 0 22,0 0 3,0 0-8,1 0-5,-1 0 12,0 0-16,0 0 16,1-1-47,-1 1-6,1 0-4,-1 0-40,1 0 25,-1 0-3,1 0 4,-1 0 19,0 0 13,1 0-21,-1 0 74,0 0 14,0 0-2,0 0-9,0 1 10,0-1 15,0 0 8,-1 0-15,1 1 9,0-1-43,-1 1 62,1-1-28,0 1-9,0-1 16,-1 0-16,1 0-53,0 0 49,0 0-43,-1 0 45,1 0-59,0 1 36,-1-1-52,0 0 59,1 1 2,-1-1-2,1 1-1,-1-1-4,1 0-7,-1 0 6,0 1-7,1 0 3,-1-1 0,1 0 3,-1 0-25,1 1 19,-1-1-19,0 0 26,1 1-39,-1-1 26,1 1-32,-1-1-8,1 0-18,-1 0 1,0 1-2,0-1 6,1 1-24,-1-1 6,1 1-54,-1-1 36,1 0-15,-1 0 3,1 0 51,0 0-5,-1 0-9,0 0 15,1 1 1,-1-1 3,1 0 3,-1 0-132,1 1 12,-1-1-94,0 0-221,0 0 95,0 1-163,1-1 211,-1 0 58,0 0-356,1 1 107,-1-1-50,0 1 296,0-1 284,1 1 0,-1 1 0</inkml:trace>
  <inkml:trace contextRef="#ctx0" brushRef="#br0" timeOffset="3">403 38 9502,'0'0'717,"0"-1"-450,0 0-32,0 1 133,0-1-148,0 1 151,0 0-116,0 0 997,0 0-799,0 0 622,0 0-943,0 1-57,0 0-13,0 0 14,1 0 4,-1 0-5,0 2-32,0-2-112,0 2 36,0-1-37,0 0 100,0 1-84,0 0 72,0-1-81,0 1 49,-1 0-210,1-1 64,0 0-146,0-1-103,0 2 104,0-3-121,0 2 141,0-1-165,0 0 80,0-1-132,1 1-100,-1-1 164,0 0-147,0 0 231,1 0-101,-1 0 287,0 0-110,0 0 278,0-1 0,0 0 0</inkml:trace>
  <inkml:trace contextRef="#ctx0" brushRef="#br0" timeOffset="4">515 56 8843,'-1'0'668,"1"0"-433,0 0-43,0 1-70,0-1 9,0 0 0,0 0-60,0 0-113,0 0-9,0 0-45,0 1 177,0-1-15,0 0 76,0 0 90,0 1-42,0-1 113,0 0-110,0 0 111,-1 0-56,1 0 84,-1 0-47,1 1-17,-1-1 25,1 0-4,-1 1-73,0-1-29,0 1-42,1-1 10,-1 0-4,0 0 0,0 1-20,1-1-73,-1 1 33,0-1-75,1 0 84,-1 0-112,1 0 63,-1 0-85,0 0 67,1 0-33,-1 0 1,0 0-17,0 0 44,1 0 12,-1 0 43,0 0-19,0 0 2,0 0-2,0 0-11,0-1-32,0 1 32,0 0-19,0-1 32,0 1 18,0 0-19,0 0 18,0 0-14,0 0 53,-1 0 16,1 0 47,-1 0 2,0 0-46,1 0-3,-1 0-115,1 0 53,-1 0-50,1 0 61,-1 0-29,2 0 32,-2 0-26,1 0 38,0 1-72,0-1-21,-1 0-15,1 1 9,0-1 72,-1 0-29,1 0 62,0 0-52,0 0 34,0 1-29,0-1-29,0 0 27,-1 0-23,1 0 29,0 0-64,0 0 54,-1 0-54,2 0 67,-2 0-35,1 0 19,0 0-22,-1 0 20,2 0 47,-2 0-1,1 0 130,-1 0-42,1 0 70,0 0-99,0 0 41,-1 0-20,1 0-10,0 0 15,0 0-136,-1 0 87,1 0-76,-1 0 97,1 0-131,-1 0 37,2 0-103,-2 0 101,1 0-56,-1 0 18,1 0-225,0-1 36,0 1-72,0 0 113,1 0-658,0 0-61,0 0-224,0 0-767,0 0 1379,1 0-701,1 0 1161,1 1 0,0-1 0</inkml:trace>
  <inkml:trace contextRef="#ctx0" brushRef="#br0" timeOffset="5">647 85 9502,'0'-1'-294,"0"0"579,0 1 319,0-1-244,0 0 47,0 1-99,0 0 1202,0 0-995,0 0 788,0 0-1172,0 1-1,0 1 1,0-1-75,0 0 19,0 1-50,0-1 63,0 2-123,0-1 39,-1 0-89,0 0-83,0 1 95,1-1-111,-1 1 196,0-1 18,0 0 64,1-1-50,-1 2 171,1-2-59,0 1 144,0-1-92,0 0-8,0 0 4,0 0 22,0 0-13,1-1 58,-1 0-27,1 1 54,1-1-134,-2 0-36,2 0-41,-1 0-145,-1 0 83,1 0-125,0 1 157,-1-1-261,1 0 123,0 0-188,-1 0 132,1 0-425,-1 1 107,0-1-297,1 0 281,0 0-185,0 0 143,-1 1-18,2-1 269,-1 0 262,1 0 0,-1 1 0</inkml:trace>
  <inkml:trace contextRef="#ctx0" brushRef="#br0" timeOffset="6">8 138 9502,'0'0'1433,"0"0"-655,0 0-607,0 0-25,0 0-16,0-1 0,1 0 1,-1 1 55,1 0 0,0 0 11,-1 0-24,0 0 18,1 0-45,-1 0 60,0 0-8,1-1 28,-1 1-16,0 0-15,0 0-84,0 0 29,1 0-25,-1 0 31,1 0-115,-1 0 26,1 0-88,-1 0-94,1 0 48,1 0-94,-2 0-23,2-1 67,-1 0-55,0 1 75,0-1 45,0 0-9,1 0 31,-2 0-48,2 0 192,-1 0-74,-1 0 157,1 0-128,-1-1 197,1 1-88,-1 0 136,0-1 27,0 2-105,0-2 91,0 1-68,0 0-28,0 0 26,0-1-55,0 1-95,0 0-19,0 0-87,0 0 87,0 1-134,0-1 60,-1 0-91,1 1 30,0-1-389,-1 1 56,1-1-247,0 1 354,0 0 157,-1 1 126,0 0 0,0 0 0</inkml:trace>
  <inkml:trace contextRef="#ctx0" brushRef="#br0" timeOffset="7">475 188 9502,'0'-1'-1076,"0"1"1179,0 0 82,0-1-50,0 1 196,0 0-103,0-1 220,0 1-139,0 0 36,0 0-133,0 0 91,0 0-148,0 0 87,0 0-74,0 0 44,0-1-34,0 1 953,0 0-710,0 0 666,0 0-821,0-1-75,0 1 70,0 0-15,-1 0-58,1 0 9,0 0-92,0 0 34,-1 0-30,1 0 37,0 0 4,0 0-15,0 0 69,0 0-46,-1 0 31,1 0-44,-1 0-19,1 0 4,0 0-4,-1 0 19,1 0-75,0 0-4,0 0-13,0 0 14,0 0-53,-1 0 31,1 0-130,0 0 126,-1 0-73,1 0 53,0 0-75,0 0 4,0 0 20,-1 0 28,1 0 25,0 0 17,0 0-19,0 0 14,0 0-39,-1 0 31,1 0-23,0 0 25,-1 0 25,1 0-14,0 0 19,0 0 48,0 0-49,-1 0 50,1 0-49,-1 0-9,1 0 13,-1 0-15,1 0 6,0 0-6,-1 0 12,1 0-6,-1 0 9,1 0-6,-1 0 6,1 0-9,0 0-46,0 0-79,0 0-65,-1-1 23,1 1 30,0 0 131,0 0-30,0 0 20,-1 0-56,0 0 42,1 0 9,0 0 13,-1 0-7,1 0 19,-1 0 29,1 0 0,0 0 22,-1 0-69,1 0 25,0 0-16,-1 0 6,1 0-53,0 0-8,0 0-47,-1 0 29,1 0 20,0 0 21,0 0 70,0-1-56,0 1 52,-1 0-72,1 0 81,-1 0 7,1 0 15,-1 0-12,1 0-54,0 0 10,0 0-40,-1 0-12,1 0-10,-1 0 16,1 0-14,0 0-10,0 0-5,0 0-2,-1 0 18,1 0 6,0 0-18,-1 0 13,1 0-19,-1 0-1,1 0-6,0 0-14,-1 0 16,1 0-14,-1 0 16,1 0 18,-1 0-1,1 0 0,0 0 19,0 0-16,-1 0 14,1 0-17,-1 0-15,1 0 12,-1 0-10,1 0 12,0 0 8,-1 0-5,1 0 7,-1 0-6,1 0 13,-1 0-11,1 0 57,-1 0 0,0 0 3,1 0-10,0 0 18,-1 0-44,1 0 56,-1 0-65,0 0-4,1 0 4,0 0 1,-1 0 8,0 0-37,1 0-20,-1 0-2,1 0-28,-1 0 65,0 0-27,1 0 17,-1 0 11,0 0-21,0 0 18,1 0-11,-1 0 9,-1 0-10,2 0 6,-1 0 38,0 1-25,0-1 36,0 0-41,0 0 6,0 0-3,-1 0 2,1 0-11,-1 0 7,2 0-7,-2 0-23,1 1 22,-1-1-25,2 0 32,-2 0 9,1 0-7,0 1 5,0-1-10,-1 0 38,1 0 10,0 0 4,-1 0-10,1 0 22,0 0-41,0 0 0,-1 0-20,0 0-32,1 0 52,-1 0-37,0 0 30,1 0-34,-2 1 33,2-1-11,-1 0 2,0 0-5,1 0-6,-1 1 64,0-1-54,1 0 54,-1 0-62,1 0 4,-1 0 4,1 0 11,-1 0 2,1 0 4,-1 0-4,1 0 42,-1 0-29,1 1 30,0-1-43,-1 0 21,1 0-11,0 0 13,-1 0-17,2 0-61,-2 0 44,1 1-44,1-1 19,-1 0 27,0 0-28,1 0-15,-1 0 34,-1 0-39,2 0 42,-1 0-16,0 0 3,0 0-8,0 0 3,0 0 11,1 0-15,-2 0 13,1 0-6,1 0-21,-1 0 17,-1 1-17,2-1 25,-1 0-9,0 0 7,0 0-7,1 0 6,-1 0 16,0 0-15,1 0 81,-1 0-65,0 0 54,0 0-65,1 0-43,-1 0 33,0 0-31,0 0 43,1 0-42,-1 0-14,0 0-3,0 0 9,0 0 21,0 0 13,0 0 38,-1 0-22,1 1 38,0-1-57,0 0 49,0 0-37,0 0 41,0 0-49,-1 0 38,2 0-25,-2 0 41,1 0-40,0 0 10,0 0-7,0 0 7,0 0-1,0 0-3,0 0 1,-1 0 0,2 0 40,-2 0-24,1 0 23,0 0 12,0 0 13,0 0 3,0 0-11,0 0-14,-1 0-22,1 0 35,0 0-36,0 0-9,0 0 7,-1 0 0,1 0 12,0 0-49,0 0 32,0 0-43,0 0 56,0 0-45,1 0 23,-2 0-64,2 0 60,-1 0-25,0 0 33,0 0-18,0 0 9,0 0-8,0 0 6,0 0-18,-1 0 13,2 0-14,-2 0 20,2 0 12,-2 0-11,1 0 10,0 0 17,0 0-19,0 0 21,1 0-12,-2 0-10,2 0 11,-1 0-11,-1-1 56,2 1 17,-1 0 2,-1 0-6,2 0-105,-1 0 42,0 0-38,0-1 53,1 1-33,-1 0 25,0 0-28,1-1-25,-1 1-15,-1 0-9,2 0-19,-2 0 66,1 0-21,0 0 18,0 0 45,0 0-43,0 0 38,0 0-48,0 0 55,-1 0 8,1 0 8,0 0-2,0 0-45,-1 0 9,2 0-4,-2 0-34,1 0 33,1 0-32,-2 0-20,1 0 38,1 0-49,-1 0 57,0 0-49,1 0 32,-2 0-47,1 0 54,1 0-2,-1 0 1,0 0 0,0 0-6,1 1 24,-1-1-15,0 0 23,0 0-11,1 1-8,-1-1 11,0 0-33,1 0 13,-1 1-12,0-1 18,0 0-65,1 0-16,-1 0-8,0 0 19,0 0 3,1 0-15,-1 0-13,0 1 15,1-1 86,-1 0 18,0 0-8,0 0 48,1 0-35,0 0 10,-1 0 5,0 0-61,0 0 19,1 0-16,-1 0-30,0 0 23,0 0-11,1 0 30,-1 1-12,0-1 4,1 0-16,-1 0 18,0 1 54,1-1 13,-1 0-7,1 0 62,0 0-41,-1 0 13,0 0-32,1 0-49,-1 0-2,1 0 32,0 0-74,0 0 72,0 0-74,-1 0 86,1 0-81,-1 0 49,1 0-57,0 0 43,-1 0 53,1 0-55,0 0 50,0 0-35,0 0-3,0 0-1,0 0-2,0 0-10,-1 0 23,1 0-66,0 0 53,0 0-55,-1 0 58,1 0 68,0 0 18,0 0 55,0 0 269,0 0-267,0 0 198,0 0-324,0 0-59,0-1-22,0 1-3,0-1-36,0 1 90,0-1-37,0 1 32,0 0 8,0 0-23,0-1 15,1 0-11,-1 1 11,0-1-6,0 1 0,1-1 37,-1 1-23,0-1 38,0 1-43,1 0 35,-1-1-26,0 0 26,0 0-69,1 1 32,-1 0-32,0-1 8,0 1 22,0-1-27,0 0 30,0 1 0,0 0-3,0-1 4,0 0-10,0 0-26,0 1 14,0-1-17,0 0 24,0 1-31,0-1 19,0 0-24,0 0 36,0 1-1,1-1 3,-1 0 51,0 0 14,0 1-1,0-1-10,0 0 14,0 1 23,0-1 4,0 1-4,0 0-29,0-1 33,0 0-14,0 1 29,0 0 17,0-1 12,-1 0 59,1 0-53,-1 1-19,1 0-18,-1-1-102,1 0 29,0 0-74,0 1 70,0-1-65,-1 0 43,1 1-70,-1-1 59,1 0-46,0 0 0,0 0 11,0 0-21,0 0 59,0 1-26,0-1-6,0 0 63,0 0-34,0 1 49,0 0 25,0-1 15,-1 1 14,1-1-17,-1 1-38,1 0-18,-1 0 28,1 0-24,0-1 0,0 1 0,-1-1 1,1 1 5,-1 0-21,1-1 15,0 1-24,-1 0 17,1 0-1,0-1-3,-1 0-20,0 1 21,1-1-23,0 1 26,-1 0 12,0 0-9,0-1 12,1 1-15,-1-1 0,1 1 1,-1 0 0,0 0 0,1-1-1,-1 1 1,1 0-1,-1-1 44,0 1-30,0-1 32,0 1-35,1 0-4,-1 0 7,0-1-7,0 0 55,0 1-39,0-1 44,0 1-53,0 0 65,0 0-46,1-1 53,0 0-63,-1 1-8,0-1 12,1 1-46,-1 0 43,1 0-30,-1-1 32,1 1-47,-1-1 35,0 1-37,1 0 40,0 0 10,-1 0-16,1-1 14,-1 1-22,0 0 46,1-1-34,0 1 35,-1 0-36,1 0-25,-1-1 22,1 1-22,-1 0-28,1 0-18,-1 0-3,0 0-61,1 0 102,-1 0-56,0 0 61,0-1-47,1 1 25,0 0-31,-1 0 30,0 0 19,1 0-25,0-1 22,-1 1-23,0 0 61,0 0-45,1 0 46,0 0 5,-1 0 17,0 0 11,0 0 52,1 0-22,-1 0-4,0 0-1,0 0-67,1 0 13,-1 0-7,0 0 17,1 0-64,-1 0 1,0 0-15,0 0 17,1 1-3,-1-1 35,0 0-48,0 0 43,1 1-15,0-1 9,-1 0 26,1 0-15,-1 0 18,1 0-29,-1 1 38,1 0 15,-2-1 9,2 1-13,-1-1 10,0 1-34,0 0 44,1 0-55,-2 0 21,2 0-18,-1-1 15,1 1-10,-1 0 5,0-1-6,1 1-32,0-1 28,0 0-30,-1 1 36,1-1-41,-1 1-9,0-1-11,1 1 2,0-1 36,-1 0-4,1 1 7,-1 0 90,0-1-21,1 0 78,-1 1 7,0 0-30,0 0 42,1-1-83,0 0 45,-1 1-78,0 0 59,1 0-56,0-1-16,-1 0 12,0 1 1,1-1-46,-1 1 5,1-1-27,0 0 16,0 1 35,-1-1 11,1 1-35,-1 0 14,1-1 1,-1 1-8,1 0 18,0-1-58,0 1 40,0-1-39,0 1 48,-1 0-10,1-1 12,0 1-9,-1-1 15,1 1 5,0 0-8,0-1 3,0 0 59,0 2 19,0-1-2,0-1 61,0 2-68,0-1 4,0 0-32,-1 0-69,1 0 0,0 1 0,0-2 0,0 2-43,0-1 55,0 1-29,0-1-9,0 0 50,0 0-70,0 0 78,0 1-47,0-2 31,0 2-53,-1-1 88,1 0-61,0 1 57,0-2-58,0 2 17,0-2-7,0 1 10,0 0-4,0 0-2,0 0-2,0 0-1,0 0 0,1-1 0,-1 0 0,1 1 0,-1 0 0,0-1 0,0 1 0,1 0 0,-1 0 0,1-1 0,-1 1 0,0 0-50,0 0 37,1 0-39,0 0 49,-1 0-46,1-1-13,-1 1-7,0 0 10,1-1 36,0 1 3,0 0-8,-1 0 36,0-1-29,1 0 28,0 1-23,-1 0-5,1 0 6,-1-1-11,1 0 46,0 1 9,-1-1 16,0 1-16,1-1 40,-1 0-57,1 0 63,0 1-72,-1-1 6,1 0-5,0 1 5,0-1 0,-1 0-61,1 1 45,0-1-142,0 0 85,0 0-85,0 0 86,0 0-45,0 0 80,-1 0-57,1 0 58,-1 0-5,1 1-2,0-1-4,-1 0-9,1 0 47,-1 1 23,0-1 74,1 0 7,0 1-43,-1-1-15,1 0-59,0 0 0,0 0 18,-1 0 6,2 0-33,-1 0 35,-1 0-41,2 0 44,-2 0-50,1 0 29,0 0-35,0 0 27,0 0 44,0 0-42,0 0 53,-1 0-54,2-1 18,-1 0-14,-1 1-24,2-1 23,-2 1-22,2 0 32,-1-1-22,0 0 17,0 1-17,0-1-13,0 1 22,0 0-27,0-1 31,1 0-24,-2 1 17,2 0-23,-1-1 23,-1 1-11,2-1 4,-1 0-72,0 1 52,0-1-49,0 0 65,0 0-1,0 1 20,0-1-19,0 0 20,0 1 40,-1-1 16,0 1 5,1-1-17,0 1 9,-1 0 17,0-1 10,0 1-10,1 0-51,-1 0 8,0 0-2,1-1-17,-1 0 12,1 1-1,-1-1 15,0 1-5,0 0-4,1-1-9,-1 1 11,0 0 20,0-1-16,0 1 12,1 0-19,-1-1-12,0 1 9,0 0-5,0 0 6,0 0-13,1 0 9,-1 0-9,0-1-4,0 1 18,0 0-18,1-1-28,-1 1 31,1 0-41,-1 0 48,1 0-77,-1 0 55,0 0-58,0-1 70,0 1-40,0 0-898,0 0 32,0 0-627,1 0 534,-1 0 336,0 0 267,0 1-774,0-1 301,0 1-535,-1-1 817,1 1 301,0 0 287,-2 0 0,1 0 0</inkml:trace>
  <inkml:trace contextRef="#ctx0" brushRef="#br0" timeOffset="8">109 152 9441,'0'0'159,"-1"0"1417,1 0-1082,0 0 1047,0 0-1457,0 0 13,0 1 0,0-1-25,-1 0 3,1 1-63,0-1 87,0 0-57,-1 1 34,1-1-61,0 0 20,0 0 9,-1 1 21,1-1-27,-1 0 25,1 1-16,-1-1 25,1 0-12,0 0 24,-1 1-19,1-1 29,-1 1-30,0 0 14,1-1-16,0 1 15,-1 0-52,1 0 31,-1-1-38,1 1-26,0 0-13,0-1-7,0 1-33,0 0 49,0-1-5,-1 1 1,1-1 83,0 1-34,-1 0 31,1 0-47,0-1 70,-1 2 2,1-1 15,0-1-15,0 1 2,0 0-30,0 0 38,0 0-5,0 0 4,0-1 29,0 1-52,0 0 8,0 0-44,0-1 44,0 2-71,0-2-3,0 1-16,1-1 15,-1 1-22,1 0 7,-1-1-63,0 1 55,1 0-41,-1 0 4,0-1 8,0 1-44,0 0 90,1-1-52,0 1 34,-1-1-6,0 0 0,0 1 4,1-1-9,0 1 2,-1-1-6,1 0 15,-1 0 27,1 0-17,0 0 19,0 0-26,-1 1 4,0-1-2,1 0 8,0 0 8,-1 0-7,1 0 7,0 0-11,-1 0 0,1 0 2,-1 0 0,1 0 12,0 0-10,-1 0 10,1 0-12,0-1-32,0 1 23,0 0-24,-1-1 31,1 0-69,0 0 49,0 0-55,0 0 69,0 1 9,0-2-8,0 1 72,0 0-60,-1 0 47,1 0-63,0-1 44,-1 2-31,1-2 35,-1 1-42,1-1 42,0 1-28,-1-1 43,0 1-44,0-1 79,1 2-58,-1-2 58,0 1-3,0-1-35,0 1 44,0 0-21,0 0 10,0 0 2,0-1-11,0 2 41,-1-1-48,1-1 53,-1 2-50,1-1 36,-1 0-14,0 1 29,0-1-35,0 0-4,1 0 5,-2 1-9,1 0-15,0 0 16,-1 0-16,2 0-282,-2 0 59,2 0-196,-1 0 185,0 0-768,0 0 216,1 1-270,0 1 522,0-2 476,0 2 0,0 0 0</inkml:trace>
  <inkml:trace contextRef="#ctx0" brushRef="#br0" timeOffset="9">524 155 9502,'0'0'1533,"0"0"-1163,0 0 5,-1 0-69,1 0-108,0-1 39,0 1-55,-1 0 69,1 0 116,0 0-44,0 0 29,0 0-129,0 0-109,0 0 5,0 0-22,-1 0 8,1 0 95,-1 0-80,1 0 80,-1 0-89,1 1 4,-1-1 2,0 0 19,0 1-8,1-1-4,-1 1-4,0-1-106,1 1 38,0 0-72,-1 0 81,0-1-106,0 1 58,1 0-127,0 0 121,-1 0-42,1 0 53,-1-1-26,1 1 14,0 0 32,-1 0 10,1 0-10,0 0-6,0 0-13,0 0 9,0 0-26,-1 0 27,1-1-18,0 2 28,0-2-69,0 1-22,0 0-7,1 0 21,-1-1-33,0 1 24,0 0-105,1 0 97,0-1-17,0 1 58,-1 0-27,1 0 74,0-1 0,0 0 16,0 1 106,0 0-79,-1-1 113,1 0-116,0 0 47,0 0-47,-1 0 32,1 0 13,1 0-54,-2 0 15,1 0-11,0 0-8,0 0-86,1-1 13,-2 0-94,1 1 19,1-1 24,-2-1-42,1 1 103,1 0-31,-2 0 66,1 0-50,-1 0 79,1 0-73,-1 0 70,0 0-78,1 1 131,-1 0-23,0-1 112,1 0-74,-1 1-10,0-1-25,0 1-21,0 0-49,0-1-30,0 1 7,0-1 31,0 0 38,0 1 7,0 0-31,0-1 122,0 0-35,0 0 116,-1 1-115,0-1 115,1 0-79,0 1 114,-1-1-97,0 0-36,1 0 7,-1 1-49,0-1-316,0 0 48,1 1-226,0-1-579,-1 1 273,1 0-468,-1 0 243,1 0 166,0-1-188,0 1 0</inkml:trace>
  <inkml:trace contextRef="#ctx0" brushRef="#br0" timeOffset="10">70 189 9434,'0'-1'1032,"0"0"-811,0 1 60,0 0-66,0 0 218,0 0-192,0 0 214,0 0-176,0-1-14,0 1-61,0 0 107,0 0-11,0-1 240,0 1-235,0 0 91,0 0-181,0 0 1,0 0-4,-1 0 49,1 0-22,-1 0 95,1 0-57,0 0 1,0 0-48,0 0-26,0 0-58,0 0-13,-1 0-2,1 0 6,0 0 10,0 0-6,-1 0 5,1 0 28,0 0-33,-1 0 48,1 0-54,0 0 51,-1 0-5,1 0 0,-1 0-4,0 0-30,1 0-7,0 0 6,0 0-82,-1 0-16,1 0-1,-1 0-60,1 0 75,-1 0-71,1 0 59,0 0-47,0 0 67,0 0-26,-1 0 21,1 0 81,-1 0-25,1 0 26,-1 0 30,0 0-23,0 0-3,1 0 36,-1 0-78,0 0 28,0 0-15,1 0-16,-2 0 26,2 0-20,0 1 28,-1-1-93,1 0-5,-1 0-11,1 0 13,0 0-42,-1 0 15,1 0-102,0 0 87,0 0-43,0 0 79,-1 0-73,1 0 80,0 0-36,-1 0 33,0 0-4,1 0 1,0 0-5,0 0 0,-1 0-43,0 0 33,1 0-21,-1 0 32,1 0-54,0 0 37,-1 0-46,0 0 58,1 0-40,0 0-13,-1 0-50,1 0 40,-1 0-5,1 0 46,-1 0 59,1 0 17,0 0 1,-1 0-16,0 0-5,0 0-39,1 0 49,0 0-56,-1 0 60,1 0-43,-1 0 55,1 0-57,0 0 14,-1 0-10,1 0 16,-1 0-53,1 0-1,-1 0-12,1 0-35,0 0 67,0 0-34,-1 0 39,1-1 8,-1 1-5,1 0-3,-1 0-12,1 0 46,0 0 11,-1 0 9,0 0-17,1 0-34,-1 0-1,1 0 7,0-1-52,-1 1 35,0 0-32,1 0-21,-1 0-14,0-1-10,1 1 8,-1 0 24,1-1 18,-1 1-27,0 0 23,0 0-36,1 0 16,0-1-22,-1 1 30,0 0 26,1-1-24,-1 1 67,0 0-7,0 0 4,1 0-8,0 0 15,0 0 22,-1 0 1,1 0 0,0-1-18,-1 1-16,1 0 23,0 0-26,-1 0-31,1 0 29,0 0-24,-1 0 34,1-1 46,-1 1 22,0 0-4,1 0-15,0 0-59,0 0-2811,0 0 1492,0 0-2002,0 1 2607,1-1 342,1 1 342,0 1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674 183 11341,'0'0'591,"0"1"-425,0-1 131,0 0-111,0 0 51,0 1-9,0-1 335,0 0-257,0 0 205,0 0-365,0 0 112,0 0-133,0 0 151,1 0 9,-1 0-96,0 0 71,0 0-134,0 0-67,0 0 42,1-1-32,-1 1 71,0 0-77,0-1-4,0 1-32,0-1-39,0 1 89,1 0-37,-1 0 44,0 0 69,0-1-51,0 1 42,0 0-132,0-1 55,0 1-55,0-1 75,0 1-42,0 0 26,0 0-26,0-1 46,0 0-53,0 0 40,0 1-44,0-1 49,0 1-9,0-1 6,0 1 6,0-1-16,0 0 13,0 0-21,0 1 6,1-1 10,-1 0-4,0 0 6,0 1-68,1-1-16,-1 0 6,0 0 9,0 1 7,0-1-28,0 0 1,0 0-7,0 0-1,0 0 22,0 1-63,0-1 66,0 0-12,0 0 6,0 1 38,0 0-35,0-1 35,0 0-32,0 1-13,0 0 13,0-1-10,0 0 23,0 0 7,0 1 0,0 0 1,0-1 0,0 0-7,0 0 3,0 1 52,0-1-42,0 0 44,0 0-55,0 1 71,0-1-50,0 0 61,0 1-72,0-1-21,0 0 16,0 0-11,0 1 23,0-1-35,0 0-18,1 0-5,-1 1 32,0-2 19,0 2 17,0 0 8,0-1-22,1 0 24,-1 1-34,0-1-43,0 1-14,0 0 0,0 0 9,1-1-88,-1 0 29,0 1-122,0-1 125,0 1-51,0 0 105,0-1-67,0 1 101,0-1-55,0 1 48,0-1-65,0 1 48,0 0-37,0 0 36,0-1 13,0 1-26,0-1 45,0 1-46,0 0 59,0 0 3,0-1 16,0 1-16,0 0 31,0-1 9,0 1 29,0 0-25,0 0-46,0-1-2,0 1-12,0 0 16,0 0-14,0 0 2,0 0 2,0 0-3,0-1 6,0 0-54,0 1 36,-1-1-42,1 1 39,-1-1-34,1 0 16,-1 1-15,1 0 71,0-1-25,0 0 29,0 1-39,0-1 71,-1 1-52,1 0 59,0 0-19,0-1-32,0 1 37,-1 0-40,1 0-30,0-1 35,0 1-31,0 0 45,0-1-75,0 1 53,-1 0-54,1 0 6,-1-1 32,1 1-44,-1-1 83,1 1-33,0-1 31,0 1-40,0 0-1,-1 0 0,0-1 0,0 1 6,1-1-30,0 1 25,-1-1-24,0 1 34,0-1-23,1 0 15,0 1-15,-1 0 11,1 0 3,-1 0-7,1-1-15,0 1 9,0 0-13,0 0 14,0 0-16,-1 0 12,1-1-13,-1 1 21,0 0-41,1 0-11,0 0-4,-1-1 9,0 1 72,0 0-26,1 0 22,-1 0 20,0 0-45,1-1 46,-1 1 21,1 0 21,-1-1 11,0 1-20,1 0-37,-1 0-20,0 0 35,0 0-30,1 0-5,0-1 6,-1 1-6,0 0 16,0-1-32,1 1 19,-2 0-31,2-1 23,-1 1 0,0 0-4,0 0 6,1 0 2,-1 0-7,0 0 6,0 0 20,1-1-12,-1 1 20,0 0-27,1 0 10,-1-1-4,0 1 5,0-1-5,0 1-50,0 0 34,0 0-36,1 0 5,-1 0 28,0 0-31,0 0 10,1 0 20,-1-1-25,0 1 25,1 0 28,-1 0-27,0 0 28,0 0-35,1-1 58,-1 1-36,0 0 39,0 0-45,1 0 37,-1 0-19,0-1 26,1 1-68,-1 0 22,0 0-23,0 0 1,1 0 24,-1 0-23,-1 0 26,2 0-45,-1 0 27,0 0-33,0 0 37,0 0-14,0 0 2,0 0-6,0 0 2,0 0-28,0-1 17,-1 1-53,2 0 57,-1 0-21,0-1 27,0 1-30,0 0 17,0 0-22,0 0 27,0 0 9,0 0-9,0 0 8,0 0-10,0 0 41,0 0 9,0 0 4,0 0-8,-1 0-17,1-1-14,-1 1 19,1-1-1,-1 1-3,1-1 7,0 1-3,0 0-7,-1-1 10,1 1-7,-1 0-73,2-1 50,-1 1-59,0 0 74,1 0-57,-1 0-11,0 0-15,0 0 18,1 0 71,0 0-17,0 0 13,-1 0 21,0 0-45,0 0 46,1 0-10,0 0-24,-1 0 31,0 0-37,0 0-9,1-1 9,-2 1 4,2 0 5,-1 0 27,0 0-22,0 0 16,1 0-19,-2 0 55,1 0 13,1-1 1,-1 1 52,0 0-94,1 0 48,-1 0-51,1 0-10,-1 0 21,0-1-15,1 1-16,-1 0 14,0 0-15,0 0 27,1-1-46,-1 1 30,1 0-45,-1 0 52,0 0 11,1 0-9,-1 0 5,0 0-17,1 0-3,-1 0 3,0-1 39,0 1-22,1 0 25,-1 0-29,0 0 27,0 0-15,1 0 18,-1 0-18,0 0-53,1 0 40,-1-1-40,-1 1 43,2 0-60,-1 0-18,0 0-2,0-1-65,0 1 110,0 0-67,0 0 141,1-1 5,0 1 9,-1 0-23,0 0 18,1 0-55,-1 0 61,1 0-63,-1 0-7,0 0 19,1 0-12,-1 0-47,0-1 36,0 1-30,0 0 50,0 0-32,0-1-21,0 1-11,0-1-12,1 0 44,-1 1-12,-1 0 3,2 0 24,-1 0-25,0 0 24,0 0-18,0-1-33,0 1 26,0 0-26,0 0 41,0-1-73,0 1 53,-1 0-57,2 0 30,-2 0 27,1-1-38,1 1 72,-1 0-37,0-1 27,1 1-33,-1 0 44,0 0 15,0 0 2,1 0-13,0 0 28,-1 0-47,1 0 65,-1 0-67,0 0-27,1 0-20,0 0 5,0 0-50,-1 0 81,1 0-47,-1 0-8,1 0 40,0 0-55,0 0 63,0 0 7,-1 0-4,1 0-2,0 0-14,-1 0 50,1 0-34,0 0 46,-1 1-55,1-1 27,0 0-20,0 0 31,0 0-51,-1 1 30,1-1-26,-1 0-39,1 0 42,-1 0-47,1 0 61,0 0-15,0 0 9,0 0-21,0 0 14,-1 0 107,1 0-20,0 0 102,0 0-107,-1 0 67,1 0-62,0 0 71,0 0-5,-1 0-49,1 0 9,0 0-53,0 0 11,0 0 0,0 0-10,0 0-61,-1 0-28,1 0-56,0 0 56,0 0 28,-1 0 37,1 0 6,0-1 45,0 1-53,0 0 55,0 0-62,0-1 87,0 1-16,0 0 76,0-1-67,0 1 25,0 0 111,0 0-138,0 0 127,0 0-188,0 0-5,-1 0-13,1 0-4,0-1-1,0 1-9,-1 0-28,1-1 5,-1 1-11,1-1 7,0 1 20,-1 0-31,0 0 44,1 0 8,-1-1-7,1 1 5,0 0 41,-1-1 10,1 1 1,0 0 34,-1-1-66,1 1 34,0 0-36,-1 0-42,1-1 37,-1 0-35,0 1 50,1-1-1,-1 0 2,1 0-4,-1 1-4,0-1 25,1 0-21,-1 0 18,0 1-30,0-1-2,1 0 3,0 1-77,-1 0 21,0-1-70,1 0 75,-1 0-71,0 1 18,0-1-18,1 0 24,-1 0 128,1 1-42,-1 0 32,0-1-59,1 1 61,0 0 34,0-1 1,-1 1 55,1 0-115,-1-1 52,1 1-45,0 0-11,-1 0 36,0 0-24,0 0 8,1 0-8,-1 0-5,0-1 12,0 1 60,1-1-47,-1 1 39,0 0-54,0-1 34,0 0-23,0 1 31,1-1-39,-1 1 12,0-1 1,0 1-65,0-1 51,0 0-60,0 1 70,0-1-53,-1 0-17,2 1-1,-2-1-7,2 0 15,-1 0-33,0 1 12,0-1-18,1 0 103,-1 0-58,0 1 55,1 0 44,0 0-13,-1-1 87,1 1-34,0 0 12,0 0-44,0-1 10,0 1-116,0 0 65,0 0-57,-1 0 75,1-1-68,-1 1 50,1 0-50,0 0 55,0 0-81,-1 0 46,0 0-56,1 0 71,-1 0-2,1-1-4,-1 1-16,0 0-2,0-1 0,1 1 9,-1 0-53,0 0-13,0 0-2,1 0 15,0-1-6,-1 1-14,0 0-6,1-1 2,-1 1 66,0 0-25,0-1 20,1 1-10,-1 0 0,0 0-7,0-1 18,1 1-24,-1-1 27,0 1-19,0-1-7,-1 1 7,2 0 0,-2 0 4,1-1 44,1 1 6,-2-1 3,1 1-11,1 0 35,-1 0 14,0 0 11,1-1 28,-1 1-84,0 0 27,0 0-24,1 0-12,-1 0 22,0 0-15,0 0 1,0 0 0,0 0-3,1 0 10,-2 0-55,1-1 36,0 1-46,-1 0 54,2 0-52,-2-1-9,1 1-13,-1 0-2,2 0 46,-2 0-5,1-1 13,0 1 1,0 0-5,0 0 1,0-1 9,0 1-6,1 0 8,-1 0-12,0 0 0,0 0 2,1 0 2,-1 0-1,0 0-68,0 0-20,1 0-6,-1 0 14,0 0 58,0 0 3,1 0 42,-1 0 15,0-1-3,1 1-8,-1 0 11,0 0-39,0 0 43,1 0-49,-1 0 57,0 0 34,0 0-6,1 0 40,-1 0-93,0 0 50,0 0-52,1 0 20,-1 0-15,0 0 11,1 0-73,-1 0 50,-1 0-56,2 0 63,-1 0-65,0 0 40,0 0-46,1 0 55,-1 0-23,0 0 8,1 0-14,-1 0-10,0 0 26,0 0-31,1-1 51,-1 1-21,1 0 18,-1 0-21,0 0-37,1 0-11,0 0 1,0 0 9,-1 0-20,0 0 40,1 0-44,-1 0 48,1 0 51,0 0-41,-1 0 37,0 1-20,1-1-20,0 0 17,-1 0 45,0 0-51,0 0 57,1 0-65,-1 0 32,0 0-15,0 0 21,1 0-10,0 0 1,-1 1 2,0-1 1,1 0-12,-1 1 0,0-1 0,0 0-1,1 0 0,-2 0 1,1 1 0,0-1-1,-1 0-4,1 0 3,0 0-2,-1 0-22,1 0 18,-1 0-19,1 0 24,-1-1-37,2 1 26,-2 0-30,1 0 37,-1 0-46,1 0-9,0-1-8,0 1 8,0 0 35,-1 0 2,1 0-5,0 0 14,0-1-12,0 1 11,-1 0-17,2 0 6,-1 0-6,0 0 4,1 0-2,-1 0 3,0 0-1,0 0 5,1 0-46,-1 0 29,1 0-32,-1 0 41,0 0 56,1 0-38,0 0 108,0 0-37,-1 0 5,1 0-12,-1 0 10,0 0-49,1 0 62,0 0-65,0 0 1,-1 0 15,0 0-13,1 0 29,-1 0-76,-1 0 10,2 0-25,-1 0-30,-1 0 39,2 0-55,-1 0 46,0 0 1,0 0 41,0 0-14,0 0 77,1 0 6,-1 0 15,0 0-20,0 0 12,1 0-14,-2 0 73,1 0-57,1 0 12,-1 0-23,0 0-2,0 0-35,-1 0 4,2 0-11,-2 0-64,1 0 30,-1 0-91,1-1 83,-1 1-83,1-1 51,0 1-81,0 0 63,0 0 23,-1 0 16,2-1 21,-2 1-30,2 0 49,-2 0-51,1 0 37,1 0-36,-2 0 82,1 0-44,1 0 57,-1 0-70,0 0 9,0 0-4,1 0-14,-1 0 12,0 0-18,1 0 23,-1 0 64,1 0-48,-1 0 44,0 0-60,1 0 63,-1 0-44,0 0 52,0 0-65,1 0 59,0 0-41,-1 0 58,0 0-61,1 0 23,-1 0-17,0 0-32,0 0 21,1 0-27,-1 0 39,0 0 13,0 0-12,0 0 3,0 0-9,0 0 55,1 0 19,-1 0 5,0-1 31,1 1-41,-1 0 2,0 0 5,1 0-18,-1 0-1,1 0 8,-1 0-84,0 0 38,0 0-34,1 0 57,0 0-57,-1 0-28,0 0-12,1 0 20,-1 0-11,0 0-27,0 0 0,1 0-9,-1 0 71,0 0-6,0 1-11,1-1 81,0 0-61,-1 0 64,0 0-29,0 0-22,1 0 25,0 1-23,-1-1 24,0 0-5,1 0 12,0 1-9,-1-1-50,0 0 39,1 0-40,-1 0 38,1 1-10,0-1 4,0 0-13,-1 0 7,1 0-3,-1 1 1,1-1-6,-1 0 2,1 1-2,0-1 6,-1 0 18,1 0-13,-1 1 12,1-1-11,-1 0 47,1 0-32,0 0 35,0 0-35,0 0-9,0 0 12,-1 0-10,1 0-47,0 0-11,0 0-3,0 1-49,0-1 30,-1 1-5,1-1 5,0 0 10,0 1 21,0-1-30,0 0 29,0 0 9,-1 0-23,1 1 16,-1-1 32,1 0 20,-1 0 1,1 0-8,0 1 34,0-1-6,-1 0 66,1 0-7,0 0-42,-1 0 17,1 0-57,0 0-49,-1 0 30,1 0-33,0 1 54,0-1-46,-1 0-15,1 0-13,0 0 16,-1 1-1,1-1 32,0 0-52,0 0-23,-1 0 25,1 0-33,-1 1 40,1-1 19,-1 0-20,1 0 19,0 0 44,-1 0-29,1 0 36,-1 0-49,1 0 37,-1 0-27,1 0 31,0 0-33,-1 0 38,1 0-28,0 0 35,-1 0-42,1 0 14,0 0-11,-1 0 49,1 0-32,0 0 32,0 0-41,0 1 33,0-1-23,0 0 27,0 0-31,-1 0-2,1 0 2,0 1-1,-1-1 36,1 0-22,0 0 87,0 0-12,0 0 2,0 1 9,0-1-74,0 0 17,0 0-18,0 0-21,0 0 15,-1 0-6,1 0 34,0 0-45,-1 0-4,1 1-15,0-1-58,-1 0 83,1 0-58,0 0 66,0 0-9,0 0 40,0 0-31,0 0 29,0 1-14,0-1-9,0 0 157,-1 0-195,1 0 226,0 0-272,0 0 132,0 0-57,-1 0 3,1 0 36,0 1-40,0-1 107,0 1 998,0-1-692,0 0 679,0 0-1053,1 0-54,-1 0-208,0 0 109,1 0-212,-1 1 189,0-1-44,0 0 88,0 0-38,-1 1 50,1-1-20,0 0 134,0 0 445,0 0-276,-1 0 277,1 0-494,0 0 0,0-1 0,0 1 0,0 0 0,0-1 0,0 0 0,0 0 0,0 1 0,0 0 0,0 0 0,0-1 0,0 1 0,0 0 0,0-1 0,0 1 0,0 1 0,0-1 0,0 0 0,0 1 0,1-1 0,-1 0 0,0 0 0,0 0 0,0 0 0,0 0 0,1 0 0,-1 0 0,0 0 0,0 0 0,0 0 0,0 0 0,0 0 0,0 0 0,1 0 0,-1 1 0,0-1 0,0 1 0,0-1 0,0 0 0,0 1 0,0-1 0,0 0 0,0 1 0,0-1 0,0 0 0,0 1 0,0-1 0,0 0 0,0 0 0,0 1 0,0-1 0,0 0 0,0 0 0,0 0 0,0 0 0,0 0 0,0 0 0,0 0 0,0 1 0,0-1 0,0 0 0,0 1 0,0-1 0,0 1 0,0-1 0,1 0 0,-1 0 0,0 1 0,0-1 0,0 0 0,0 1 0,0-1 0,0 0 0,0 0 0,0 0 0,0 0 0,0 0 0,0 0 0,0 0 0,0 1 0,0-1 0,0 0 0,0 1 0,-1-1 0,1 0 0,-1 1 0,1-1 0,0 0 0,-1 0 0,1 0 0,-1 0 0,0 0 0,1 1 0,0-1 0,-1 0 0,1 1 0,-1-1 0,1 0 0,0 1 0,-1-1 0,0 0 0,1 0 0,-1 0 0,1 0 0,0 0 0,-1 0-58,1 1 43,-1-1-100,0 0 43,1 0-7,0 0 15,0 1 44,-1-1 2,0 0-12,0 0 7,1 0-7,0 0 5,-1 0-6,1 0 1,-1 0 49,1 1-35,0-1 40,-1 0-52,1 0 51,-1 0-35,1 0-34,-1 0 8,1 1-51,0-1 72,0 0-48,-1 0 34,1 0-45,-1 1 52,1-1-5,-1 0 3,1 0-8,0 0 4,-1 0 40,0 0-34,1 1 38,0-1-55,-1 0 82,0 1-56,0-1 103,1 1-95,0-1 31,-1 0-26,1 0-47,-1 0 0,0 1-11,1-1 15,0 0 10,-1 1 17,0-1-19,0 1 14,1-1 20,0 0-22,-1 0 19,0 1-28,1-1 58,-1 1 4,0-1 81,1 0 5,-1 1-39,0-1-5,0 1-72,0 0 20,0-1-11,0 0 23,0 0-101,0 0 32,0 0-89,0 1 86,-1-1-60,2 0 84,-2 0-52,1 1 48,1-1 32,-1 1-44,0-1 87,0 0-30,0 1 20,0 0-25,1-1 16,-1 0 12,-1 1 10,2 0 4,-2-1-91,1 1 46,0-1-40,0 0 58,-1 0-115,1 0 35,-1 0-99,1 0 83,-1 0-36,1 0 64,-1 0-44,1 0 36,-1 0-11,2 0 11,-2 0 50,1 0-32,0 0 37,0 0-53,0 0-9,0 0 13,0 0-3,0 0 6,0 0 17,0 0-13,1 0 15,-1 0-11,0 0 55,0 0-44,0 0 96,0 0-39,1 0 9,-1 0-15,0 0-25,0 0-18,1 0 27,-1 0-27,0 0-17,0 1 14,1-1-6,-1 0 22,0 0-51,0 0-21,0 0-17,0 0 20,1 0 41,-1 0 9,0 1 18,0-1-15,1 0 11,-1 0-19,0 1-1,1-1-1,-1 0 6,0 0-7,0 0-18,1 0 16,-1 1-7,0-1 24,0 0-72,0 1 52,0-1-64,0 0 100,1 0-27,-1 1 18,0-1 32,1 0-48,-1 0 52,0 0-59,0 0-18,0 0 16,0 0-13,0 0 26,1 0-61,-1 0 52,1 0-53,-1 0 12,1 0-18,-1 0-7,1 0 15,-1 0 86,0 0-35,1 0 25,0 0 16,0 1 7,0-1 14,-1 0-15,1 0 2,0 0-34,-1 0 41,1 1-35,0-1 9,-1 0 6,1 0 0,0 0-12,0 0-3,0 0 3,0 0 1,0 0 3,-1 0-1,1 0-8,0 0 5,-1 0-9,1 0 5,-1 0 0,1 0-46,0 0 34,0 0-36,0 0 45,0 0 352,0 0-120,-1 0 191,1 0-245,0 0-8,0 0 148,0 0-60,0 1 48,0-1-206,0 0-99,0 0-15,0 1-3,1-1 12,-1 0-62,0 0 25,0 1-193,0-1-51,0 0 195,0 0-133,0 0 329,0 0-159,0 0 77,0 0-29,0 0 29,0 0-356,0 1 188,0-1-60,0 0 138,0 0 232,0 1-193,0-1-1,0 0 29,1 0 3,-1 1 10,0-1 26,0 0 1,0 0-7,0 0 34,0 0-10,1 0-2,-1 0-11,0 0-3,0 0-18,1 0-51,-1 1-13,0-1-11,0 1-15,0-1 60,1 0-18,-1 1-7,1 0 26,-1-1-30,0 1 34,1-1-47,-1 1 33,0-1-42,0 1 45,1 0 50,-1-1-38,0 0 44,0 1-57,0-1 57,1 1 14,-1-1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14,-1 0-52,1 1 38,0-1-39,0 0 43,-1 0-76,1 1 54,0-1-64,0 0 74,0 0-63,0 0-11,0 0-16,-1 0 19,1 0 54,0 0 0,0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1-10,0-1-17,0 1 22,0-1-12,0 0 9,0 0-10,0 1 10,0 0 1,1-1-4,-1 0 4,0 1-6,0 0 67,0-1-48,0 1 50,0-1-28,0 1-24,0-1 30,0 1-47,0 0 18,0-1-15,0 0 20,0 1-56,0-1-11,0 1-6,0-1 12,0 0 19,0 1 16,0-1-22,0 1 16,0 0 64,0-1-58,1 0 54,-1 1-39,0 0-9,0-1 17,0 1-21,0-1 2,0 1 1,0-1 7,0 1-68,0 0 55,0-1-55,0 0 68,0 0-20,0 1 10,1-1-14,-1 1 5,0-1 20,0 0-23,0 1 18,0-1-18,0 1 10,0 0-4,0-1-21,0 0 11,0 1-18,1-1 26,-1 1-58,0-1 43,0 1-46,0-1 56,0 0 31,0 0-25,0 0 19,0 1-27,0-1 44,0 1 14,0-1 3,0 0 0,0 0-48,0 1 9,0-1-39,0 1 22,0-1-16,0 1 28,1-1-17,-1 0 11,0 0-18,0 1 24,0-1 6,0 0-5,0 1-3,0-1-5,0 0 21,0 1-14,0-1 16,0 0-26,0 0 3,1 0-1,-1 0-38,0 1-9,0-1-1,0 0 10,0 1 49,0-1-8,0 0-3,0 0-3,0 1 11,0-1-7,0 0 6,0 0-14,0 0-20,0 1 14,1-1-12,-1 0 61,0 1-32,1-1 36,-1 0-31,0 0-5,0 0 10,0 0-9,1 0 20,-1 0-15,0 1 14,0-1-19,0 0 2,0 0 3,0 0 0,0 1 6,0-1 7,0 0-4,1 0 4,-1 0 30,0 1-30,0-1 33,0 0-32,1 0-3,-1 0 5,0 0-4,1 0-56,-1 0 41,0 0-42,0 0 52,0 0-12,0 0 7,1 0-9,-1 0 8,1 0 2,-1 0-7,0 0 11,0 0-10,1 0 8,-1 0-10,1 0 15,-1 0-10,0 0 11,1 0-10,-1 0-48,0 0 37,0 0-38,0 0 57,0-1-9,1 1 7,-1 0 46,0 0-42,1-1 43,-1 1-56,1 0 34,-1 0-23,0 0 26,1 0-30,-1 0 35,1 0-23,-1 0 34,1 0-34,-1 0 7,0 0-3,0 0 6,1 0-62,-1 0-10,0 0-8,1 0 11,-1 0-1,0 0 33,0 0-39,1 0 50,-1 0-1,1 0-4,-1 0-4,1 0 6,-1 0-5,0 0 1,1 0-5,0 0 31,0 0-22,-1 1 31,0-1-37,1 0 3,0 0 0,-1 0 4,0 1 1,1-1-31,0 0 22,-1 0-27,1 0 31,-1 0-2,0 0-4,1 0 24,0 0-18,0 0 18,-1 0-20,0 0 59,1 0-43,0 0 44,0 0-53,-1 0 75,0 0-8,1 0 68,0 0-55,-1 0-27,0 0-9,0 0-26,1 0 19,-1 0-38,1 0 32,-1 0-62,1 0 61,-1 0-32,0 0 27,1 0-30,0 0 18,0 0-23,-1 0 21,1 1-36,0-1 16,-1 0-21,1 0 35,-1 0-52,1 0-18,0 1-1,-1-1-35,1 0 45,-1 0-15,1 0-15,0 0 48,-1 0-14,0 0 13,0 0-25,1 0 8,-1 0-13,1 0 23,-1 0 61,1 0-42,-1 0 43,0 0-54,1 0 53,0 0-36,-1 0 40,1 0 50,0 0-22,0 0 95,-1 0-23,0 0-45,1 0-1,0 0-46,0 0-81,-1 0 71,1 0-67,-1 0 88,1 0-79,-1 0-7,0 0-15,1 0 10,-1 0 6,1 0 33,-1 0-40,1 0 84,-1 0-28,0 0 7,1 0 42,0 0 3,-1 0 22,1 0-18,-1 0-19,1 0-29,-1 0 47,1 0-44,0 0-25,-1 0 17,0 0-15,1 0 31,-1 0-27,1 0 16,-1 0-32,0 0 43,0 0-12,1 0 8,-1 0 3,1 0-8,-1 0 4,1 0-11,-1 0 29,0 0-19,0 0 30,1 0-34,-1 0-8,1 0 7,-1 1-4,0-1 11,1 0-6,-1 0 2,0 0-7,0 0 9,0 0 0,1 0-1,-1 0-19,1 0 13,-1 0-16,1 1 18,-1-1-7,0 0 5,0 1-4,1-1 5,-1 0 76,0 0 34,1 0 133,-1 0-105,0 0 108,0 0-167,0 0 110,0 0-152,0 0 26,0 0-77,0 1-24,0-1 193,0 0-140,0 0 305,0 0-325,0 0 102,0 0-170,0 0 17,0 0 7,0 0-8,-1 0-8,1-1 5,0 1 46,0-1-10,-1 1 4,1-1-14,0 1 49,0-1-46,0 1 44,0-1-54,0 0 110,0 1-26,-1 0 94,1 0-14,0-1-62,0 0 31,0 1-106,0-1 40,-1 1-35,1 0 46,0-1-70,0 1 53,-1-1-56,1 1 55,0-1 17,0 0-16,0 1 14,0-1-30,0 1 10,0-1-18,0 0-2,0 1 4,0-1-8,0 1 20,0 0-69,0-1 52,0 1-54,0-1 69,0 0-54,0 1-14,0 0-5,0-1 3,0 0 33,0 1 0,0-1-8,0 0 3,0 0 33,0 1-29,0-1 22,0 0-18,0 0-4,1 1 6,-1 0 34,0-1-25,0 0 32,1 1-35,-1-1 98,1 0-23,-1 1 92,0-1-94,0 1 64,0-1-35,1 0 19,-1 0-22,1 1-84,-1 0 21,0-1-76,1 0 19,0 0 5,-1 1 9,1-1-7,-1 0 43,1 1-53,0-1 62,0 0-48,-1 0-8,1 0-27,0 0 21,-1 0 36,1 1 1,0-1 3,0 0 40,-1 0 8,1 0 10,1 0 40,-2 1-86,1 0 45,0-1-50,0 0 26,0 1-16,0-1 24,0 1-22,0 0 2,0 0-2,-1-1 3,1 1 3,1-1-14,-2 1 8,1-1-16,0 1 18,-1 0-40,1 0 29,0 0-54,0 0 51,0 0-19,0-1 22,0 1 7,-1 0-5,2 0 5,-1 0-9,-1-1-1,1 1-2,0 0 1,0 0 1,0 0-8,0 0 5,0 0-5,0 0 8,0 0 11,0 0-6,0 0 13,0 0-14,0 0 5,0 0-7,-1 1-60,1-1 42,0 0-43,0 0 55,-1 0-54,1 0 37,0 0-41,0 0 49,-1 0-17,0 0 8,1 0-11,0 0 5,-1 0 13,1 0-18,0 0 13,0 0-1,-1 0-1,1 0 7,-1 0 38,1 0-33,0 0 37,-1 1-43,1-1 29,0 0-16,-1 0 20,1 0-23,-1 0 59,1 0-38,0 0 43,-1 0-55,1 0 59,0 0-34,0 1 108,-1-1-36,0 0-2,1 0-5,0 1-82,0-1 15,-1 0-32,1 0 9,0 1-13,-1-1 0,2 0 0,-1 0 0,-1 1 0,1-1 0,0 1 0,0-1 0,0 1 0,0-1 0,0 1 0,0-1 0,0 1 0,-1 0 0,1-1 0,0 0 0,0 2 0,0-2 0,0 1 0,0 0 0,-1 0 0,1-1 0,0 1 0,-1 0 0,0 0 0,1-1 0,-1 0 0,1 1 0,-1 0 0,1 0 0,-1 0 0,0 0 0,0-1 0,0 1 0,1 1 0,-1-2 0,0 1 0,0 0 0,0 0 0,1 0 0,-1 0 0,0 0 0,0 0 0,0 0 0,0 0 0,0 0 0,0 0 0,0 0 0,0 0 0,0 0 0,0 1 0,0-2 0,0 2 0,0-1 0,0 0 0,0 1 0,0-2 0,0 2 0,0-1 0,0 0 0,0 0 0,0 1 0,0-1 0,0 0 0,0 0 0,0 0 0,0 0 0,-1 0 0,1 0 0,-1 0 0,1 0 0,0-1 0,-1 1-64,1 1 45,-1-2-47,0 0 60,1 1-39,0 0 24,-1-1-28,1 1 31,-1 0 14,1 0-17,0-1 68,-1 1-54,1 0 46,-1 0-57,1-1 45,-1 1-30,1 0 33,-1 0-36,1-1 57,-1 1-35,0 0 41,1-1-39,-1 0-28,0 1 26,1-1-24,-1 1 23,0 0-59,0-1 42,1 0-92,0 0 44,-1 0-6,0 0 4,0 1 11,1-1 17,-1 1-30,1-1 35,-1 0 34,1 1-25,-1-1 26,1 0-39,-1 0 26,0 0-16,1 1 26,-1-1-30,0 0-39,0 0-13,1 0-4,-2 0 14,1 1 39,1-1 2,-2 0 7,1 0-6,1 0-3,-2 0-4,2 0 47,-1 0 18,0 0-2,0 0-10,1 0-12,-2 0 15,1 0 14,1 0-14,-1 0-52,0 0 13,1 0-55,-1 1 17,0-1-2,0 0 11,1 0-3,-1 0 27,1 0-37,-1 0 40,0 0-21,1 1 14,0-1-30,0 0 23,-1 0 33,1 0-21,-1 0 34,1 0-45,-1 0 61,1 0-34,0 0 39,0 0-50,-1 0-2,1 0 2,-1 0-39,1 0 30,0 0-33,-1 0 44,0 0-34,0-1 20,1 1-24,-1-1 22,0 1 15,0 0-18,1-1 16,-1 1-23,0-1 49,1 1-37,0 0 71,-1 0-62,0-1 26,0 1-26,1-1 12,0 1-4,-1 0 8,1 0-6,-1-1-48,1 1-5,-1 0-8,1 0 9,0 0 14,-1-1 14,0 0-17,0 1 11,1-1-55,-1 1 31,1 0-38,-1-1 106,1 1-32,-1 0 28,0-1 0,1 1 5,-1 0 10,1 0-7,0-1 7,-1 1-28,0-1 34,1 1-32,-1-1 44,1 1-23,0 0 28,-1-1-36,1 1 55,-1-1-37,1 0 83,0 1-50,0 0 4,0-1 0,-1 1-16,1-1-11,0 1 20,-1-1-28,1 1-44,0 0 35,0 0-34,-1-1 50,1 1-41,0 0-13,0-1-10,0 1 15,-1 0-41,1-1 55,0 1-31,-1-1 45,1 0 12,-1 1-23,1 0 53,0-1-37,-1 0 46,0 1-58,0-1-38,1 1-8,-1-2 2,0 2 8,1-1-18,-1 0-17,0 0-7,0 1 16,1-2-69,0 1 29,-1 1-249,0-1 112,1 0-85,-1 1 93,1-1-14,0 1 28,0 0-64,0 0 108,0-1-347,0 1 132,0 0-204,0 0 212,1 0-792,0 0 285,0 1-545,1-1 819,-1 1 309,1 0 292,0 0 0,1 1 0</inkml:trace>
  <inkml:trace contextRef="#ctx0" brushRef="#br0" timeOffset="1">425 68 9143,'0'0'114,"0"0"4,0 0-124,0 0-12,1 0-11,-1 1 14,0-1-29,0 0-14,0 1-13,0-1 1534,1 0-1024,-1 0 1211,0 0-1432,0 0 60,0 0-56,1 0 50,-1 0 324,0 0-297,0 0 236,0 0-455,-1-1-23,1 1 38,0-1-19,-1 1 22,1 0-29,0-1-38,0 1-14,0-1 1,-1 1 9,1-1 51,-1 1-141,1 0 37,0-1-133,-1 0 59,0 0 56,0 1 4,1-1-11,0 0 41,-1 0-72,0 1 81,0-1-46,1 0 77,0 1-23,-1-1 111,0 1-34,1-1 35,0 0-19,0 1 5,-1 0-21,0 0-13,1-1-22,-1 1-82,1-1 67,-1 0-60,0 1 34,0 0 24,1-1-26,-1 0 32,0 1-45,0 0-10,1-1-16,-1 0-36,0 1 62,1-1-32,0 1 33,-1 0 0,0-1-8,1 1 5,-1 0 0,1-1 38,0 1-27,-1 0 29,1 0 26,-1 0-41,0 0 45,1-1-55,0 1 16,-1 0-9,0 0 15,1 0-42,-1 0 24,-1-1-24,2 1 32,-1-1 2,-1 0-59,2 1-15,-2 0-36,1-1 31,0 1 30,0-1 20,1 1 0,-2 0 63,1 0 23,1 0 72,-1 0 3,0 0-55,0 0-19,1 0-52,-1 0 29,1 0-3,-1 0 14,1 0-60,-1 0 19,0 0-13,0 0-48,0-1 28,0 1-81,0 0 26,0 0-4,0-1 24,0 1 13,0 0 19,0 0-37,0-1 12,-1 1-21,2 0 40,-2 0 4,1 0-5,0 0 15,0-1-15,-1 1 15,1-1-16,-1 1 0,1-1 18,0 1-13,-1 0 21,2 0-21,-2-1 6,2 1-4,-1 0 30,0-1-22,0 1 25,1 0-31,-1 0 5,0 0-17,1 0 15,-1 0-66,1 0 3,-1 0-4,-1 0 12,2 0 55,-1 0-10,0-1 4,1 1-8,-1 0 39,0 0 13,0-1-4,0 1-7,1 0 0,-1 0 37,0 0 53,1 0 14,0 0-41,-1 0-24,0 0-92,1 0-17,0 0 10,-1 0 8,0 0-13,0 0 45,1 0-54,-1 0 66,0 0-44,0 0 30,1 0-49,-1 0-4,0 0 14,0 0-22,1 0 26,-1 0-7,0 1 1,1-1-5,-1 0 14,1 0 77,-1 0-54,0 0 58,1 1-13,0-1 12,0 0 6,0 0 52,-1 0 31,1 0 878,0 0-690,0 0 555,0 0-904,0 1 14,0-1 8,0 1-11,0-1-6,0 0-18,0 1 56,0 0-23,0 0 23,0-1 14,0 1-13,1 1 6,-1-2-14,0 2 15,0-1-9,0 0 15,0 0-88,0 1-16,0-1-3,0 0-61,0 1 45,0-2-10,0 2 20,0-1 60,0 1-16,0-1-5,0 0 9,0 0-2,0 1 17,1-1-25,-1 1 54,0-1-53,0 0 51,0 0-57,0 0 17,0 1 40,0-2 32,0 1 37,0 0-26,0-1-16,0 1-35,0 0 43,0 0 22,0-1-3,0 0-2,0 1 3,0 0-28,0-1 33,0 1-77,0-1 22,0 0-21,0 0 285,0 0-186,0 0 194,0 1-309,1-2-12,-1 1-5,0 0-97,1 0 81,-1 0-105,0 0 106,0 0-27,0 0 75,0 0-44,0 0 36,1 0 2,0 0-18,-1 0 88,0 0-83,1 0 65,-1 0-67,1 0 55,0 0-35,0 0 41,0 0-37,0-1 40,-1 1 30,2 0-10,-1 0 40,0 0-76,0 0 35,0 0-40,0 0 5,0 0-16,0 0 18,1 0-49,-1-1 42,0 1-30,0 0 35,1 0-20,-1-1 13,1 1-14,-1 0 14,1 0 76,0 0 15,-1 0 7,1 0 39,0 0-55,-1 0 7,2 0-15,-2 0-44,0 0 3,0 0 9,1 0-31,-2 0 30,1 0-31,0 0 47,0 0-4,0 0-31,0 0 21,-1 0-36,2 0 102,-1 0-57,0 0 53,1 0-70,-1 0 56,1 0 15,-1 0 4,0 0-46,1 0-13,-1 0-31,1 0-76,-1 0 17,1 0-105,-1 0 116,1 0-47,-1 0 39,1 0-15,-1 0 15,1 0-28,-1 0 58,0 0-87,0 0 80,1 0 97,-2 0-9,2 0 160,-1 0-96,0 0 51,0 0-112,0 0 13,1 0-12,-1 0 47,0 0-16,0 0 38,0 0-102,1 0 55,-2 0-49,1 0-10,0 0-17,0 0 6,0 0-187,0 0 81,-1 0-133,0 0 77,1 0-368,0 1 82,-1-1-240,1 1 260,-1 0-832,0-1 291,0 1-583,0-1-411,0 1 1291,-1-1-654,-1 0 1283,-1 0 0,1 0 0</inkml:trace>
  <inkml:trace contextRef="#ctx0" brushRef="#br0" timeOffset="2">277 36 9418,'1'-1'542,"-1"1"-272,0 0-32,0 0 28,0 0 479,0 0-332,0 0 346,0-1-519,0 1-68,0 0 21,0 0-46,0-1 47,0 1-11,-1 0-39,1-1 112,0 1-110,0 0 65,0 0-153,0 0-44,0 0 455,0 0-404,0 0 365,0 0-477,1 0-50,-1 0 87,0 0-4,0 0 396,0 0-269,0 1 305,0-1-380,0 0 36,-1 0-43,1 0 45,0 0 3,0 0 5,0 0-18,0 0 3,-1 0-21,1-1 12,-1 1-11,1 0-19,0 0 33,-1 0-87,1 0-9,0 0-8,-1 0 16,0 0 9,1 0-29,-1 0-4,0-1-7,0 1 96,1 0-40,-1 0 32,1 0-45,-1 0 86,0 0 4,1 0 38,0 0-31,-1 0-52,0 0-8,1 0-62,-1 0 56,1 0-49,-1 0 75,0 0-108,1 0 31,-1 0-97,-1 0 87,1 1-77,0-1 55,0 0-79,-1 0 55,1 0 36,-1 0 2,1 0 27,-1 0 38,1 0-40,0 0 38,0 0 39,0 0-26,0 0 98,0 0-89,-1 0 68,2 0-95,-1 0 76,-1 0-76,1 0 20,0 0-14,0 0 12,0 0-5,0 0-28,0 0 19,0 0-29,0 0 22,0 0 3,-1 0-8,2 0-5,-2 0 12,1 0-16,0 0 16,0-1-47,-1 1-6,1 0-4,-1 0-40,1 0 25,-1 0-3,1 0 4,-1 0 19,1 0 13,-1 0-21,1 0 74,0 0 14,1 0-2,-2 0-9,1 1 10,1-1 15,-1 0 8,0 0-15,0 1 9,1-1-43,-1 1 62,0-1-28,0 1-9,1-1 16,-1 0-16,0 0-53,1 0 49,-1 0-43,0 0 45,0 0-59,1 1 36,-1-1-52,1 0 59,-1 1 2,0-1-2,1 1-1,0-1-4,0 0-7,-1 0 6,1 1-7,-1 0 3,1-1 0,0 0 3,-1 0-25,1 1 19,-1-1-19,1 0 26,-1 1-39,1-1 26,0 1-32,0-1-8,-1 0-18,1 0 1,-1 1-2,1-1 6,-1 1-24,1-1 6,0 1-54,-1-1 36,0 0-15,1 0 3,-1 0 51,1 0-5,-1 0-9,1 0 15,-1 1 1,1-1 3,0 0 3,0 0-132,-1 1 12,1-1-94,-1 0-221,1 0 95,-1 1-163,1-1 211,0 0 58,0 0-356,0 1 107,0-1-50,0 1 296,0-1 284,-1 1 0,0 1 0</inkml:trace>
  <inkml:trace contextRef="#ctx0" brushRef="#br0" timeOffset="3">280 38 9502,'0'0'717,"0"-1"-450,0 0-32,0 1 133,0-1-148,0 1 151,0 0-116,0 0 997,0 0-799,0 0 622,0 0-943,0 1-57,0 0-13,0 0 14,0 0 4,0 0-5,0 2-32,0-2-112,0 2 36,0-1-37,0 0 100,0 1-84,0 0 72,0-1-81,0 1 49,0 0-210,0-1 64,0 0-146,0-1-103,0 2 104,0-3-121,0 2 141,0-1-165,0 0 80,0-1-132,0 1-100,0-1 164,0 0-147,-1 0 231,1 0-101,0 0 287,-1 0-110,1 0 278,0-1 0,0 0 0</inkml:trace>
  <inkml:trace contextRef="#ctx0" brushRef="#br0" timeOffset="4">168 56 8843,'1'0'668,"-1"0"-433,0 0-43,0 1-70,1-1 9,-1 0 0,0 0-60,0 0-113,0 0-9,0 0-45,0 1 177,0-1-15,0 0 76,0 0 90,0 1-42,0-1 113,0 0-110,0 0 111,0 0-56,1 0 84,-1 0-47,0 1-17,1-1 25,0 0-4,0 1-73,-1-1-29,1 1-42,0-1 10,-1 0-4,1 0 0,0 1-20,0-1-73,-1 1 33,1-1-75,0 0 84,-1 0-112,1 0 63,-1 0-85,1 0 67,0 0-33,0 0 1,-1 0-17,1 0 44,0 0 12,-1 0 43,1 0-19,0 0 2,0 0-2,0 0-11,0-1-32,0 1 32,0 0-19,0-1 32,0 1 18,0 0-19,0 0 18,0 0-14,1 0 53,-1 0 16,1 0 47,-1 0 2,0 0-46,2 0-3,-2 0-115,1 0 53,-1 0-50,0 0 61,0 0-29,1 0 32,-1 0-26,1 0 38,-2 1-72,2-1-21,-1 0-15,0 1 9,0-1 72,1 0-29,-1 0 62,0 0-52,1 0 34,-2 1-29,2-1-29,-2 0 27,2 0-23,-1 0 29,0 0-64,1 0 54,-2 0-54,2 0 67,-1 0-35,0 0 19,0 0-22,1 0 20,-1 0 47,0 0-1,1 0 130,-2 0-42,2 0 70,-1 0-99,1 0 41,-1 0-20,0 0-10,0 0 15,1 0-136,-1 0 87,1 0-76,-1 0 97,1 0-131,-2 0 37,2 0-103,-1 0 101,1 0-56,-1 0 18,0 0-225,0-1 36,-1 1-72,1 0 113,0 0-658,0 0-61,-1 0-224,0 0-767,-1 0 1379,-1 0-701,1 0 1161,-1 1 0,-1-1 0</inkml:trace>
  <inkml:trace contextRef="#ctx0" brushRef="#br0" timeOffset="5">37 85 9502,'0'-1'-294,"0"0"579,0 1 319,0-1-244,-1 0 47,1 1-99,0 0 1202,0 0-995,0 0 788,0 0-1172,0 1-1,0 1 1,0-1-75,0 0 19,0 1-50,0-1 63,1 2-123,-1-1 39,1 0-89,-1 0-83,1 1 95,0-1-111,-1 1 196,1-1 18,0 0 64,0-1-50,-1 2 171,0-2-59,0 1 144,0-1-92,0 0-8,0 0 4,0 0 22,0 0-13,0-1 58,-1 0-27,-1 1 54,2-1-134,-1 0-36,0 0-41,0 0-145,0 0 83,0 0-125,1 1 157,-1-1-261,0 0 123,0 0-188,1 0 132,0 0-425,-1 1 107,0-1-297,1 0 281,0 0-185,-1 0 143,-1 1-18,2-1 269,-2 0 262,1 0 0,-1 1 0</inkml:trace>
  <inkml:trace contextRef="#ctx0" brushRef="#br0" timeOffset="6">675 138 9502,'1'0'1433,"-1"0"-655,0 0-607,0 0-25,0 0-16,-1-1 0,0 0 1,1 1 55,0 0 0,-1 0 11,0 0-24,1 0 18,-1 0-45,1 0 60,0 0-8,0-1 28,0 1-16,-1 0-15,1 0-84,0 0 29,-1 0-25,1 0 31,-1 0-115,1 0 26,0 0-88,-2 0-94,2 0 48,-1 0-94,-1 0-23,2-1 67,-2 0-55,1 1 75,0-1 45,0 0-9,0 0 31,0 0-48,0 0 192,0 0-74,0 0 157,0 0-128,1-1 197,0 1-88,-1 0 136,1-1 27,0 2-105,0-2 91,0 1-68,0 0-28,0 0 26,0-1-55,0 1-95,0 0-19,0 0-87,0 0 87,1 1-134,-1-1 60,0 0-91,0 1 30,0-1-389,1 1 56,-1-1-247,1 1 354,-1 0 157,1 1 126,-1 0 0,2 0 0</inkml:trace>
  <inkml:trace contextRef="#ctx0" brushRef="#br0" timeOffset="7">209 188 9502,'0'-1'-1076,"0"1"1179,0 0 82,0-1-50,0 1 196,0 0-103,0-1 220,0 1-139,0 0 36,-1 0-133,1 0 91,0 0-148,0 0 87,0 0-74,0 0 44,0-1-34,0 1 953,0 0-710,0 0 666,0 0-821,0-1-75,1 1 70,-1 0-15,0 0-58,0 0 9,0 0-92,0 0 34,0 0-30,1 0 37,-1 0 4,0 0-15,1 0 69,-1 0-46,0 0 31,1 0-44,-1 0-19,0 0 4,0 0-4,0 0 19,1 0-75,-1 0-4,1 0-13,-1 0 14,0 0-53,0 0 31,0 0-130,0 0 126,0 0-73,1 0 53,-1 0-75,0 0 4,0 0 20,1 0 28,-1 0 25,0 0 17,0 0-19,1 0 14,-1 0-39,0 0 31,0 0-23,0 0 25,0 0 25,1 0-14,-1 0 19,1 0 48,-1 0-49,1 0 50,-1 0-49,0 0-9,0 0 13,1 0-15,-1 0 6,1 0-6,0 0 12,-1 0-6,0 0 9,0 0-6,1 0 6,-1 0-9,1 0-46,-1 0-79,0 0-65,0-1 23,0 1 30,0 0 131,0 0-30,0 0 20,1 0-56,-1 0 42,1 0 9,0 0 13,-1 0-7,0 0 19,1 0 29,-1 0 0,1 0 22,-1 0-69,1 0 25,-1 0-16,0 0 6,0 0-53,0 0-8,0 0-47,0 0 29,1 0 20,-1 0 21,0 0 70,1-1-56,-1 1 52,0 0-72,0 0 81,1 0 7,-1 0 15,1 0-12,-1 0-54,1 0 10,-1 0-40,0 0-12,0 0-10,1 0 16,-1 0-14,0 0-10,1 0-5,-1 0-2,1 0 18,-1 0 6,0 0-18,0 0 13,0 0-19,1 0-1,-1 0-6,1 0-14,-1 0 16,1 0-14,-1 0 16,0 0 18,1 0-1,-1 0 0,1 0 19,-1 0-16,0 0 14,0 0-17,1 0-15,-1 0 12,1 0-10,-1 0 12,1 0 8,-1 0-5,0 0 7,1 0-6,0 0 13,-1 0-11,1 0 57,-1 0 0,0 0 3,1 0-10,0 0 18,-1 0-44,0 0 56,1 0-65,-1 0-4,1 0 4,0 0 1,-1 0 8,0 0-37,1 0-20,0 0-2,0 0-28,-1 0 65,1 0-27,0 0 17,0 0 11,-1 0-21,1 0 18,0 0-11,-1 0 9,1 0-10,1 0 6,-2 0 38,1 1-25,1-1 36,-2 0-41,2 0 6,-1 0-3,0 0 2,0 0-11,0 0 7,1 0-7,-1 0-23,1 1 22,-2-1-25,2 0 32,-1 0 9,1 0-7,-2 1 5,2-1-10,-1 0 38,0 0 10,1 0 4,-1 0-10,0 0 22,0 0-41,1 0 0,-1 0-20,1 0-32,0 0 52,-1 0-37,1 0 30,0 0-34,0 1 33,0-1-11,-1 0 2,1 0-5,0 0-6,-1 1 64,1-1-54,0 0 54,-1 0-62,1 0 4,-1 0 4,1 0 11,-1 0 2,1 0 4,-1 0-4,0 0 42,1 0-29,-1 1 30,1-1-43,-1 0 21,0 0-11,0 0 13,1 0-17,-1 0-61,-1 0 44,2 1-44,-1-1 19,-1 0 27,1 0-28,0 0-15,0 0 34,-1 0-39,1 0 42,0 0-16,0 0 3,0 0-8,0 0 3,0 0 11,0 0-15,0 0 13,0 0-6,0 0-21,0 0 17,-1 1-17,2-1 25,-2 0-9,1 0 7,0 0-7,0 0 6,-1 0 16,1 0-15,0 0 81,0 0-65,-1 0 54,0 0-65,1 0-43,0 0 33,-1 0-31,1 0 43,0 0-42,0 0-14,0 0-3,1 0 9,-2 0 21,2 0 13,-1 0 38,0 0-22,0 1 38,0-1-57,1 0 49,-2 0-37,2 0 41,-1 0-49,0 0 38,0 0-25,0 0 41,0 0-40,0 0 10,0 0-7,0 0 7,0 0-1,0 0-3,1 0 1,-2 0 0,2 0 40,-1 0-24,0 0 23,0 0 12,0 0 13,1 0 3,-2 0-11,2 0-14,-2 0-22,2 0 35,-1 0-36,0 0-9,1 0 7,-1 0 0,0 0 12,0 0-49,0 0 32,0 0-43,0 0 56,0 0-45,0 0 23,-1 0-64,2 0 60,-1 0-25,-1 0 33,1 0-18,0 0 9,0 0-8,1 0 6,-2 0-18,2 0 13,-1 0-14,0 0 20,0 0 12,0 0-11,0 0 10,0 0 17,0 0-19,0 0 21,0 0-12,0 0-10,0 0 11,0 0-11,0-1 56,0 1 17,0 0 2,-1 0-6,2 0-105,-2 0 42,1 0-38,0-1 53,0 1-33,-1 0 25,1 0-28,0-1-25,0 1-15,0 0-9,0 0-19,-1 0 66,2 0-21,-1 0 18,0 0 45,0 0-43,0 0 38,0 0-48,1 0 55,-1 0 8,0 0 8,0 0-2,1 0-45,-1 0 9,0 0-4,0 0-34,0 0 33,0 0-32,-1 0-20,2 0 38,-1 0-49,-1 0 57,1 0-49,0 0 32,0 0-47,-1 0 54,1 0-2,0 0 1,0 0 0,-1 0-6,1 1 24,0-1-15,0 0 23,0 0-11,0 1-8,-1-1 11,1 0-33,0 0 13,0 1-12,-1-1 18,1 0-65,0 0-16,-1 0-8,1 0 19,0 0 3,0 0-15,-1 0-13,1 1 15,0-1 86,0 0 18,-1 0-8,0 0 48,1 0-35,0 0 10,0 0 5,-1 0-61,1 0 19,0 0-16,-1 0-30,0 0 23,1 0-11,0 0 30,0 1-12,-1-1 4,2 0-16,-2 0 18,1 1 54,-1-1 13,1 0-7,0 0 62,-1 0-41,0 0 13,0 0-32,1 0-49,-1 0-2,1 0 32,-1 0-74,1 0 72,-1 0-74,0 0 86,0 0-81,0 0 49,1 0-57,-1 0 43,1 0 53,-1 0-55,0 0 50,0 0-35,1 0-3,-1 0-1,0 0-2,0 0-10,0 0 23,0 0-66,0 0 53,0 0-55,0 0 58,1 0 68,-1 0 18,0 0 55,0 0 269,1 0-267,-1 0 198,0 0-324,0 0-59,0-1-22,0 1-3,-1-1-36,1 1 90,0-1-37,0 1 32,0 0 8,0 0-23,-1-1 15,1 0-11,0 1 11,0-1-6,0 1 0,0-1 37,0 1-23,-1-1 38,1 1-43,-1 0 35,1-1-26,0 0 26,-1 0-69,1 1 32,0 0-32,0-1 8,0 1 22,0-1-27,0 0 30,0 1 0,0 0-3,0-1 4,0 0-10,0 0-26,0 1 14,0-1-17,0 0 24,0 1-31,0-1 19,0 0-24,0 0 36,0 1-1,0-1 3,0 0 51,0 0 14,0 1-1,0-1-10,0 0 14,0 1 23,0-1 4,0 1-4,0 0-29,0-1 33,0 0-14,0 1 29,0 0 17,0-1 12,0 0 59,0 0-53,0 1-19,1 0-18,-1-1-102,1 0 29,-1 0-74,1 1 70,-1-1-65,0 0 43,0 1-70,0-1 59,1 0-46,-1 0 0,0 0 11,0 0-21,0 0 59,0 1-26,0-1-6,0 0 63,0 0-34,0 1 49,1 0 25,-1-1 15,1 1 14,-1-1-17,0 1-38,0 0-18,1 0 28,-1 0-24,1-1 0,-1 1 0,0-1 1,0 1 5,0 0-21,1-1 15,-1 1-24,1 0 17,-1 0-1,1-1-3,-1 0-20,0 1 21,1-1-23,0 1 26,0 0 12,-1 0-9,1-1 12,-1 1-15,1-1 0,0 1 1,-1 0 0,1 0 0,0-1-1,-1 1 1,0 0-1,1-1 44,0 1-30,0-1 32,0 1-35,0 0-4,0 0 7,-1-1-7,2 0 55,-2 1-39,1-1 44,0 1-53,0 0 65,-1 0-46,1-1 53,0 0-63,0 1-8,-1-1 12,0 1-46,1 0 43,0 0-30,-1-1 32,1 1-47,-1-1 35,0 1-37,1 0 40,0 0 10,-1 0-16,0-1 14,1 1-22,0 0 46,-1-1-34,1 1 35,-1 0-36,0 0-25,1-1 22,0 1-22,-1 0-28,1 0-18,-1 0-3,1 0-61,0 0 102,-1 0-56,1 0 61,-1-1-47,1 1 25,0 0-31,-1 0 30,1 0 19,-1 0-25,1-1 22,0 1-23,-1 0 61,0 0-45,1 0 46,0 0 5,0 0 17,-1 0 11,1 0 52,-1 0-22,1 0-4,-1 0-1,1 0-67,0 0 13,0 0-7,-1 0 17,2 0-64,-1 0 1,-1 0-15,1 0 17,0 1-3,-1-1 35,1 0-48,-1 0 43,1 1-15,0-1 9,-1 0 26,0 0-15,1 0 18,0 0-29,-1 1 38,1 0 15,-1-1 9,1 1-13,1-1 10,-2 1-34,1 0 44,0 0-55,-1 0 21,1 0-18,0-1 15,0 1-10,-1 0 5,0-1-6,1 1-32,-1-1 28,1 0-30,0 1 36,-1-1-41,0 1-9,0-1-11,1 1 2,0-1 36,-1 0-4,1 1 7,-1 0 90,1-1-21,0 0 78,-1 1 7,1 0-30,-1 0 42,1-1-83,0 0 45,-1 1-78,1 0 59,0 0-56,-1-1-16,1 0 12,-1 1 1,0-1-46,1 1 5,-1-1-27,1 0 16,-1 1 35,0-1 11,0 1-35,1 0 14,-1-1 1,1 1-8,-1 0 18,0-1-58,1 1 40,-1-1-39,0 1 48,0 0-10,0-1 12,0 1-9,0-1 15,0 1 5,1 0-8,-1-1 3,0 0 59,0 2 19,1-1-2,-1-1 61,0 2-68,0-1 4,0 0-32,0 0-69,0 0 0,0 1 0,0-2 0,0 2-43,0-1 55,0 1-29,0-1-9,1 0 50,-1 0-70,0 0 78,0 1-47,0-2 31,0 2-53,0-1 88,0 0-61,0 1 57,0-2-58,0 2 17,0-2-7,0 1 10,0 0-4,0 0-2,0 0-2,0 0-1,0 0 0,0-1 0,0 0 0,-1 1 0,1 0 0,-1-1 0,0 1 0,1 0 0,0 0 0,0-1 0,-1 1 0,1 0-50,-1 0 37,1 0-39,-1 0 49,1 0-46,0-1-13,-1 1-7,1 0 10,-1-1 36,1 1 3,-1 0-8,0 0 36,0-1-29,1 0 28,0 1-23,-1 0-5,0 0 6,0-1-11,1 0 46,0 1 9,-1-1 16,1 1-16,-1-1 40,1 0-57,0 0 63,-1 1-72,0-1 6,0 0-5,1 1 5,-1-1 0,-1 0-61,2 1 45,-1-1-142,0 0 85,0 0-85,0 0 86,0 0-45,1 0 80,-1 0-57,1 0 58,-1 0-5,0 1-2,1-1-4,0 0-9,-1 0 47,0 1 23,0-1 74,1 0 7,0 1-43,-1-1-15,0 0-59,0 0 0,1 0 18,-1 0 6,0 0-33,0 0 35,-1 0-41,2 0 44,-1 0-50,0 0 29,0 0-35,0 0 27,0 0 44,1 0-42,-1 0 53,-1 0-54,2-1 18,-1 0-14,-1 1-24,2-1 23,-1 1-22,-1 0 32,2-1-22,-2 0 17,2 1-17,-2-1-13,1 1 22,0 0-27,0-1 31,0 0-24,0 1 17,0 0-23,0-1 23,-1 1-11,2-1 4,-2 0-72,1 1 52,0-1-49,0 0 65,0 0-1,1 1 20,-2-1-19,2 0 20,-1 1 40,0-1 16,0 1 5,1-1-17,0 1 9,0 0 17,-1-1 10,1 1-10,-1 0-51,1 0 8,-1 0-2,1-1-17,0 0 12,0 1-1,-1-1 15,1 1-5,0 0-4,-1-1-9,1 1 11,0 0 20,0-1-16,0 1 12,0 0-19,0-1-12,0 1 9,0 0-5,0 0 6,-1 0-13,1 0 9,0 0-9,-1-1-4,1 1 18,0 0-18,-1-1-28,1 1 31,0 0-41,0 0 48,-1 0-77,1 0 55,-1 0-58,1-1 70,0 1-40,0 0-898,-1 0 32,1 0-627,0 0 534,0 0 336,0 0 267,0 1-774,0-1 301,0 1-535,0-1 817,1 1 301,0 0 287,0 0 0,1 0 0</inkml:trace>
  <inkml:trace contextRef="#ctx0" brushRef="#br0" timeOffset="8">574 152 9441,'0'0'159,"0"0"1417,0 0-1082,1 0 1047,-1 0-1457,0 0 13,1 1 0,-1-1-25,0 0 3,0 1-63,0-1 87,0 0-57,0 1 34,1-1-61,-1 0 20,1 0 9,-1 1 21,1-1-27,-1 0 25,0 1-16,1-1 25,-1 0-12,1 0 24,-1 1-19,0-1 29,1 1-30,0 0 14,-1-1-16,1 1 15,-1 0-52,0 0 31,0-1-38,1 1-26,-1 0-13,1-1-7,-1 1-33,0 0 49,0-1-5,1 1 1,-1-1 83,0 1-34,0 0 31,0 0-47,0-1 70,0 2 2,1-1 15,-1-1-15,0 1 2,0 0-30,0 0 38,0 0-5,0 0 4,0-1 29,0 1-52,0 0 8,0 0-44,0-1 44,0 2-71,0-2-3,-1 1-16,1-1 15,0 1-22,0 0 7,0-1-63,0 1 55,-1 0-41,1 0 4,-1-1 8,1 1-44,-1 0 90,1-1-52,0 1 34,0-1-6,-1 0 0,1 1 4,-1-1-9,0 1 2,1-1-6,0 0 15,-1 0 27,0 0-17,1 0 19,-1 0-26,0 1 4,0-1-2,1 0 8,0 0 8,-1 0-7,0 0 7,0 0-11,1 0 0,0 0 2,-1 0 0,0 0 12,1 0-10,-1 0 10,0 0-12,0-1-32,1 1 23,-1 0-24,0-1 31,0 0-69,0 0 49,0 0-55,0 0 69,1 1 9,-2-2-8,2 1 72,-1 0-60,0 0 47,0 0-63,1-1 44,-1 2-31,0-2 35,0 1-42,1-1 42,0 1-28,-1-1 43,1 1-44,-1-1 79,1 2-58,0-2 58,0 1-3,0-1-35,0 1 44,0 0-21,0 0 10,0 0 2,0-1-11,0 2 41,1-1-48,-1-1 53,1 2-50,-1-1 36,1 0-14,0 1 29,0-1-35,0 0-4,0 0 5,0 1-9,0 0-15,0 0 16,0 0-16,1 0-282,-1 0 59,0 0-196,0 0 185,-1 0-768,1 0 216,-1 1-270,1 1 522,-2-2 476,1 2 0,0 0 0</inkml:trace>
  <inkml:trace contextRef="#ctx0" brushRef="#br0" timeOffset="9">160 155 9502,'0'0'1533,"0"0"-1163,0 0 5,0 0-69,0 0-108,0-1 39,0 1-55,0 0 69,1 0 116,-1 0-44,0 0 29,0 0-129,0 0-109,1 0 5,-1 0-22,0 0 8,1 0 95,-1 0-80,0 0 80,1 0-89,0 1 4,-1-1 2,1 0 19,-1 1-8,1-1-4,0 1-4,-1-1-106,1 1 38,0 0-72,0 0 81,-1-1-106,0 1 58,1 0-127,0 0 121,-1 0-42,1 0 53,-1-1-26,0 1 14,0 0 32,1 0 10,-1 0-10,0 0-6,1 0-13,-1 0 9,0 0-26,0 0 27,0-1-18,0 2 28,0-2-69,0 1-22,0 0-7,0 0 21,0-1-33,-1 1 24,1 0-105,-1 0 97,1-1-17,-1 1 58,0 0-27,0 0 74,1-1 0,-2 0 16,1 1 106,1 0-79,-1-1 113,0 0-116,0 0 47,1 0-47,-2 0 32,2 0 13,-1 0-54,0 0 15,0 0-11,0 0-8,0 0-86,0-1 13,0 0-94,0 1 19,0-1 24,0-1-42,0 1 103,0 0-31,0 0 66,0 0-50,1 0 79,0 0-73,-1 0 70,1 0-78,-1 1 131,1 0-23,0-1 112,-1 0-74,1 1-10,0-1-25,0 1-21,0 0-49,0-1-30,0 1 7,0-1 31,0 0 38,0 1 7,0 0-31,0-1 122,0 0-35,0 0 116,1 1-115,-1-1 115,1 0-79,0 1 114,-1-1-97,1 0-36,0 0 7,0 1-49,-1-1-316,0 0 48,1 1-226,0-1-579,-1 1 273,1 0-468,-1 0 243,0 0 166,0-1-188,0 1 0</inkml:trace>
  <inkml:trace contextRef="#ctx0" brushRef="#br0" timeOffset="10">613 189 9434,'0'-1'1032,"0"0"-811,0 1 60,0 0-66,0 0 218,0 0-192,0 0 214,0 0-176,0-1-14,0 1-61,0 0 107,0 0-11,0-1 240,0 1-235,0 0 91,0 0-181,1 0 1,-1 0-4,0 0 49,0 0-22,0 0 95,1 0-57,-1 0 1,0 0-48,0 0-26,1 0-58,-1 0-13,0 0-2,1 0 6,-1 0 10,0 0-6,0 0 5,0 0 28,0 0-33,1 0 48,-1 0-54,1 0 51,-1 0-5,1 0 0,-1 0-4,0 0-30,1 0-7,0 0 6,-1 0-82,0 0-16,0 0-1,1 0-60,-1 0 75,1 0-71,-1 0 59,0 0-47,1 0 67,-1 0-26,0 0 21,0 0 81,1 0-25,0 0 26,0 0 30,-1 0-23,1 0-3,0 0 36,-1 0-78,1 0 28,0 0-15,0 0-16,-1 0 26,1 0-20,0 1 28,0-1-93,-1 0-5,0 0-11,0 0 13,0 0-42,1 0 15,-1 0-102,0 0 87,0 0-43,1 0 79,-1 0-73,1 0 80,-1 0-36,0 0 33,0 0-4,1 0 1,-1 0-5,1 0 0,-1 0-43,0 0 33,1 0-21,0 0 32,-1 0-54,1 0 37,-1 0-46,0 0 58,1 0-40,0 0-13,-1 0-50,1 0 40,-1 0-5,0 0 46,1 0 59,0 0 17,-1 0 1,0 0-16,1 0-5,0 0-39,-1 0 49,1 0-56,-1 0 60,0 0-43,1 0 55,-1 0-57,1 0 14,-1 0-10,1 0 16,-1 0-53,0 0-1,0 0-12,1 0-35,-1 0 67,1 0-34,0 0 39,-1-1 8,0 1-5,0 0-3,1 0-12,-1 0 46,1 0 11,-1 0 9,0 0-17,1 0-34,0 0-1,-1 0 7,1-1-52,-1 1 35,1 0-32,-1 0-21,1 0-14,0-1-10,-1 1 8,1 0 24,0-1 18,-1 1-27,1 0 23,-1 0-36,1 0 16,0-1-22,-1 1 30,1 0 26,0-1-24,0 1 67,-1 0-7,0 0 4,1 0-8,0 0 15,-1 0 22,1 0 1,-1 0 0,0-1-18,0 1-16,0 0 23,0 0-26,1 0-31,-1 0 29,1 0-24,-1 0 34,0-1 46,1 1 22,-1 0-4,1 0-15,-1 0-59,1 0-2811,-1 0 1492,0 0-2002,-1 1 2607,0-1 342,0 1 342,-1 1 0,-1-1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1291 2424 9502,'-3'0'544,"2"0"-449,0 0 28,0 0-13,1 0 25,0 0 99,-1 0-61,1 0 66,0 0-89,0-1-5,0 1-18,0 0-41,0-1-20,0 1 8,0 0-15,1-1 52,-1 1 353,0 0-337,0 0 256,0 1-381,-2 0 13,1 0 28,0-1 21,-1 1-30,1 0 63,-1 0-2,0-1 9,1 1-19,-1 0 12,1-1-24,-1 1 32,1 0-8,0 0-25,-1 0 33,0 0-31,0 0 70,0 0-51,0 0 52,0 1-59,0-1 56,-1 1 9,1-1 17,-1 1-62,1-1-48,-1 1-14,1-1 12,0 0-66,0 0 34,-1 0-106,1 1 48,0-2-22,0 1 49,0 0-7,-1 0 100,1 0-57,-1 0 47,0 0-81,0 0 110,0 0-12,1-1 39,-1 1-38,1-1-51,-1 1-4,0-1 11,0 0-20,1 0 15,0 1-11,0-2-35,0 1-7,0-1-12,1 0 9,-1-2 116,1 1-58,-1 0 51,2 0-79,-2-1 24,1-1-19,1 1 20,-1 0 20,0-1-23,1 1 30,0-1-32,0 2 51,-1-1 4,0 0 17,0 2-40,1-1-11,0 2-25,0 0 38,0-1-438,-1 0 886,1 1-822,0 0 896,-1 0-580,1 0 54,-1 1-144,1 0 19,0 0-116,-1 0-17,1 0 66,-1-1-59,1 2 34,0-1 88,-1-1-62,0 0 85,0 1 24,1-1-13,-1 0 27,1 1-60,-2-1 163,2 0-29,-1 0 126,-1 1-86,1-1-4,0 2 8,-1-2 0,1 2-142,-1-1-1,1 1-120,-1-1 62,1 1 3,-1-1 40,1 0 11,-1 0 73,2-1 11,-3 0-19,2 1 1,-1-1 37,0 0-8,0 0 63,0 0-77,0 0 30,0 0 3,-1 0-3,0-1-48,1 1-73,0 0 2,-1-1-118,0 0 87,0 1-119,0-1 112,-1 1-26,0-1 24,0 0 7,0 1-30,0-1 126,0 0-89,1 0 81,-2 1-105,2-2 132,-1 1-39,0 0 110,1 0-41,-1 0 1,0-1-22,1 1-61,-1-1 15,0 1-51,1-1 68,-1 0-7,0-1 5,1 1-6,0 0-15,0 0 127,0 0-34,0-1 114,0 2-122,1-1 43,0 1-37,-1 0 2,2 1 62,0-1-100,0 0 76,0 1-245,0 0 80,1-1-90,0 1-5,1 0 94,-1-1-135,2-1 116,-1 2-61,0-2 88,1 1-38,-1 0-1,2 0 90,-2 0-73,1-1 60,0 2-48,0-2-6,0 1 7,0 0-67,0 0-16,0 0 12,0 0 12,0 0 104,-1 0-33,1 1 6,-1-1-20,0 0 53,-1 1-37,1 0 376,-1 0-312,0 0 277,0 0-315,0-1 26,-1 1-36,0-1 22,-1 1-34,0 0 41,0-1-41,0 1 28,-1 0-42,0 0 15,0 0 8,0 0-11,0 1 21,0-1-12,1 0 8,-1 1-9,0-1-10,1 0 17,0 0-18,0 0 20,-1 0-53,1-1-22,-1 1 3,1-1 7,0 1 33,-1-1 9,1 0-16,-1 0 58,0-1 15,0 1-4,0-1-7,0 0 7,0 1 17,0-1 10,0-1-1,1 0-45,-1 1 3,1-1 7,-1-1-20,1 1 27,1-1-23,-2 1 27,1-1-62,0 0 41,0 1-46,0-1-41,0 0 18,-1 1-92,0-1 40,1 0 26,0 1 16,0 0 31,0-1 62,1 1-53,-1 0 50,2 0-62,0 0 63,-1 1-44,1-1 47,0 1-53,0-1 31,1 1-13,-1 0 18,1-1 16,1 1-30,0-1 36,0 0-28,0 0-56,1-1 41,0 1-52,1 0 50,-1 0-1,1-1-5,0 2 4,-1 0-45,0 0 35,2 0-39,-2 0 45,2 1-56,-2 0-13,2-1-7,-1 1-28,0-1 73,-1 1-30,1 0 34,-1 0 74,-1 0-60,0 0 61,0 1 54,-1 0-25,-1-1 108,1 1 200,-1 0-171,0-1 209,-1 1-322,1-1 18,-1 1-48,-1 0-67,2-1 51,-2 0-93,1 0 84,-1 0-30,1 0 16,-1-1-4,1 1-76,-1-1 25,2 0-47,-2 0 38,1 0-27,0 0 12,0 0-20,0 0 19,-1 0-8,1 1-8,-1-1-9,2 0 47,-2 1 19,0-1 24,1 1 29,-2-1 11,2 1 9,0-1-15,-1 1-18,1-1-21,-2 1 26,2 0-18,0-1 25,0 0-1,-1 0 10,1 0 0,0 0-84,0 1 66,0-2-67,0 1-10,0 0 46,0 0-60,1 0 39,-2-1 11,2 1-17,0-1 18,-1 0 66,1 0 8,0 0 9,0 0-16,1-1 7,-1 0-41,2 0 46,-1-1-47,2 0-4,-1 0 20,1 0-11,0-1-49,0 0-25,1 0 5,0 0 10,0 0 18,0 1 23,0-1-39,0 0 0,-1 1 15,1 0-21,0 0 16,-1 0 78,0 1-1,1 0 18,-1 0-18,0 2-3,0-1 13,0 0 6,1 0 44,0 1-18,-1 0-1,0 0 48,1 0-93,0 1 47,-1 0-48,2-1-39,-1 1-23,0 1 7,1 0 5,0 0-43,1 0 17,-1 0-100,0 0 97,0 0-106,0 1 76,0 0-112,0 0 163,-1 1-67,0 0 116,0 0-101,-1 0 214,0 0-62,1 0 140,-1-1-12,-1 2-79,1-2 58,0 1-60,0-1-136,-1 0 13,0-1-78,-1 1 67,1 0-43,-1 0 34,-1-1 129,0 0-82,0 0 138,0-1-158,0-1-66,-1 1 1,0 0 15,1-2 3,-1 1-52,1 0 15,0-1-95,-1 1 95,1-1-78,-1 0 61,1 0-79,0-1 28,0 1 7,0 0-3,0 0 71,0-1 27,1 1 22,-1 0-21,1 0 16,0-1-32,1 1 41,0 0-23,0 0 24,0 0-8,0 0 14,2 1-18,-1-2-23,0 2 26,1-2-25,0 1 51,0 0 7,1 0 1,1 0 113,-1 0-59,2-1 106,-1 0-106,0 1 68,0 1-63,0-1 72,1 0-56,-2 1 12,1 1-22,-1-1-6,0 2 28,-1 0-109,1 0 89,-2 0-88,2 1 57,-2 0 2,0 2-15,0-1-16,-1 0 16,1 1-21,-1 0 19,0 0-43,0-1-23,0 1 5,0 0 1,-1 0-7,1 0-22,0 0-5,-1 0 16,1-1 25,0 0 22,-1 0-22,0 0 83,1 0 7,-2-1 4,1 0 67,1 0-69,-2-1 86,0 0-84,1 0 4,0 0-46,0 0 25,-1 0-13,1 0-78,0 0 13,-1 0-81,2 0 90,-1-2-135,0 1 71,1-1-108,-1 1 46,0-1 27,0-1-21,1 1-8,-1 0-5,0 0 6,0-1 20,1 1 7,-1-1 34,0 1-25,0-1 29,1 0 51,-1 0 11,1 0 12,-1 1 35,1-1-23,0 0-1,1 0 3,-1 1 5,1-1-32,0 1 39,0 0-17,0-1-31,2 1 43,-1 1-31,1-2 15,0 2-3,-1 0-3,1-1-5,0 1 68,0 1 24,-2 0-1,2-1 72,-2 1-91,1 1 87,0-1-13,-1 1 20,0 1-42,0 0 3,-1 0-42,0 0-1,0 0 17,0 1-10,1-1-77,-2 1 63,0 0-69,0-1 76,0 1-59,0 0-23,-1 0 0,-1-1 67,1 1 72,-1 1-5,0-1-6,0 0-110,0 0 38,0-1-38,1 0-104,0 0 29,0 1-121,0-3 133,0 2-40,0-2 58,0 0-44,0 0 19,0 0-75,1-1 31,-1 0-74,0-1 45,1 0 9,-1 0 28,1 0 17,-1 1 52,2-1-13,-1 0-2,-1 0-14,2 0 20,-1 2-13,1-2 18,-2 2-30,3 0 29,-2 0-17,1 0 47,0 0 11,0 0 43,0 0-20,0 1 111,0 0-85,0 0 111,0 1-111,0-1 50,1 1-47,-1 0 20,-1 0-17,1-1-96,-1 2 37,1-1-28,-2 0 9,1 1 2,0 0-16,-1 1 12,0-2 43,0 3-16,0-2 11,-1 1-28,0 1 15,1-2-21,-1 1 14,0-1-32,0 0 25,1 0-17,0 0 23,0-2 77,0 1 17,-1-1 14,1 0-24,-1 0 10,1-1-119,0 1-59,0-1 2,0 1-64,1-1-3,0 0 20,1 0-103,-1 0 63,1 0 33,0 0-45,0 0 56,0 0-59,0 0 152,0 0-38,0 0 51,0 0 73,1 0-58,-1 1 102,0 1-42,1-1 22,-2 0-53,2 2 16,-2-1-32,1 0 10,-1 0-1,0 1-2,-1-1 113,0 1-9,1 0 109,-1 0-106,0 0 210,0 0-85,0 0 132,0 0-226,0 0-30,0 0-74,1-1-508,-1 0 151,1 0-387,-1 0 359,0 0-657,0 0 233,0 0-494,-1 0 699,-1 1 279,0 0 269,-1 1 0,0 0 0</inkml:trace>
  <inkml:trace contextRef="#ctx0" brushRef="#br0" timeOffset="1">1252 2090 9502,'-2'-5'454,"1"2"-70,1 1-103,0-1-113,0-1 4,0 1-61,0 0 20,2-1 150,0 1-38,0-1 108,1 0-95,1 1 17,0-2-44,1 1 33,0 1-207,2-1 37,0 1-162,-1 0 138,2 0-380,-1 1 154,-1 1-253,1 1-108,-1-1 372,-1 2-222,-1-1 369,-1 2 0,0 0 0</inkml:trace>
  <inkml:trace contextRef="#ctx0" brushRef="#br0" timeOffset="2">1136 2314 9502,'-3'0'-7,"2"0"11,0 0 43,1 0 12,-1 0 213,1 0-136,0 0 169,0 0-195,0-1 41,0 1 17,0-1-37,0 1 39,0 0-81,0-1 14,0 0-1,1 1 13,-1 0-64,0-1 44,1 0-57,-1 0 76,0 1-54,1-1-21,-1 0 0,1 0-62,-1 1 41,1 0-20,-1-1 30,0 0-7,0 1 45,1-1-53,-1 1 12,1 0 13,0-1-10,-1 0 20,1 1-25,0 0 10,0-1-19,0 0 26,0 1-60,-1-1 42,2 1-47,-1-1-1,0 1 46,0-1-53,0 0 64,0 1-71,0-1 50,1 0-61,-1 1 64,0-1-11,0-1 9,0 2-7,0 0 46,1-1-34,-2 0 35,0 0-40,1 1 22,0 0-15,-1 0 16,0 0-28,0 0 7,1 0-4,1 0 17,-2-1-51,1 1-6,1-1-10,-1 0-33,0 1 62,1-1-33,-1 0 36,1 1 22,-1-1-10,0 0 9,0 0-18,0 1 36,-1-1 16,1 0 3,0 0-10,-1 1-28,1 0-6,-1 0 21,1 0-60,0-1 8,-1 1-18,1 0-57,1-1 87,-2 1-60,1 0 73,0-1-24,0 1 16,1-1-26,-2 0 20,2 1 24,-1-1-17,1 0 21,-1 0 11,0 0-29,0 0 32,0 0-29,0 1 20,0 0-6,0-1 11,0 0 38,0 1-45,1 0 50,-1-1-57,0 0 11,0 0-9,1 1 9,-1-1-3,1-1 38,-1 2 14,1-1-3,-2 0-7,2 0-38,-1-1 7,1 2-2,-1-1-46,0-1 32,0 2-38,0-1 14,0 0 28,0 0-29,0 1 35,0 0-43,0-1-18,-1 0 2,2 1-12,-1-1 10,0 0-34,0 0 16,0 1-19,1-1 58,-1-1-22,0 2 21,0-2 38,0 2 15,1-1 2,-2-1 20,2 2-61,-1-1 24,1-1-23,-1 2 7,0-1 4,0 0-1,1 0 10,-1 1 55,1-1-32,-1 0 36,0 0-46,0 1-14,1-1 13,-1 0-73,0 0-16,0 1-3,1-1 10,-1 0-14,0 1 48,1-1-59,-2 0 71,2 0 49,-2 1-39,2 0 41,-1 0-7,-1-1-41,2 1 41,-1 0-58,-1-1 83,2 1-47,-1 0 56,0-1-43,0 0 9,0 0 11,1 1-4,-1-2-40,1 1 12,0 0-20,-1 0 27,1 0-25,0-1 15,-1 2-23,1-2 26,-1 1-12,1 1 8,-1-2-9,1 1 54,0 1-32,-1-1 35,0 0-44,1 1-13,-1-1 10,0 0-9,1 0-59,-1 1 51,1-1-54,-1 0 70,0 0-45,0 1 31,0-1-39,1 1 45,-2-1 45,2 1-34,-1-1 30,0-1 25,1 2 13,-1-1 10,0 0-11,0 0-125,1 1-4,-2-1-7,2 0-30,-1 0 44,1 1-3,-1-1 14,1 0-30,-1 1 9,1-1-69,-1 0 40,1 0 39,-1 0-17,0 0 44,1 0 9,-1 1 23,0-1 1,1 0-13,-2 1 12,2-1 15,-2 0 23,2 1-32,-1-1-15,0 0-25,1 0 28,0 0-13,-1 0 13,1-1-12,0 1 7,-1 0-13,2 0 5,-2-1-7,1 1-24,0-1 23,-2 2-28,2-2 69,-1 2 5,0-1 6,0 0-7,0 0 13,0 1-30,0 0 36,-1-1-41,2 1-45,-1 0-6,-1-1-4,2 1 13,-1-1-2,-1 1-7,2 0-7,-1 0-47,-1 0 14,1-1-1,0 1 6,-1 0 90,2-1-28,-1 1 7,0-1 32,1 1-55,-1-1 59,0 0-58,2 1 76,-2-2 19,1 1 20,0 0-23,-1 0-12,1 0 1,-1 0 19,1-1-6,-1 2-25,1-2-9,-2 2 8,2-1-33,-2 0 24,1 0-23,1 1-48,-1-2-23,0 1-4,0 1 16,1-1 4,-1 0-12,1 0-20,-1 0 20,1 0 32,-1 0 14,1 0-21,-1 0 44,0 1-34,1-1 33,-1 0-36,1 0 27,-1 1-18,1-1 17,-1 0 36,0 1-40,0-1 56,1 1-58,-1-1-10,0 0 6,0 1-12,0 0 20,0-1-3,0 0 1,0 1-5,0-1 65,0 1 14,-1-1 5,1 0-14,1 1-48,-2-1-2,1 0 10,1 0-77,-2 1 58,2 0-59,-1-1 80,1 0-72,-2 0-10,2 1-12,-1-1 6,0 1 51,0-1-10,0 1 2,0 0 53,0-1-31,-1 1 31,0 0-49,1 0 38,0-1-24,-1 1 38,1 0-85,-1 0-2,1-1-7,1 1 20,-2 0-17,1 0 40,0 0-42,0 0 39,0-1 8,0 1-19,0-1 12,0 1 74,0-1-12,0 1 70,0 0-77,0-1-19,0 1-29,0-1 6,-1 1-72,2-1-5,-1 1-14,-1 0 28,2 0 50,-1-1 10,-1 1-15,1-1 1,0 1 17,-1 0-31,1 0 25,0-1 37,0 1-39,0-1 49,0 1-59,0-1 47,0 1-14,1 0 22,-2-1 2,1 1-34,0 0 37,0-1-35,1 1 34,-1-1-25,0 1 23,0 0-28,1 0-37,-1-1 26,1 0-28,-1 1-20,1-1 39,0 1-42,-1 0 53,1-1-67,0 0 42,-1 1-49,1-1 72,-1 0-5,0 1-1,1-1-9,-2 1 64,1 0-45,0-1 52,-1 1-21,1-1-15,0 1 25,0 0-22,-1-1-33,1 1 23,-1 0-19,2-1 26,-2 1-43,0-1 33,2 1-33,-2 0-33,1-1 46,0 1-57,0-1 68,0 1-8,0-1 4,0 1-13,0-1 59,0 0 4,0 1 11,0-1-13,-1 1-40,1 0-1,-1-1 6,0 1-58,0 0-16,1-1 2,-1 1 13,0 0 49,1 0 2,-1-1-6,0 1-6,0 0 60,1 0-54,-1 0 52,0 0-74,0 0 74,0-1 3,0 1 17,1 0 54,-1 0-101,1-1 67,-1 1-70,0 0-52,1 0-23,-1 0 2,0 0-56,1 0 42,0 0-9,-1-1 3,0 1 63,1 0 236,-1 0-165,0 0 214,1 0-296,-1 0 9,1 0-27,-1 0 20,0 0-24,1-1 45,0 1-55,0 0 42,-1 0 34,0-1-55,1 1 23,-1 0 151,1 0-65,-1 0 110,0 0-9,0-1-63,0 1 105,0-1-111,0 1-2,1-1 86,-1 1-100,0 0 113,0 1-219,0 0 39,0 0-40,0 0 53,0 0-113,1 0 23,0 0-113,-1 0-172,1 0 57,0 1-125,0-1-96,-1 1 145,1 1-153,-1 1 192,0 0-248,-1 1 375,1 1-210,-1-1 405,-1 1 0,0 0 0</inkml:trace>
  <inkml:trace contextRef="#ctx0" brushRef="#br0" timeOffset="3">1615 2049 9680,'1'-1'577,"-1"0"-408,0 1-15,0 0-60,0 0-21,0 0 12,1 0-90,0 0 12,-1 0 1,1 0 10,-1 0 29,0 0 20,1 1-47,0-1 43,0 1 8,-1-1-5,0 1 5,1 0-16,0-1-8,-1 1 8,1 0 9,0 0-5,0-1-41,0 1 27,0 0-33,0 0 48,-1-1 7,1 0-7,0 0 41,0 0-36,0 1 25,0-1-36,0 1-33,0 0 25,0-1-22,1 1 29,-1 0-41,1-1-9,0 1 4,-1 0-47,1 0 32,-1 0-13,2 0 6,-2 0 19,1 0 10,0 0-16,0 0 53,-1 1-22,1-1 12,0 1-25,-1 0 55,2-1 23,-2 1 5,1-1-14,0 1-60,-1-2 5,1 2 15,-1-2 10,1 1-73,-1-1-16,0 0-79,0 0 1,0 0 65,0 0-1,0 0 33,1 1 1,-1 0-13,1-1 8,-1 2 56,0-1-56,2 0 51,-2 1-59,1 0 73,0-1 15,-1 1 8,1-2 44,-1 1-93,1 0 52,-1 0-55,1-1-15,-1 0 13,0 1-16,0 0-32,1-1 42,0 1-47,-1 0 53,2 0-39,-2 0 21,1 1-26,0-1 25,0 1 2,-1 0-10,2-1 7,-2 1-9,0-1 64,1 1-46,-1-2 48,0 1-40,0 0-7,0 0 11,0-1-19,0 0 9,1 1-9,-1 0 15,0-1-19,1 1 15,-2 0-17,3 0 16,-3-1 0,2 1-1,0 0-2,-1 0 17,1-1-18,-1 0 18,1 1-19,0 0 6,-1-1-1,1 1 2,-1-1-12,1 1 6,-1 0-6,1 0 10,-1 0-14,1 0 10,-1 0-13,1 1 15,-1-1-19,0 1 13,1 0-17,-1-2 20,1 2 42,-1-1 15,0 1 2,1-1 7,-1 0-51,0 0 11,0-1-59,1 2 31,-2-1-29,2-1 44,-1 1-27,0 1 19,0-2-23,1 2 28,-1-1-7,2 1 4,-2-1-11,1 1 82,0-1-61,0 1 60,-1-1-76,2 0 26,-2 1-14,1-1 19,0 1-26,0-1 5,0 0 3,0 1 14,0-1-61,-1 0 46,1 0-56,0 0 60,-1 0-44,2 0 26,-2 0-31,0 0 23,2 1 22,-2-2-25,1 2 21,0-1 4,-1 0-9,1 1 15,-1-2-23,1 2 6,-1-1-5,1 1 9,0-1-6,-1 1 7,1-2-5,0 2 5,-1-1-21,1 1 14,-1-2-15,1 1-22,0 1 27,-1-2-33,1 2 14,0-1 13,-1 0-16,2 0 21,-2 0 13,1 1-11,1-1 11,-2 1-16,0-2 43,2 1-32,-3 0 34,3 0-40,-2-1 22,0 0-12,1 1 15,-1 0 8,1-1-20,-1 1 27,2-1-28,-2 1-2,1 0 1,0 0 0,-1 1-43,1-2 36,0 2-38,0-1 44,-1 0-35,1 0 24,0 0-32,0 1 36,-1-2 1,0 2-2,1-1 0,0-1-3,0 1 15,-1 1-10,1-2 12,0 1 12,-1 0-20,1-1 23,-1 0-35,0 1 6,0 0-2,1 0 7,-2-1-46,1 0-15,1 0-4,-2 1 11,2 0 33,-1 0 8,1 0-17,-1 0 79,0 0-55,1 1 55,-1-2-71,0 2 69,1-1-48,-1-1 52,0 1-27,0 0-23,-1-1 36,1 1-34,0-1-38,0 0 27,-1 1-28,1-1 44,0 1-35,0-1 22,-1 0-33,2 1 14,-1 0 9,1 0-13,-1 1-6,0-1 19,1 0-23,-1 0 25,0 1 9,1-1-6,-2 0 7,1 0-8,0 0 23,0-1-12,-1 0 15,1 1-22,0-1-21,0 1 15,-1-1-16,0 0-20,1 1 28,1-1-31,-2 0 66,1 1-22,0 0 22,0-1-28,1 2 73,-2-1 18,2 0 4,-1 0-15,0 0 2,0 0-43,-1 0 50,2-1-47,-1 1-53,-1 0 14,1 0-19,-1 0-29,1 0 18,0 0-1,-1-1 40,1 0 20,-1 2 22,1-1-44,0-1 49,0 2-44,0-2 44,-1 1-53,1 0-20,0 0 16,0 0-14,-1 0 37,1 0-56,0-1 48,0 1-49,-1-1 47,0 1 1,1-1-1146,-1 0 527,0 0-733,1 0 927,-1 1 225,0-1 67,0 0-151,1 0 172,-1 0-98,1 1 208,0 0 0,-1 0 0</inkml:trace>
  <inkml:trace contextRef="#ctx0" brushRef="#br0" timeOffset="4">1173 2344 9502,'-2'0'589,"1"0"-536,1 0 20,0 0-53,-1 0 67,1 0 165,-1 0-11,1 0 91,0-1-82,0 1-21,0-1-10,0 1-70,0 0 10,0-1-72,0 1 44,0-1 87,0 1-66,1 0 67,0-1-88,-1 0-37,1 0-8,0 1 14,0-1-2,0-1 2,1 2-26,-1-2-16,1 1-75,0-1 59,0 1-82,1-1 86,0-1-35,0 1 13,1-1 13,0 0-65,1 0 28,0-1-25,1 0 20,0-1-19,2-1 4,0 1-13,1-1 15,1-1 6,0 1-7,0-2-15,1 0 57,0 1 39,1-1 8,-1 0-12,0 0 39,0 0-18,0 1 80,-1 0-59,0 0-5,0 1-35,0 0 10,0-1-40,0 1 50,1-1-44,-1 1 53,-1 0-78,1 1 52,-1-1-55,0 1 113,0 1-49,-2 0 37,1 0-56,-1 0 40,0 1-26,0 0 44,-1 0-156,-1 0 33,1 0-102,-1 1 103,-1 0-55,0-1 99,-1 2-53,0-1 55,0 0-39,0 1-33,0-1 11,-1 1 56,0-1 2,1 2 24,-2-2-69,1 1-4,-1 0 3,1 0 24,-2 1 6,0 0-1423,1-1 873,-1 1-1057,0 0 1245,0 1 132,1-1-345,-1 0 396,1 1-257,-1-1 420,1 1 0,0-1 0</inkml:trace>
  <inkml:trace contextRef="#ctx0" brushRef="#br0" timeOffset="5">1611 2081 10622,'0'1'512,"0"-1"-71,0 0-315,0-1-48,0 1-13,1 0-61,-1 0-6,1 0-21,0 0 58,-1 0-15,0 0 15,1 1-9,0-1 0,0 1-4,0-1 5,0 0 7,-1 0 1,2 0 1,-1 0 41,-1 0 7,2 1 2,-1-1-12,1 0-25,-1 1-7,1 0 12,-1 0-80,1 0 55,-1 0-58,1 1 77,0-1-68,0 2 48,-1-2-55,2 1 57,-1-1-15,-1 0 5,1 1-9,0-1-4,0 1 27,-1-1-32,1 0 29,0 0-14,0 1 2,-1-1 6,1 0-11,0 1 5,0 0-4,0-1 10,0 1 34,0 0-22,0 0 23,0 0-34,0 0-12,1 0 12,-2 0-11,1 0 8,0 0 0,0-1-4,-1 0-39,1 0 34,0 1-36,-1-1 46,2 0-48,-2 1 32,1-1-38,0 1 47,1-1-22,-1 1 15,0 0-22,0 0 19,0 0 28,1-1-19,-1 2 24,0-2-37,-1 1 3,2 0-2,-2-1 12,1 0-5,0 0 8,0 0-8,-1 1-18,2-1 13,-2 1-14,1-1 20,1 0-38,-1 2 26,1-1-32,-1-1 38,0 1 3,0 0-3,0-1 0,1 1 35,-1-1 8,0 0 5,-1 0-4,2 0-39,-2-1 7,1 1-6,0 0-10,-1-1 9,1 0-2,0 1 7,0 0-65,-1-1 45,2 1-53,-1 0 69,0 1-30,0-1 12,0 1-19,1-2 59,-1 2 13,0 0 2,0-1 35,0 0-50,0 1 24,0-1-26,0 0-41,0 1 25,1-1-20,-1 0 33,0 1-62,0-1 47,0 1-51,1 0 57,-1-1-21,-1 1 10,1-1-13,1 1 44,-2-1-19,1 1 12,0-2-20,0 1-11,-1 0 11,1-1-4,0 1-55,0 0 42,-1-1-41,1 1 56,0-1-48,-1 1 34,1 0-38,0 0 41,0-1-4,-1 1-2,2 0-2,-2 0 1,1 1 2,-1-2-9,1 2 22,0-1-19,0 0 19,-1 1-15,1-1 15,0 1-7,0 0 9,0 0-8,1 0 24,0 0-15,-1 0 17,1 1-24,-1-2 5,0 1-3,0 0 6,1 0-56,-1-1 36,1 0-37,-1 1 12,0-2 26,-1 2-29,2-2 35,-1 2-68,-1-1 46,1 0-57,0 1 67,-1-1 31,1 1-23,-1-1 19,1 0-35,-1 0 43,1 1 16,-1-2 7,0 2 26,1-1-65,-1-1 25,1 1-21,-1 0-11,1 0 17,-1 0-13,1 0 4,-1-1 1,1 1 1,-1 0 2,1 0-33,-2-1 22,2 1-31,-1 0 36,-1 0-30,1-1 21,0 0-23,0 1-3,0 0 16,0 0-18,1 0-24,-1 0 37,2 1-41,-1-1 50,-1 1 16,1-1-16,0 1 15,-1-1-21,2 1 14,-2-1-9,1 0 7,-1 0-15,1 1 54,0-1-38,-1 0 44,0 0-46,0 1 18,1-1-6,0 1 12,-1-1-75,0 0 39,1 0-40,-1-1-32,0 1 17,0 0-77,0-1 71,-1 0-149,1 1-86,-1-1-91,0 0-10,0 0 138,0 0 50,1 0-132,1 1 34,-2 0-83,2 0 7,-1-1 112,1 2 54,-1-2 105,1 1 129,-1 0 0,1 0 0</inkml:trace>
  <inkml:trace contextRef="#ctx0" brushRef="#br0" timeOffset="6">1123 2115 9502,'-2'-1'0,"1"1"402,0-1-71,1 0 274,-1 0-223,0 1 48,0-1-92,0 0 66,-1 0-99,-1 1-46,0 0-35,-1 1-27,0 1 46,-1 1-39,0 2 85,0 0-37,2 0 17,-2 1-59,2 0-4,1 0-206,1 0 32,0 0-113,1-1 145,1 0-617,0 0 190,1-2-408,1 1-490,1-1 893,-1-1-565,3-1 933,-1 0 0,1 0 0</inkml:trace>
  <inkml:trace contextRef="#ctx0" brushRef="#br0" timeOffset="7">1195 2181 9502,'-6'4'2578,"5"-1"-1945,0 0-489,1 0-79,2-1-210,1 0 71,2-2 95,1 1-13,0-2 49,2 1-25,0-2-6,1 0-26,1-1 0,0-1 0</inkml:trace>
  <inkml:trace contextRef="#ctx0" brushRef="#br0" timeOffset="8">1510 2202 9502,'1'-2'-216,"-1"0"13,0 2 180,1-1 32,-1 1 70,1 0-15,-1-1 283,0 1-58,1 0 234,0 0-93,0 0-132,0 0 49,0 0-139,1 0-55,0 0-33,0 0-15,1 0 30,-1 0-18,1 0 6,1 0-20,0 0-14,-1 0 4,1 0-11,0 0 18,0 1 30,0-1-20,1 1 12,-1-1-131,1 0 33,0 0-91,0 0 52,0 0-121,1 0 47,-1 0-77,1 0 57,0-1 0,-1 0-14,1 0-22,-1 1 94,1 0-14,-1 0 47,-1 0 51,0 0-61,0 0 72,0 0-69,-1 0 2,0 0 9,0 0-4,0 0 29,-1 0-85,1 0 77,-2 0-77,0 0 130,1 0 3,-1 0-2,0 0-10,0 1 103,-1 0-29,0 0 104,0 0-44,1 1-54,-1-2 30,0 1-43,0 1 16,0-2-30,0 2 6,0-2 3,-1 2-66,1-1 67,0 0-52,0 1 52,-1 0 7,0-1-27,1 1 10,0 1-40,0 0 25,-1 0-28,1 0 32,0 0-19,0 1 13,0-1-1,0 1-37,0-1-13,1 1-1,-1-1 5,0 0 4,1 2 24,-1-3-28,1 2 29,-1 0-14,1-1 8,-1 0-12,0 0-27,0 0-11,0 0-4,0 0 34,0-1 16,0 0 19,1 1-22,-1-2-73,0 1 54,0 0-60,0-1 71,0 1-56,-1-1 42,1 1-49,0 0 15,0-1 18,0 1-25,0-1 34,0 1-50,0-2 29,0 2-34,-1-2-87,1 1 89,0-1-95,0 0 6,-1 0 33,0 0-110,1 0 109,0 0-92,-2 0 74,1 0-105,1-1 89,-2 0-13,2 0 61,-2 1-22,1-1 37,0 0-31,-1 0 29,1 1-46,0-1 21,-1 0-21,0 1 17,0-1 59,-1 1-44,1-1 61,-1 1-59,-1 0 89,0 0-31,-1 0 75,1 1 70,-1 0-35,0-1 66,0 0-34,0 1-47,-1 0 35,1-1-43,-1 1 39,0 1-49,-1-2 22,1 2-27,-3-1 5,2 0 10,-1 1-5,-1-2-7,1 2 151,1-1-17,0 0 92,0 0-405,1-1 9,1 1-225,1 0 156,0-1 116,1 0 13,2 0 49,-1 0 0,1 0 0</inkml:trace>
  <inkml:trace contextRef="#ctx0" brushRef="#br0" timeOffset="9">1502 2201 9502,'-1'0'1607,"1"0"-785,0 1-687,0 0 57,0 1-2,1 1-1,-1 0 51,0 0-79,0 2 35,0-1-50,0 1-22,0 1 6,0-2-5,1 1 20,-1-1-148,1 2 42,0-3-136,-1 2-197,1-2 89,0 1-158,0-1-261,-1 0 176,1 0-253,-1 0 267,1-1-170,-1-1 112,0 1 0,0-1 235,-1 1 257,0-2 0,1 2 0</inkml:trace>
  <inkml:trace contextRef="#ctx0" brushRef="#br0" timeOffset="10">1279 2285 9502,'0'-2'2,"0"2"142,0-1 35,0 1-34,0 0 84,0-1-13,0 0 67,0 1-93,0-2 56,0 1-15,0 1-10,0-2 55,0 1-118,0 0 37,0 0-29,0-1 8,0 0-10,0 0 4,0 0-5,0 1-24,0-1 24,0 1-18,0 0 36,0 0 505,0 1-383,0 0 370,0 0-544,0 3 17,0-1-63,0 1-10,0 0-1,0 0 14,0 2-54,-1-1 14,1 2-92,0-1 69,-1 2-24,1-2 68,0 2-24,0 0 27,0 0-46,0 0 11,0 1 13,0 0 14,1 0 34,-1 1-42,0 0 4,0 0-6,0 2 8,0-1 11,0 1-68,0 0 54,0 0-55,0 0 60,0 0-77,0 0 22,-1-1-80,0 1 77,1 0-58,-1-1 29,0 0-84,1 1 63,-2-1-23,1-1 76,1 1 34,-1 0 24,0-1-8,1 1-8,0 0 9,0 0-37,-1-1 50,1 1-58,0-1 5,0 0-1,1-1 13,-1-1-53,0 1 0,1-2-13,-1 1-31,1-1 32,-1 0-10,0-1 14,0 0-24,0 0 45,0 0-68,0-1 67,1 1 20,-1-1 25,0 1-6,0-2-6,0 0-97,0 1-8,0-1-2,0-1-131,1 0 84,-1 0-129,0 1 26,0-1 44,0 0-37,0 0 103,0 1-68,0-1 98,0 0-100,0 0 42,0-1-155,0 0 34,0 0-91,0 0 143,1-1-373,-1 0 178,0 0-247,0-1 379,1 0 133,0-1 152,-1 0 0,1-1 0</inkml:trace>
  <inkml:trace contextRef="#ctx0" brushRef="#br0" timeOffset="11">1940 2304 9766,'0'-2'786,"0"2"-551,0-1 587,0 1-443,0 0 454,1 0-702,-1 2-43,0-1 31,0 0-31,0 1 30,0-1-57,0 1-36,0-1 23,0 0-24,0 1 42,0 0-51,0 0 5,1 0 5,0-1 54,-1 1-8,1 1 22,0-1-25,-1 1 15,2-1-15,-1 1-35,0 0-20,0 0 6,0 1 4,-1 0-24,1 0-20,-1 0 2,1 0 4,-1 1 33,0-1 6,0 0 5,1 0 4,-1 0 22,1 1-29,-1-2 17,1 2-12,-1-1 15,1 1-24,-1-1 84,1 0-57,-1 1 71,1-1-80,-1 0-36,0 0-16,1 0 8,-1 0-80,0-1 66,1 2-83,-1-2 69,1 1-37,-1-1 58,0 1-26,0 0-16,0-1 43,0 1-57,0 0 57,0-1-65,0 0 48,0 1-49,0-1 53,0 0-50,0 1-4,0-1-8,0 1 14,1-1 67,-1 1-20,0 0 71,1-1-19,-1 0-3,0 0-8,0 0 4,0 1-33,1-2 44,-1 1-54,1-1 67,0 0-45,-1 1 61,0-1-64,0-1-32,0 1 23,0 1-20,1-2 36,-1 1-3,0 0-1,1 0-17,-1 0 13,0 0-5,1 0-3,-1 1-18,0-1 12,0 0-18,1 1 22,-1-1-60,0 1-16,0-1 1,0 1 12,0-1-19,0 0 43,0 0-51,0 0 47,0-1 72,0 1-61,0 0 98,0-1-54,-1 1 13,1 0-14,0-1 23,0 1 18,0 1 3,0 0 2,0-1 16,0 0-2,0 0 60,0 0-53,0-1 17,0 1-37,0-2-404,0 1 210,0-1-306,0-1 257,0 1 60,0 0-418,0-1 289,0 1-259,0 0 234,0-1 159,2 0-46,-1 0 180,1-1 0,-1 0 0</inkml:trace>
  <inkml:trace contextRef="#ctx0" brushRef="#br0" timeOffset="12">1176 2342 9502,'-3'0'-568,"3"0"549,-1 1 16,1-1 45,-1 1 636,1-1-464,0 0 525,-1 0-663,1-1 41,0 0-37,0 1 9,0 0-1,-1 0 12,1 0-86,-1 0 53,1 0-45,0 0 27,-1 0 25,0 0-33,0-1 26,1 1 13,-1 0-3,0-1 3,1 1-8,-1 0-45,1 0 27,0 0-28,-1-1 41,1 1-70,-1 0 52,1-1-54,0 1 49,0-1 8,0 1-5,0 0 6,-1 0 5,1 0-16,0-2 5,0 1-1,0 1 6,0-1-3,0-1 0,0 1 5,0 0-6,0 0 19,-1-1-18,1 1 44,-1 0-36,1 0 33,-2 0 53,1 0-7,1 0 72,-2 0-18,1 0-61,0 1 14,0-1-63,0-1-24,0 2-25,0-1 18,1 0-2,-1 1-85,1-1 23,-1 1-115,0 0 30,1-1 35,0 1-46,-1-1 92,1 1 30,-1 0 12,1 0 12,0 0-26,-1 0-15,1 0-437,-1 0 202,1 0-328,0 0 343,1 0 105,0 2-140,-1-2 80,1 1-107,0 0 157,0 0 49,1-1 82,-2 3 0,2-2 0</inkml:trace>
  <inkml:trace contextRef="#ctx0" brushRef="#br0" timeOffset="13">2034 2332 12062,'-3'1'886,"2"0"-727,-1 0 29,1 0-113,-2 0-31,2 1-1,-1-1-5,1 0 102,0 0-28,-1 0 34,1 0-115,1 0 23,0-1-84,-1 1 20,0 0-410,1 0 66,0-1-241,-1 1 286,1 0 185,-1 1 72,0 0 52,0 0 0,-1 1 0</inkml:trace>
  <inkml:trace contextRef="#ctx0" brushRef="#br0" timeOffset="14">1287 2422 9502,'-3'0'-476,"1"0"352,1 0 23,0 1-5,0-1 26,0 0-32,1 1 70,-1-1-34,0 1 39,1-1 42,0 1-33,0 0 104,0-1-58,0 0 37,0 0-40,0 0-23,1 0 3,1 0 5,-1 0 0,1 0 0,-1-1 0</inkml:trace>
  <inkml:trace contextRef="#ctx0" brushRef="#br0" timeOffset="15">1209 2447 9502,'0'-2'-874,"0"0"816,0 2 7,0 0 66,0 0-11,-1-1 72,1 1 20,-1 0 67,1 0-24,-1 0-32,1 0-32,0 0-2,-1 1-19,1-1 806,-1 0-643,1 0 637,0 0-785,0 1-40,-1 0-2,1 0-27,0-1 16,0 2 22,-1-1 25,1 1-33,-1-1 6,1 1 1,0 0-30,0 0 22,0 0 5,0 0 14,0 1-9,0-1-21,0 0 14,0 0-12,0 1 36,0 0-26,0 0 21,0 0-23,0 0 17,0 0 9,0 0-4,0 1 0,0 0-6,0-1 44,0-1-34,0 1 38,0 0-17,0 0-19,0-1 24,0 1-83,1 0-15,-1-1 2,0 1 17,1-1-13,-1 1-14,0-1-19,0 0 19,0 0-18,0 0 55,0 0-72,0-1 74,0 1 23,0 0 22,0 0-7,0-2 17,0 2-56,0-1 21,0 1-62,0-2 31,0 2-23,0-1 40,0 0-67,0 1 47,0-1-56,0 0 68,0-1-36,0 1 25,0 0-37,0 0 155,0-1-91,0 0 102,0 0-133,-1-1 20,1 1-17,0 0-6,-1 0-8,1 0-3,0 0 11,-1 0 6,1 0 6,0-1-10,0 1-6,0-1 52,-1 1-42,1 0 43,0 0-13,-1 0-18,1 0 25,0-1-27,-1 1 37,1 0-26,-1-1 31,0 1-12,1 0-11,0 0 16,-1 0-19,0-1 11,0 1-7,1-1 8,0 0-11,-1 1-23,0 0 17,0-1-18,1 1 23,-1-1-52,0 0-12,1 1-3,-1-1-48,0 0 89,0 1-53,0-1 57,0 0 51,0 0-42,1 1 44,-2-1-15,2 0 16,-1 0 2,-1 1-5,2-1-21,-1 0-11,0 0 26,0 1-26,0-1-5,0 0 3,0 1 4,1-1-57,-1 1 54,0-1-59,1 1 3,-1 0 39,1-1-49,-1 1 56,0 0-33,1 0 23,0 0-28,-1 0 21,1 1-35,-1-1 22,1 0-19,0 1 32,0-1 4,0 1-4,0-1 3,0 0 11,0 0-11,0 1 11,0 0-15,0-1 48,0 0 12,0 1 5,0-1-12,0 1 37,0-1 16,0 1 18,0-1-25,0 0 6,0 0-54,0 1 69,0-1-135,0 0 64,0 1-64,0 0 29,0 0 24,0 0-22,0 0 29,-1 0-57,1 0 35,0 1-57,0-1 68,0 1-72,0-1 41,0 1-42,-1-2 38,1 2-1,0-1-1,0 0 0,0 0-20,0 0 26,0 0-25,-1 0-27,1 0 39,0-1-43,0 2 51,0-2-26,0 2 12,0-1-16,0 1 16,-1-1 29,0 1-26,0-1 25,1 0-31,0 0 53,-1 1 5,0-1 54,0 0 4,1 0-39,0 0 0,-1 0-15,1 0-9,0-1 77,-1 0-65,1 0 50,0 0-79,1-1 26,-1 1-19,0-1 30,1 1-71,-1 0 50,0 0-56,0 0 58,0 0 2,1 0-10,-1 0 4,1 0 14,0 0-10,-1 0 11,1 0-16,1 0 3,-2 0-1,1 0 6,0 0-7,0 0-42,1 0 32,-2 0-32,2 0 16,-1 1 18,0-1-21,0 1-9,-1-1 25,1 2-34,0-1 36,0-1 29,-1 1-22,1 0 26,0 0-34,0-1-13,-1 1 10,1-1-9,0 1 11,0 0-40,-1-1-9,2 1-2,-2 0-34,1-1 23,0 1-1,0 0-33,0 0 60,0-1-25,0 1 11,0 0 28,0-1-29,-1 1 24,1-1-25,0 0 68,0 0-47,-1 0-81,0 0 28,0 0-43,1 0 181,-1 0 194,1 0-196,-1 0 74,0 0-223,1 0 42,-1 1 62,0-1-8,0 1 0,0-1-12,0 0-23,0 2 16,0-2-29,0 1 101,0 0 65,0 0 48,1 0 27,-1 0-142,0 0 16,1 0-75,-1 0-3,0 0-30,0-1 2,1 1 9,-1 0-4,0 0-16,0 0-25,0 0 23,0 0 18,0 0 22,0 0-31,0 0 24,0 1 43,0-2-29,0 2 47,0-1-19,0 1-17,0-1 21,0 0-12,0 0-17,0-1 22,0 1-19,0 1-50,0-2 35,0 1-39,0 0 53,0 0-55,0-1-17,0 1-13,0 0 18,0-1 39,0 1 1,0 0-3,0 0 43,0-1-27,0 0 28,0 1 0,0 0-30,0-1 33,0 1-31,0-1 37,0 1-14,0 0 22,0 0-18,0 0 25,0 0-11,0 0 16,0 1-45,0-2 3,0 2-4,0-1 8,0 1-40,0-1-12,0-1-6,0 1-39,0 0 22,1-1-1,-1 1 5,0-1 46,0 0 54,0 1 13,0-1 10,0 0-16,0 1-31,0-1-15,0 0 31,0 1 11,0 0-9,0 0 13,0-1-23,0 1-5,0 0 8,0-1-6,0 0-92,0 1 4,0-1-40,0 0 44,0 1 46,0-1-6,0 1 6,0 0 20,0 0-16,0 0 24,0 1-29,0-1 57,0 1-38,0 0 49,0 0-54,0 0 11,0-1-10,0 0 4,0 0-5,0 0 3,0 0-3,0-1-64,0 1 46,0-1-55,0 0 62,0 1 68,0-1 18,0 1 12,1-1 4,-1 0-71,0 1 15,0-1-38,0 1 15,0 0-5,0-1 16,0 0-81,0 1 11,0 0-82,0-1 86,0 0-58,1 0 29,-1 0-30,0 0 79,1 0-1,-1 0 55,1 0-69,-1 0 74,0 0 2,1 0 23,-1 0 56,1-1-102,-1 0 54,0 1-147,0 0 73,0 0-53,1-1 85,-1 1-2,0 0-12,0 0-7,1-1 6,-1 1-8,1 0-49,0-1-17,-1 1-1,0 0 11,0 0 32,0 0 11,1 0-24,-1 0 21,0 0 0,0 1 2,0 1 7,0-2-4,0 0-58,0 0 42,0 1-100,0-1 158,0 0-84,0 1 165,1-1-40,-1 0 18,0 1-20,0 0-26,0 0-26,0 0 31,-1 1-38,1-1 17,0 0-15,-1 2 23,1-2-40,0 1 32,0-1-32,0 1 28,-1-1-63,1 0 33,0 1-40,0-1 37,0-1-11,0 1 6,0 1-9,0-2-44,0 0 50,0 1-62,0 0 82,0-1-17,0 2 15,0-1-16,0 0 54,0 0 9,0 0 5,0 0-9,-1 1-43,1-1 2,0 0 0,0 0-2,0 1 0,0-1 6,0 0-32,0 0-17,0 0 5,0 1-3,0-2 32,-1 1 5,1 0-10,0 0 1,0-1 64,0 1 8,0 0 6,0-1 34,0 1-46,0 0 11,0 0-5,0-1-43,0 0 14,0 0-29,0 1-32,0-1 131,0 1-212,0-1 192,0 0-81,0 0-4,0 0 95,0 0-57,0 1-1163,0-1 566,1 0-850,-1-1 1036,1-1 181,1 0 192,0-1 0,0 0 0</inkml:trace>
  <inkml:trace contextRef="#ctx0" brushRef="#br0" timeOffset="16">1673 2466 9502,'0'-2'10,"-1"0"-4,0 1 89,1-1-13,0 1 107,0-1-90,0 1 247,0 0-97,-1 0 178,0 0 44,0 0-119,1 1 89,0 0-112,-2-1 41,1 1-45,1 0 33,0 0 77,-1 0-321,2 0 146,-1 0-309,2 0 110,-1 0-25,2 1 31,-1-1 12,1-1-110,1 1 78,0 0-107,-1 0 56,2-1-89,-1 1 40,1-1-64,0 1 50,0 0-28,0 0-8,0-1 28,1 1-58,-1 0 72,-1 0-63,1 0 57,0 0 17,-1 0 17,1 0 13,-1 0 32,0 0-27,1 0 16,-1 1-34,1-1-35,-1 0 31,0 0-17,1 0 25,1 0-164,-1 0 39,1 0-107,-1 0 89,0 0-26,0-1 29,-1 1-78,0-1 226,0 1-42,-1 0 175,-1 0-145,-1 0 273,1 0-143,-2 1 212,1 0-77,-1-1-71,1 1 17,-1 0-22,0 0 6,0-1 25,0 2 36,-1-1-1,1-1-104,-1 2 6,1-2-64,0 1-89,-1 0 58,1 0-126,-1-1 111,1 1-77,0 0 51,0 0-37,0 0 0,0 0 53,0 0-2,0-1 12,0 1 11,0 0-16,0 1 12,0-1-16,0 2 84,0-1-57,0 1 64,0 0 26,0 0-21,0 1 92,-1 0-93,1 1 27,0-2-63,0 2 29,0-2-98,0 1 59,0-1-65,0 1 83,0-1-39,0-1 27,0 2-30,0-1 24,0 0 7,0 0-16,0-1-1,0 1-61,0-1 27,0 1-26,0-1 46,0 0-55,-1-1-14,1 1-7,0-1-97,0 1 81,0-2-111,0 1 110,0 0-18,-1-1 71,1 1-38,0-1 26,0 0 61,0 1-4,-1 0 60,1-1-41,-1 1-29,0 0-12,1 0-70,-1-1-17,1 1 15,-1 0 5,0 0-65,1-1 18,0 0-117,0 0 119,0 0-60,-1 0 107,1 0-79,-1 0 77,1 0 2,0 0-8,-1 0 1,1 0 47,0 0 10,0 0 19,-1 0 53,0 0-115,1 0 78,0 0-81,-2 0 77,1-1-2,1 1 25,-2 0-23,1 0 11,-1 0-44,1 0 40,-1 0-44,0 0 50,0 1-30,0-1 31,0 0-37,-1 0-5,0 1 2,0-1 1,0 0-47,-1 1 34,0-1-36,0 1 104,0-1-44,-1 0 45,0 1-59,0-1 218,0 0-43,-1 1 141,1-1-92,-1 0 42,0 0-6,0 0 29,-1 0-38,1 0-45,-1 0 3,0 0-267,0 1 50,1 0-187,-1 0 150,0-1-352,2 1 101,-1 0-240,1 0 239,0 0-179,2 0 69,0-1-18,1 1 183,1-2 241,1 1 0,1-1 0</inkml:trace>
  <inkml:trace contextRef="#ctx0" brushRef="#br0" timeOffset="17">1377 2467 9502,'0'-2'-407,"0"1"449,0 0 75,0 0 16,0 1-20,0-1-28,1 1 190,-1-1-84,0 1 104,-1 0-49,1 1-65,-1 0 117,-1-1-119,2 1 88,-1 0-85,0 0 218,1-1-178,0 0 87,0 0-158,1 0-13,0 0 6,-1 0-11,1 0-25,0 0 13,0 0-23,-1 0 19,1 0-70,1 0-11,-2 0 1,2 0 13,-1 0-29,0 0 10,0 0-90,1 0 90,-1 0-48,1 1 42,-1 0-26,1-1-14,-1 1 44,1 0-10,0 0-40,-1-1 50,1 1-52,0-1 60,-1 1-109,2-1 26,-1 1-94,-1-1 99,1 0-41,1 0 25,-2 0-1,1 0 2,0 0 46,0 0 1,-1 0-28,1 0 54,0 0-6,0 1 19,0-1 24,0 0-55,0 0 23,1 0-15,-1-1-6,0 1 19,1 0-14,0 0 15,0-1-90,-1 0 21,1 0-75,0 1 64,0-1-56,-1 1 40,1-1-61,0 0 16,-1 1-5,0 0 19,0 0 62,0 0-10,-1 0 41,0 0-54,1 0 68,-1 0 15,1 0 10,-1 1-11,1-1-67,-1 1 19,1 0-12,-2-1 29,2 0-15,-1 0 15,1 0-12,-1 0 75,1 0-53,-1 0 58,1 0-22,-1 0 18,1 0-1,0 0-10,-1 0-40,1 0-1,-1 0 4,1 0 6,-1 0-54,1 0-5,-1 0-3,0 0 4,2 0 49,-2 0-7,1 0-8,0 0 14,-1 0-21,1 0 18,-1 0 6,1 0-11,-1 0 16,1 0-23,-2 0 34,2 0-21,-2 1 30,1 0-34,0 0 66,0-1 11,-1 2 13,0-2-17,1 2 19,0-1 14,0-1 13,-1 2-36,2-1-36,-1-1-25,0 1-106,1-1 23,0 1-116,-1-1 129,1 0-125,-1 0 93,1 0-104,0-1 67,0 1 53,-1-1 6,1 1 1,-1 0 128,1-1-55,-2 1 116,2 0-112,-1 0 125,-1 0-71,0 0 129,1 1-65,-1-1 31,0 1-74,1 0 15,-1-1-54,0 1-8,0-1 88,0 0-133,0 1 139,0-1-154,0 1 97,0-1 1,0 0 14,-1 0-3,1 0 35,-1 1-25,1-1 2,0 1 7,0-1-73,0 1 37,-1-1-30,1 1 57,0 1-75,0-1 12,-1 1-29,1-1 10,0 0 16,-1 2 17,1 0-20,0-1 88,0 1-48,0 0 37,0 1 2,0 0-49,0-1 53,0 2-53,-1-2-59,1 1 51,-1 0-42,1 0 42,0 0 13,-1 1-12,0 0 11,0-1 11,1 1-4,-2 1-6,1-1 71,0 1 6,0-1 9,1 0-20,-1 1-45,0-1-14,0 0 20,1 0-10,-1-1-78,0 1-8,1 0 2,-1-1 13,1 1 2,-1 0-30,0 0-19,1-1 66,-1 1 16,1 0 45,-1 1 7,1-1 2,-1 0 7,1 0-26,0-1-72,0 1 28,0 1-9,0-2 22,0 1-111,0 1 20,0-1-98,0 1 23,0-1 34,0-1-25,0 1 56,0-1-197,0 0 56,0-2-123,0 0-110,0 0 128,0-2-225,0 1-234,0-2 119,0 1-161,0-1 342,1-1-318,-1 1 517,0-1-309,-1 0 568,0 0 0,-1 1 0</inkml:trace>
  <inkml:trace contextRef="#ctx0" brushRef="#br0" timeOffset="18">1367 2461 9502,'-1'3'-142,"0"-2"12,0 0 297,0 0-25,1 0 191,-1 1-100,0-1-50,1 0-27,0 0-4,-1 1-74,1 0 39,-1-1-45,1 2 42,0-1-47,0 1 2,0-1-14,0 1-54,0 0 83,0 0-54,0 1 69,0 0-39,0 1 23,0-1-45,0 1 42,0 1-54,0-1 41,0 1-34,0 0-13,0 0-17,0-1-2,0 1 4,0-1-6,0 0 40,0 1-47,0-1-8,0 0 42,0 1-53,-1-1 66,1 0-42,0 1 18,0 0-24,-1-1 16,0 0 69,0 1-54,1-2 55,0 2-59,0-2 104,0 0-19,0 1 87,0-1-53,0 0-28,0-1-14,0 1-105,0 0-11,1-1-13,-1 0 29,1 0-34,-1 0 21,0 0-92,1-1 76,-1 1-24,0-1 45,0 1-9,0-1 81,0 0-31,0 0 23,0 1 6,0-1-2,0 1 22,0 1-8,0-1-96,0 0 1,0 0-6,0 0 28,-1-1-98,1 1 40,0-1-123,0-1 113,0 1-133,0-1 75,0 0-502,0 0 128,0-1-201,0-1 250,1-1 255,-1 0 86,1-1 114,0 0 0,0 1 0</inkml:trace>
  <inkml:trace contextRef="#ctx0" brushRef="#br0" timeOffset="19">1670 2467 9502,'0'-2'1180,"0"2"-903,1-1-33,-1 1 43,0 1-32,0-1 19,0 1 9,0 1-66,0 1 25,0 1-44,0 1-11,0-1 13,0 2-65,0 0 9,0 1 1,0-1-80,0 0-8,0 0-13,0 0 17,0-1-120,0 0 62,0-1-154,0 0 109,0 0-325,0-1 96,0 0-231,0-1-97,0 1 147,0-1-151,0-1 195,0 1-161,0-2 279,0 1-179,0-1 341,0-1 0,1 1 0</inkml:trace>
  <inkml:trace contextRef="#ctx0" brushRef="#br0" timeOffset="20">1238 2495 9705,'1'0'323,"0"0"-312,0 1 36,-1 0-37,0 2 46,1 0-199,-1 0 40,0 1-124,0 1-156,-1-1 120,1 2-66,-1-1 175,-1 2 154,1-2 0,-1 2 0</inkml:trace>
  <inkml:trace contextRef="#ctx0" brushRef="#br0" timeOffset="21">1405 2539 10717,'0'-1'940,"0"0"-742,0 0-1,0 0-120,0 1-13,0-1-1,1 1 29,0-1 50,-1 1 5,1 0-8,0 0-8,0 0-54,1 0 1,-1 0-96,1 0 31,0 0-40,0 0 52,0 0-74,0 0 49,1 0-76,0 0 72,-1 0-25,1 0 16,-1 0 16,0 0-8,1 0-24,-1 1 29,1-1-39,0 1 45,0-1-31,0 0-21,1 0-3,-2 0-119,1 0 55,0 0-114,1 0 107,-2 0-38,1 0 84,-1 0-29,0-1 88,0 1 22,0 0-13,0-1-11,0 1-4,-1 0 14,1 0 15,-2 0-13,2 0 19,-1 0 6,0 0 30,0 0 23,0 0-45,-1 0 13,1 0-9,0 0-30,-1 0 25,1 0-26,0 0-26,0 0 18,-1 0-21,0 0 28,1 1 59,-1-1 15,0 0 7,0 1 46,0-1-94,0 1 45,0-1-54,0 1 53,0 0 18,0-1 0,0 1-2,0 0-40,0 0-3,0-1 25,0 1 38,0 0-31,0-1 39,0 1-56,0 1 43,0-1-27,0 1 24,0 0-66,0 0 20,0 0-12,0 1 21,0 0-50,0 0 32,0 0-44,0 0 6,0 0-7,0 0-9,0 0 8,0-1-8,0 0 20,0 0-24,0 0 23,0-1-22,1 1 4,-1-1-14,0 0 21,0 0 47,0 0-38,0 0 38,0-1-123,0 1 24,0 0-436,0 0 375,0-1-271,0 0 389,-1 0 96,1 0-62,-1 0 114,1 0-119,-1 0 53,0 0-43,0 0 41,1 0-81,-1 0 17,0 0-51,1 0 49,-1 0-54,0 0-27,0 0-11,0 0 17,-1 0 116,1 0-45,0 0 30,-2 0 57,1 0-35,1-1 112,-2 1-101,1-1 54,-1 0-84,1 1 41,-1-1 10,0 1 0,0-1 39,0 0-31,0 1-77,-1 0 18,0 0-19,0 0 39,0 0-41,0 1 25,0 0-50,0 0 57,0 0-215,1 0 50,1 0-146,-1 0-592,2-1 202,0 1-207,2-1 440,1-1 405,2 0 0,0 0 0</inkml:trace>
  <inkml:trace contextRef="#ctx0" brushRef="#br0" timeOffset="22">1419 2538 9502,'-2'0'-860,"1"0"806,0 0-3,1 1 72,-1-1 63,-1 0 20,2 0 15,-1 0-15,0 0 18,1 0-15,0 0 77,-1 0-70,0 0 17,1 0-36,-1 0 3,1 0-16,0 0-7,0 0-69,0 0 57,0 0-59,-1-1 27,0 1 24,1 0-34,-1 0 110,1 0 8,0 0 6,-1 0-22,0 0 60,1 0-21,0 0 167,-1 0 178,0 0-254,1 1 175,0-1-351,0 1 49,0 0 57,1 1-59,0 0 50,-1 0-25,0 1 25,0 0 10,0 1-18,0-1-115,1 1 8,-2 0-53,1-1 67,0 0-162,0 0 63,0 0-121,-1-1 89,1 0-313,0 1 96,0-2-243,0 0-107,0 0 152,0-1-365,1 0 367,-1 0-56,0 0 308,0 0-123,0-2 243,0 0-83,0 0 188,0-1 0,1-1 0,-1 0 0</inkml:trace>
  <inkml:trace contextRef="#ctx0" brushRef="#br0" timeOffset="23">1256 2606 9502,'-1'4'0,"1"-2"0,-1 0 0</inkml:trace>
  <inkml:trace contextRef="#ctx0" brushRef="#br0" timeOffset="24">1222 2620 9502,'-4'-2'151,"3"1"-26,-1 1 140,1 0 18,1 0-177,0 0 35,0 0-155,0 2-57,0-1 96,1 1-55,1 1 69,0 0-297,-1-1 63,1 1-120,-1 0 174,1 1 141,-2 0 0,2-1 0</inkml:trace>
  <inkml:trace contextRef="#ctx0" brushRef="#br0" timeOffset="25">1883 2745 10095,'1'0'1357,"0"0"-930,-1 0 692,0 1-1042,0-1 1,0 1-18,0-1 27,0 0-53,0 1 61,0-1 244,0 1-173,0-1 233,0 1-329,0-1 10,0 0 4,0 1-67,-1 0-15,1 0-13,-1 0 17,1 0-7,0-1-12,0 1-23,0-1 33,0 1 715,0-1-127,0 0 219,-1 0-393,1 0-385,0-1-43,0 1 17,0-1-28,0 0 5,0 0 38,0 1-43,0-1 43,0 0 11,0 0-9,0 0 14,0 0-2,0 0-11,0 1 13,0-1-11,0 0 49,0 1-34,0-1 38,0 1-46,0-1-4,0 0 4,0 1-5,0-1-12,0 0 15,0 0-13,0 1 19,1-1-50,-1 0 33,0 0-39,0 0 68,0 0-17,0 0 17,0 0-23,0 0-40,0 0 25,0 0-31,0 0 39,0 1-41,0-1 31,0 0-33,0 0 39,0-1-39,0 1 28,1-1-33,0 2 18,0-3 8,-1 3-10,1-2-11,0 0 20,-1 1-23,1-1 26,0 1-42,0-1 31,-1 0-34,1 1 39,0-2-76,0 2-14,-1-1-12,2 0 20,-2 0 90,1-1-17,1 2 11,-2-2 16,1 1 4,0 0 8,0 1 25,-1-1-63,1 1 29,1-1-35,-2 2 50,0-2 11,1 1 18,0 0-17,0-1-45,0 2 3,0-2 1,0 1 10,1-1-41,-1 1-18,0-1-8,0 1-7,1-1 50,-1 2-21,1-2 56,-1 1-32,1 0 33,-2 0-40,2 1 34,-1-2-29,1 1 30,-1 1-28,0 0 43,0-1 22,1 0-4,-1 1 10,1-1 8,-2 1-26,2-1 6,-1 0-31,2 1-26,-2-1 36,0 0-69,2 0 50,-2 0-53,1 0 61,0 0-37,0 0 22,-1 0-26,1 1 27,0-1 2,0-1-12,0 2 7,-1-1 0,1 0 3,0 0 0,-1 1-5,1 0 55,-1-1-39,1 0 49,-2 1-25,2-1-16,-1 1 20,0 0-23,1 0-17,-1 0 16,0 0-15,0 0 18,1 0-14,-1-1 10,1 1-10,-1 0 10,1 0 9,0-1-8,-2 1 7,2 0 16,-1 0-19,1 0 20,0 0-37,-1 0 8,1 0-6,-1 0 10,1 0-42,-1 1-14,1 0-2,-1-1 11,1 0 11,-1 1 21,1 0-30,0 0 32,-1-1-4,1 1 2,-1 0-7,1 0 13,-1 0-18,1 0 15,-1 0 12,1 0-15,-2 0 22,2-1-25,-2 2 22,1-1-15,1 0 21,-2 0-21,1 0 1,0-1-2,0 1-4,0 0-9,0-1 10,-1 1-11,1 0 25,0 0-9,0-1 8,0 1-11,0 0 2,0 0-1,-1-1 2,0 1-2,0 1 47,1-2 14,0 1 4,-1 0-12,1-1-11,-1 1-24,0 0 33,0 0-45,1-1 16,-1 1-12,1 0 11,-1 0 21,0-1-14,0 0 13,0 1 37,1-1-40,-1 1 41,1-1-55,-1 1-5,0-1 2,1 0-3,-1 0 11,0 0 165,0 0-133,0 0 131,0 1-173,0-1 18,0 1-1,0-1 7,1 0-4,-1 1 10,0 0-60,0-1 47,0 1-43,0-1-13,1 0-13,-1 0-87,0 0 133,0 1 141,0-1-73,1 0 51,-1 0-245,0 1 31,0-1 24,0 1 13,0-1 35,0 0-37,0 0 36,0 0 15,0 1-10,0-1 10,0 1-6,0-1-13,0 0 14,0 1-13,0-1 2,0 1 1,0 0 1,0-1-48,0 1 35,0 1-36,0-2 48,0 1-9,0 0 5,0 0-12,0-1 11,0 2 46,0-2-33,0 0 33,0 1-47,0 0 41,0-1 15,0 1 7,0-1 14,0 0-51,0 1 24,0 0-27,0-1 5,0 1 1,0-1 6,0 0-19,1 1 14,-1-1-23,0 1 19,1-1-42,-1 0-17,0 0 1,0 0-20,0 1 60,0-1-25,0 0 73,0 1-41,0-1 41,0 1-52,0-1 54,0 0-37,0 0 40,0 1-45,0-1 2,0 1 4,0-1 0,0 1 12,0-1-124,0 0 90,0 0 138,0 0-56,0 1 199,0-1-304,-1 0 10,1 0 24,0 0 20,-1 0 70,1 0-67,0 1-31,0-1-107,0 0 60,0 1-34,0-1 64,-1 0 0,1 0 27,0 0-26,-1 0 33,1 0-79,0 1 44,-1-1-53,1 0 67,0 0-4,0 1 43,0-1-29,0 0 25,0 0-36,0 0 46,0 1-32,0-1 24,-1 0 12,1 1 6,0-1 69,0 1-64,0-1 19,0 0-90,-1 0 42,1 0-22,0 0 18,0 1-15,0-1 7,0 0-10,0 1 9,0-1 10,0 1 26,0-1-16,0 0 76,-1 0-74,1 0 93,0 0 201,0 0-97,0 1 110,0-1-229,0 0-189,0 1 23,0-1-95,-1 0 102,1 0-38,-1 0 73,1 1-31,0-1-32,0 1 341,0-1-211,0 0 261,-1 0-270,1 0-75,0 0 11,0 0-33,0-1 26,0 0 11,0 1-17,1 0 30,-1 0-3,0 0-12,0-1 67,1 1 8,-1-1 15,1 1-16,-1 0-2,0 0-40,0 0 57,0 0-58,0-1 15,1 1-11,0-1 9,0 0-3,-1 1-27,2-1 19,-1 0-25,-1 0 20,1 1 5,1-1-7,-2 0-10,1 1 14,0 0-18,-1-1 17,1 0-3,0 0 3,0 1 1,-1 0-2,0-1-3,1 1 3,0-1-2,0 1 3,-1-1-40,1 1 28,0 0-31,-1-1-13,1 1 35,1-1-40,-2 0 41,2 1 5,-1 0-10,1-1 11,-1 0 22,1 1-18,-1 0 19,1-1-28,-1 0 36,0 1-23,0-1 29,1 1-30,-2 0 23,2 0-7,-1 0 11,-1 0-37,2 0 9,-1 0-11,0 0 22,0 0-3,0 0 3,1 0-7,-1 0 4,1 0-4,-2 0 4,2 0-7,-1 0 27,1 0-20,-1 0 21,1 0-24,-1 0 19,0 0-11,1 0 14,0 0-27,-1 0 8,0 0-7,1 0-7,-1 0 13,1 0-14,-1 0 15,1 0 7,-1 0-6,1 0 6,-2 0-9,2 0 11,-1 0-9,0 1 9,0-1-11,0 0 4,0 1-2,0-1 3,-1 1-10,1-1 6,0 0-3,0 0-21,-1 1 21,1-1-21,0 1 23,0-1-55,0 0 38,0 1-45,0-1 56,0 1-30,0-1 18,-1 1-25,1-1 27,0 0 41,0 1-27,-1 0 30,0-1-10,1 1-26,0 0 26,0 0-28,-1 0 6,1 0 2,0 0 1,-1 0-63,1 1 43,0-2-42,0 2 57,-1-1 14,1-1-12,0 2 3,0-2-9,-1 2 18,1-1-12,0 1 11,-1-1-18,1 0-6,-1 1 6,0-1-10,1 0 9,-1 0-2,1 0 7,-1 0-49,0-1 33,0 1-39,1 0 51,-1 0 21,0-1-17,1 1 9,-1 0-18,0-1 32,0 1-22,1 0 28,-1 0 8,0-1-30,0 2 34,0-1-28,0 0-8,0 1 16,0-1-5,0 0-26,0-1 24,0 2-30,0-1 27,0-1-7,0 1 0,0 0-1,0 0 0,1-1 11,-1 1-9,0 0 9,0-1-80,1 1 51,-1-1-54,1 0 69,-1 0-3,0 0-6,0 1 28,0-1-25,0 0 20,0 1-8,0-1-23,0 0-16,0 0-48,0 0 74,1 0-44,-1 1 96,0-1-52,0 0 61,0 1-40,0-1 45,0 1-46,0-1-6,0 0 18,0 0-13,0 1 15,0-1-26,0 0 16,0 1-15,0-1 80,0 1-47,0-1 46,0 0-65,0 0-9,-1 0 9,1 1-2,0-1 8,0 0-20,0 1 13,0-1-20,0 0 24,-1 0-21,1 0 16,0 0-15,-1 0-23,1 0 27,0 0-33,-1 1 38,1-1-71,0 0 50,-1 0-54,1 0 67,-1 1-23,0-1 16,1 1 20,-1-1 28,0 0 0,1 0-9,-2 0 17,1 0-38,0 0 43,-1 1-55,2-1 78,-2 1-53,1-1 69,-1 1-76,1-1 10,-1 0-5,1 0 12,-1 0-4,1 0-27,0 0 16,0 0-24,0 0-6,0 0 28,-1 0-31,1 0 62,0 0-22,-1 0 17,1 0-29,-1 0 61,0 0-43,1 0 49,-1 0-55,0 0 89,1 0-12,-1 0 79,1 0-68,-1 0 27,1 0-6,0 0-8,0 0-43,-1 0-59,2 0 6,-2 0-61,1 0 32,1 0-8,-1 0 4,-1 0 54,2 0-9,-2 0-4,1 0-9,0 0 1,0 0-19,0 0 10,-1 0-16,1 0-15,-1 0 14,1 0-12,0 0-40,-1 0 56,1 0-57,-2 0 12,2 0 40,-1 0-45,0 0 47,1 0 32,-1 0-32,0 0 28,0 0-40,0 0 40,0 0-29,0 0 30,0 0-28,0 0 5,0 0 2,0 0 5,0 0-4,0 0 7,0 0-6,-1 0 43,1 0-33,1 0 32,-2 0-40,1 0 5,1-1-2,-1 1 2,0 0-3,1 0-42,-1-1-10,0 1-1,1 0 10,-1 0-10,0 0 34,0 0-63,0 0 63,1 0-26,-1-1 28,1 1 2,-1 0-2,0 0-7,1 0-2,-1 0 17,0 0-9,1 0 20,0 0-26,-1 0 22,1 0-15,0 0 21,0 0-22,-1 0 25,1-1-17,0 1 18,0-1 3,0 1-14,-1 0 16,1 0-21,0-1-2,-2 1 3,2 0-2,-1 0 36,1 0-26,-1 0 30,0 0-33,0 0 57,0 0 20,0 0-2,0 0 20,-1 0-72,0 0 30,1 0-41,-1 1-11,1-1 3,0 0-3,0 0-50,0 0-13,-1 0-10,2 0 16,-1 0 24,0 0 15,1 0-23,-1 0 11,0 0 9,1 0-20,-2-1 14,3 1-13,-2 0 57,0 0-9,1 0 64,-1 0-44,0 0 2,0 0-35,1 0 0,0 0 8,-1 0-3,1 0 9,0 0-28,-1 0 22,1 0-22,0 0 22,0 0-46,-1 0 30,1 0-34,0 0 37,0 0-12,-1 0 2,1 0-5,-1 0 9,2 0 5,-2 0-5,1 0 23,-1 0-19,1 0 19,-1 0-21,1 0 28,-1 0-20,2 0 22,-2 0-23,1 0 60,0 0-43,-1 0 51,1 0-63,0 0 49,0 0 9,-1 1 8,1-1 46,-1 1-73,2-1 36,-2 1 8,2-1-39,-1 0 50,0 0-55,0 1 12,1-1-11,0 0-11,0 0-1169,-1 0 463,1 0-817,1 0 898,-1-1-264,3 1 227,-1-1-38,0 1 330,2-1 334,-1 1 0,1-1 0</inkml:trace>
  <inkml:trace contextRef="#ctx0" brushRef="#br0" timeOffset="26">1244 2674 9502,'-2'5'732,"1"-3"-1241,1 0 211,0 0 12,0 1 76,0-1-60,-1 1 41,1-1 106,-1 1 14,1-1 109,0 1 0,-1 0 0</inkml:trace>
  <inkml:trace contextRef="#ctx0" brushRef="#br0" timeOffset="27">1323 2753 9504,'-2'-1'659,"2"0"-494,0 1-28,0-1 47,0 1 146,0 0-110,0 0 113,0-1-175,0 1-26,0 0 0,0-1-1,0 1-11,1 0 5,-1-1-7,1 1 3,-1 0-8,0 0 0,0 0 11,0 0-9,0 0 28,1 0-25,-1 0 12,1 0-31,-1 0 30,0 0-28,1 0-20,-1 0-30,2 0-1,-2 0 4,2 0 1,-1 0-31,0 0 8,0 0-5,0-1-10,0 1 4,0 0-67,0 0 68,1 0-63,-2 0 23,2 0-23,-1 0-40,0 0 21,0 0 12,2 0-59,-2 0 47,1 0-81,1 0 62,-1-1-21,0 1 83,0 0-33,0 0 25,0 0 58,1-1-40,-1 1 41,0 0-61,0-1-62,0 1 49,0-1-35,0 1-22,0 0-9,1 0-11,-1 0 9,0 0 72,0-1-17,0 1 11,0-1 56,0 1-43,0 0 34,0 0-53,-1 0 90,1 0-17,-2 0 93,2 1-48,-2 0 16,1-1-46,1 2 19,-2-1-87,1-1 50,1 1-42,-1-1-56,0 1 13,1-1-80,-1 0 79,1 0-56,0 0 75,0 0-42,-1 0 57,1 0 12,0-1-25,0 0 10,-1 1 82,1 0-9,0 0 93,-1-1-101,1 1 66,-1-1-30,1 1 27,0 0 8,-1 0-66,1 0 9,-1-1 3,1 1-88,0 0 72,-1 0-71,1 0 72,0 0-70,0-1 46,-1 1-50,1-1-13,-2 1-16,2 0-23,-2 0 24,1 0 8,1 1 40,-2-1-46,2 1-27,-1-1 40,0 0-46,1 0 57,0 0-41,-1 0 24,1 0-29,-1 0 43,1 0 73,-1 0-59,0 0 60,0 0-16,1 0 21,-2 0 2,1 1-13,0-1 66,0 1-25,0-1 123,0 0-81,0 0-14,1 0-42,-2 0 3,3 0-146,-2 0 50,1 0-129,0 0 122,-1 0-57,1-1 38,0 0-24,-1 1 18,1 0 43,-1 0 13,1-1-31,-2 1 66,2 0-68,-1 0 64,0 0 51,0 0-12,0 0 113,0 0-113,0 0 46,0 0-51,1 0 30,-1 0-19,0 0-100,0 0 3,1 0-63,-1 0 72,0 0-76,0 1 52,0-1-91,0 0 88,0 0-69,0 0 96,1 0-89,-2 0 82,1 1-50,0-1 42,0 0 12,1 0-4,-2 1 24,2-1-32,-1 0 44,-1 0 15,1 0 9,0 0 55,0 0-79,-1 0 42,0 0-53,1 0 1,-1 0 3,1 0 1,-1 0 23,0 1-20,0-1 23,0 0-23,1 1 4,-1-1-1,0 1-1,1-1-2,-1 0-30,1 0 19,-1 0-21,1 0 24,0 0 29,0 0-21,-1 0 21,1 0 22,0 0-34,0 0 41,0 1-47,0-1-39,-1 0-13,1 0-2,1 1-41,-2-1 75,1 0-40,0 0 49,0 1-7,-1-1-2,2 0-2,-2 0-9,1 0 64,0 0-54,0 0 51,-1 0 10,1 0 18,1 0 13,-2 0 58,1 0-102,1 0 52,-2 0-54,1 0-74,0 0 63,0-1-61,0 1 75,0 0-78,-1 0-13,2 0-10,-1 0 9,-1 0 42,1 0 3,0-1-32,0 1 50,0-1-23,0 1 18,-1 0 32,0 0-5,1 0 13,0 0-11,-1-1 107,1 1 521,-1 0-313,0 0 330,0-1-647,0 2 40,0-1-56,1 1 70,-1-1-27,0 2 21,0-1-28,0 1 17,1-1-148,-1 1 42,0-1-104,1 1-431,-1-1 139,0 0-160,1 0 319,0 0 287,-1 1 0,0-1 0</inkml:trace>
  <inkml:trace contextRef="#ctx0" brushRef="#br0" timeOffset="28">1319 2750 9502,'-2'0'-475,"2"0"467,0 0 22,0-1 26,0 0-1,0 1 3,0-1-6,0 1 53,1-1-40,-1 1 44,1-1-50,-1 1 66,1 0 21,-1-1 281,0 1-215,0 0 159,0 1-266,0 0 16,0 0-11,1 1 8,-1-1-47,0 1 29,0 0-28,0 0 38,0 0-68,0 0-18,0 0-6,0 0-71,0 0 79,0 1-73,0 0 73,0-1-166,0 0 74,0 1-126,0-2-142,0 2 84,0-2-128,1 0 216,0 0 94,0 0 84,0 0 0,-1-1 0</inkml:trace>
  <inkml:trace contextRef="#ctx0" brushRef="#br0" timeOffset="29">1282 2792 9513,'2'0'-257,"-1"0"226,0 0 74,0 0-15,-1 0 15,1 0 46,0 0-32,0 0 34,-1 0 3,1-1-33,0 1 36,0 0-38,-1 0-34,1 0 21,0 0-24,0 0 13,0 0 14,0 0-1,-1 0 8,2 0-34,-1 0 20,0 0-36,1 0-28,-2 0 44,2 0-49,-1 0 59,1 0-34,-1 0 18,1 0-21,-1 0-36,1 0 50,0 0-59,-1 0 69,1 0 3,0 0-4,-1 0 1,1 0-8,1 0 8,-1 0-5,0 0 7,1 0-30,-1 0 15,1 0-13,-1 0 24,1 0-47,0 0 34,0 0-35,0 0 44,0 0-17,0-1 11,0 1-14,0 0 65,1-1-39,-1 1 32,1 0-51,-1-1 67,1 1-42,0 0 54,-1 0-82,0 0 14,2-1-9,-2 1 18,0 0-33,1-1 23,-1 1-25,0 0 0,1-1 24,-1 1-27,1 0 24,-1 0 13,2 0-21,-2 0 17,1 0 36,0 0-30,0 0 40,0 0-53,-1 0 42,2 0-26,-2 0 34,1 0-40,0 0-17,-1 0 11,1 0-9,0 0-29,-1 0 38,2 0-39,-2 0 44,1 0-12,0 0 4,0 0-6,0-1 1,0 1 39,0 0-36,0-1 33,1 1 19,-1 0-32,0 0 40,1 0-45,-1 0-2,0-1 3,2 1 6,-2 0-43,1-1 34,1 1-33,-1 0 36,1-1-65,0 1 47,0 0-56,-1-1-1,1 0 38,0 1-46,0-1 53,-1 1 7,1 0-10,-1-1 7,0 1-9,0 0 67,0-1-52,-1 1 52,0 0-9,1 0 16,-1-1 10,-1 1-15,2-1-43,-3 1-2,2 0 12,-1 0-3,1-1-46,-1 1-21,0 0 0,-1 0-29,1 0 38,0 0-3,0 0-5,-1 0 26,2 0-3,-2 0-5,1 0 13,0 0 2,-1 0-6,1 0 0,-1 0 41,0 0 18,0 0 6,0 0 42,-1 0-20,1 0-2,0 0 5,-1 0-69,1 0 18,0 1-9,0-1 7,0 0-58,0 0 42,0 0-46,0 0 24,0 0 26,0 0-30,1 0 23,-1 0-16,0 0-1,-1 0-5,2 0 1,-1 1 84,-1-1 5,2 0 15,-1 1 50,-1-1-109,2 0 59,-1 0-66,0 0-8,1 0 7,0 1 2,0-1-1,0 0 19,0 0-19,0 0 14,1 0 36,-1 0-24,0 0 24,0 0-42,1 0-13,-1 0 1,0 0-3,0 0-34,0-1 36,0 1-32,0 0 43,1 0-46,-1 0 33,0 0-36,0-1 48,0 1-6,1-1 3,0 1-14,-2-1 16,2 1-13,0 0 13,-1-1-76,0 1-16,0-1-2,1 0 16,-1 1-49,0-1 22,0 0-98,-1 1 90,0-1-309,0 1 89,-1 0-198,0 0 4,0 1 320,0 0-78,-1 0 264,1 2 0,-1-1 0</inkml:trace>
  <inkml:trace contextRef="#ctx0" brushRef="#br0" timeOffset="30">2698 2373 9502,'0'-1'558,"0"1"-361,1-1-72,-1 1-6,1 0-36,0 1 62,-1-1-56,0 0-1,0 1-15,1 1-95,-1-1 72,0 1-80,0-1 92,0 0-36,0 1 21,0-1-9,0 0 36,0 0 4,0 0 26,0-1-62,0 0 97,0 1 10,0 0 16,0-1 3,1 0 22,-1 0 1,0 1 186,1-1-168,-1 0 99,0 0-167,0 0 18,0 0-103,0 0 25,1-1-76,-1 0 82,0 0-92,0-1 50,1 0-101,-1-1 102,0 1-93,0-2 44,1 0-46,-1 1-23,0-2 29,0 0 23,1 0-42,-1-1 88,1 0-48,-1-1 46,0 0-2,1 0 3,0-1-2,0-1-4,-1 0 47,0 0 17,1-1 4,0 0-10,0 1-106,-1-1-12,0-1 2,1 0 11,-1-1 14,1 0-17,-1-1-2,1-1 54,0 0 53,0-2 0,-1 1 45,1-1-95,0-1 47,-1 0-72,1 0 78,-1-1-47,0-1 59,0 1-33,0 0-68,0-1 19,1 0-39,-1 3 22,0 2-9,0 3-9,0 1-1,0 0 11,0-1 31,0 1-1,0 0 21,0-1 7,0 0-3,0 0-5,0 0-26,0 0 2,0 0-5,0 0 0,0-1-17,0 0-1,0 1 1,0-1 4,0 0 14,0 0 2,0-1-1,0 0 0,0 0-21,0 0-3,0-1-18,-1 1 1,1 0 18,0 0 6,0-1 21,0 1 2,0 1-63,0-1-15,0 1-38,0 0 7,0-1 27,1 1 0,-1 1 5,0-1 3,1 0 3,0 1 0,-1-1 9,1 0 3,0 1 73,0 0 17,1-1 33,-2 1-6,2 0-30,-1 0 0,0 0-33,0-1-7,1 1 58,-1 0 23,0 0 53,1 1-9,-1-1-58,0 1-4,0 0 20,1-6-23,-1 5 34,1-4-26,0 4 4,-1 1-9,2-5 31,-1 0-72,0 0 20,0 0 5,0 0-26,0 4 57,0-3-86,0-1-5,0 0 9,0-4-35,0 0 36,-1 2-22,1-1 18,-1 0-10,1 1 36,-1 2-49,0 0 46,0 1 31,0 0-19,0 1 37,0 1-44,0 2 1,1-1-1,-2 2 1,1 1 19,0 0-6,0 1 8,0 0-10,0 1 21,0 0-14,0 1 17,0 1-79,0-1-18,1 2-5,-1 0 13,0 0-129,0 1 42,0-1-125,0 3 95,-1-2-254,2 2 83,-2 0-197,1 0-443,-1 0 484,0 0-416,0 0 454,0 0 267,-2 1-79,0 0 251,-1 1 0,0-1 0</inkml:trace>
  <inkml:trace contextRef="#ctx0" brushRef="#br0" timeOffset="31">3496 1483 9202,'1'-2'569,"-1"1"-435,0 1 54,1 0-66,-1-1 68,0 0 3,0 1 15,0-1-27,0 0-97,1 0 35,-1 0-20,1-1 35,-1 1 11,0-1-14,1 0 52,-1-1-39,1 1 54,0 0-63,-1 0 15,0-1-18,0 0 4,0 0-5,0 0-41,0-1-25,0 0 11,0 0 1,0-1-15,0 0-19,0-1 9,0 0-9,0 0-50,0-1-8,0 0-112,0-1 19,-1 0 42,1-2-54,0 0 99,0 0-28,0-1 67,0-1-21,0-1 124,0-1-40,0 0 107,0-1-97,0-2 72,0 0-56,0-1 98,0 1-142,-1 0 48,1 0-81,-1 2-115,1-2 54,-1 3-145,0 0 144,1 2-63,0-1 80,-1 2-98,1-1 87,-1 1-40,1 1 70,0 0-57,-1 0 40,1 0 60,0-1 2,0 1 85,-1 0-36,0 0 21,0-1-48,1 0 48,-1 1-82,0 0 59,1 0-54,-1 2 73,0 0-3,0 0 18,1 1-13,-1 1-87,1 1 26,-1 0-32,1 1 38,-1 0-102,1 0 24,0 1-101,-1-1 17,1 1 17,-1 0-26,1 0 64,0 0 86,-1 1-33,1 0 68,0-1-17,0 1-41,0-1 36,0 1-57,0-1 67,0 0-42,0 1 72,0 1-78,1-1 52,0 1-21,0-1 23,-1 2-66,1-1 20,0 0-28,0 1-2,-1-1-9,1 1-7,0 0-287,-1 0 322,0 0-184,0 0 314,1 0 21,-1-1-58,0 1-767,0-1 386,0 2-573,-1-1-74,-1 1 646,0 1-488,-1 0 764,-1 0 0,-1 0 0</inkml:trace>
  <inkml:trace contextRef="#ctx0" brushRef="#br0" timeOffset="32">3479 810 9502,'2'0'-61,"-2"0"43,0 0-151,0 1 93,0-1-152,0 0 326,1 0-69,-1 1 222,2-1 7,0 0-67,0 0 71,0 1-110,0 0 41,1 0-102,0 0 93,-1 0-93,1 0 57,0 0-49,-1 0 41,0 0-28,-1-1 16,1 1-5,-1-1-23,0 1 89,0-1-87,0 1 73,-1-1-48,1 1 2,0-1 15,-1 0-17,0 0-63,0 2-16,-2-2 2,1 1-54,-1-1 62,-2 1-63,0 0 51,0 0-62,-1-1 40,-1 0-72,-1 0 70,1 1-35,-2-1 65,-1 0-52,0 0 66,-2 0-39,0 0 37,-1 0-28,-2 0-36,-1 0 26,-1 0-23,-1 0-33,-2-1 47,4 1-57,0 0 57,5 0 0,-1-1 0,0 0 1,0 1-19,0-1-4,-2 1 0,2-1 5,-1 1 13,0-1 0,0 0-3,-1 1 1,1-1-22,-1 0-4,0 0-3,0 1 6,0-1 17,0 0 0,0 1-20,0 0-3,1-1-1,-1 0 5,2 0 16,-2 1 1,2-1 0,-2 0 0,1 0-37,1 1-7,-1-1-38,1 0 1,0 1 29,-4 0-151,2-1 68,-4 1-112,2 0 83,2 0-409,1 1 101,3 0-99,0 1 282,2 1 286,2 0 0,-1 1 0</inkml:trace>
  <inkml:trace contextRef="#ctx0" brushRef="#br0" timeOffset="33">3060 957 9502,'0'-2'-22,"0"1"11,0 0 102,0 0 91,0 0 33,0 0 65,0 1 31,0 0-28,1 0 291,-1-1 296,1 1-277,-2 0 129,1 0-628,-1 0 24,-1 0-39,0-1 9,0 1 4,0 0-11,-1 0-74,0 0 49,-1 0-109,0 0 101,0-1-41,-1 0 79,0 0-37,0 1 31,-1-2-142,-1 1 38,1 1-121,0-1 124,0 0-209,-1 1 109,1-1-155,-1 1 78,1 1 55,0-1-24,-1 1-21,1-1 33,1 1-71,0-1 102,0 2 14,1-2 86,0 1-32,1-1 9,0 1 37,1-1-5,0 1 96,0-1-95,1 1 148,1-1-81,-1 0 119,0 0 47,1 0-6,0 0 129,0 0-122,0 0-37,-1 0-62,1 0-54,-1 0 59,1 0-55,-1-1-27,1 1-25,0 0 13,0-1 305,-1 1-217,1 0 206,0 1-306,0 0 17,0-1-32,0 1 57,-1 0-57,1-1 79,0 1-87,0 1 22,0-1-73,0 0 47,0 0-18,0 1 29,-1 0-8,1 0 26,-1 0 11,1 1-16,-1-1 64,1 2-52,-1-1 54,1 1-46,-2-1-72,2 1-10,-1-1-7,0 1 19,0-1 1,0 0-15,0 1-5,-1-1-51,1 1 37,0 0-83,0 0 63,0 1-77,1-2 123,-1 1-84,1 0 133,0-1-15,0 1 25,0-1-31,0-1 23,0 0 11,0 0 13,0 1 6,0-2 12,0 0 3,0 0 73,0 0-59,0 0 2,0 0-44,0 0-31,0 0 17,0-1-15,1 1 28,-1-1-75,0 1-25,0-1-5,0 0-35,0 0 45,0 0-1,1 0-38,0 0 78,-1 0-45,1 0 90,0 0-2,0 0 17,0 0 25,0 0-72,0 0 34,0 1-39,1-1-16,-2 1 16,3-1-7,-2 1 18,1-1 15,0 0-13,1 0 12,0 0-10,-1 0 55,2 1-43,1-1 37,-2 0-50,2 0 214,0 0-45,0 1 145,1-1 88,0 1-106,0-1 113,1 1-50,-1 0-102,1 0 57,-1-1-47,0 1-107,-1-1 32,0 0-97,0 0 43,-1 0-364,0-1 99,-1 0-238,0 0-140,-1 0-185,0 1-169,0-1 37,-1 1-483,1 0 898,-2 1-515,0 1 929,0 0 0,1 1 0</inkml:trace>
  <inkml:trace contextRef="#ctx0" brushRef="#br0" timeOffset="34">3367 955 9502,'0'-2'75,"0"0"160,0 1 124,0 1-141,0-1 86,0 0-104,0 1 88,0-1-102,0 0 822,0 1-576,0 0 602,0 1-738,0 0-103,0 1-51,0 2-24,0 0-36,0 1 49,0 1-81,-1 1 13,1 0-71,-1 1 79,1 2-43,0-1 34,0 1-10,-1 0-119,1-2 76,0 1-114,-1-1-129,1-1 53,0 0-131,0-1 147,0 0-164,-1-1 99,1 0-143,0-1 115,0 1-158,0-3 66,0 1-119,0 0 134,0-1-115,0-1 60,0-1-407,0 1 494,0-2-157,1 1 460,-1-3 0,1 0 0</inkml:trace>
  <inkml:trace contextRef="#ctx0" brushRef="#br0" timeOffset="35">3076 960 9502,'0'-2'78,"0"0"10,0 1 137,0-1-24,-1 2 84,1-2-81,0 1 15,0 0-27,0 1-15,0-1 553,0 1-458,0 0 480,-1 0-591,1 2 32,0-1-47,-1 1-64,1 1 37,-1 1-36,1 1 62,-1 0-95,1 1 32,0 1-75,0 0 4,-1 0 22,1 1-25,0 0-55,-1 0 39,1 0-88,0 0 105,-1 0-112,1-2 90,0 0-117,0-1 106,0 0-140,-1-2 88,1 1-97,-1-1 63,1 0-195,0-2 62,0 1-141,0-2-511,0 1 395,0-2-428,0 1 573,0-2 191,0-1 65,0 0 99,1 0 0,0-1 0</inkml:trace>
  <inkml:trace contextRef="#ctx0" brushRef="#br0" timeOffset="36">3362 962 9502,'0'-1'396,"0"0"-56,0 1 530,0-1-289,0 1 39,0-1-245,0 1-100,0 0-29,0 0-57,0-1 37,0 1-86,0-1 41,0 1-158,-1 0 39,-1 0-112,1 0 35,-1 0 34,0 1 1,-1-1-97,0 1 24,1-1-83,-1 1 44,-1 0 20,0 0 4,0-1-19,-1 0 31,0 1-8,0-1 27,-1 0 2,1-1 11,-1 1-14,-1-1 10,1-1-10,0 2 24,1-2-3,-1 1 3,1 0-3,0 0 16,0 0-8,1 0 4,-1 0-14,2 1 1,-1 0-2,0 0 5,1 0 47,1 0 13,0 0 3,1 0-11,-1 0 85,1 0-28,1 0 122,0 0-124,0 0 178,0 1-108,0 0 137,0 0-88,0 0-11,0 0-49,1 0-5,-1 0-49,1 0 23,0 0-5,-1 0-109,0 0 9,0-1-106,0 0 116,0 1-97,0-1 76,0 1-97,0-1 56,0 1 12,0-1 25,-1 0-12,1 1 87,-1 0-60,1 0 61,0-1-78,-1 2 22,1-2-15,0 2 20,0-1-40,0 0 29,-1 1-20,1 0 36,-1 0-55,1 0 35,-1 0-53,1 1 64,0 0-12,0 1-6,-1-1-1,1 1-20,0 1 21,-1-2-12,1 2 16,0-1-32,0 0 22,0 1-23,-1-1-9,1 1-10,-1 0-3,0-1 6,1 0 41,-1 1-9,0-1 6,0 0-17,1 0 59,0 0 1,0 0 66,-1-1 1,1 0-40,0 0-5,0 0-25,0-1-8,0 0 15,0-1-12,0 1-48,1-2 3,-1 1-9,0 0 19,0-1-37,0 0 50,0 0-58,1 0 54,-1 0-8,0 0 2,1 0-21,-1-1 67,1 1-46,-1 0 41,0-1-97,1 1 36,0 0-35,0 0 55,-1 0-45,1 0-15,-1 0-5,1 0 11,0 0 89,0 0 12,0 0-4,1 0-11,-1 0 56,1 0-20,-1 0 92,1 0-68,-1 0-20,1 0-30,0 0 59,0 1-58,0-1 82,0 1-84,1-1 77,-1 0-52,1 0 52,0 0-56,0 0 139,0 1-39,1-1 123,0 0-122,0 1 94,0-1-84,0 1 111,0-1-171,1 1 63,0 0-101,0 0-6,-1-1-14,1 2-4,-1-2 12,1 2-340,-1-1 91,0 0-295,-1 1 277,0-2-631,0 0 232,-1 1-504,-1-1 457,0 0 333,-1 0 124,0-1 194,0 1 0,-1-2 0</inkml:trace>
  <inkml:trace contextRef="#ctx0" brushRef="#br0" timeOffset="37">3364 1261 9502,'0'-4'0,"0"3"318,1-1-50,-1 0 221,0-1-132,0 1-53,0-1-27,1 1-3,-1 0 1,0 0-33,0 0 49,1 1-100,-1 0 111,0 0-87,0 0 97,0 1 616,0-1-501,0 1 397,0 0-689,-1 0-91,1-1 39,-1 1-64,1 0 48,-2 0-77,1 0-26,0 0 22,-1 1-65,1-1 63,-1 0-37,0 0 6,-1 0 24,1 0-2,-1 0 4,0 0 22,0 0-31,0 0 33,-2 0-39,2 0-32,-2-1-45,1 1 39,-1 0 21,0 0 34,0 0-78,0-1 4,-1 1-69,1 0 68,0-1-98,0 1 55,-1 0-97,1-1 88,0 0-112,0 0 69,0 0-105,1-1 77,0 1 44,0 0-16,1 0 183,0 1-61,1-1 128,0 0-112,0 1 187,1 0-90,0 0 147,0 0-100,1 0 112,0 0-54,0 1 110,0 0-97,0-1-15,0 2 1,0-1-8,0-1-95,0 0 42,0 1-86,0 0 83,0-1-92,0 1 57,0-1-61,0 0 66,0 0-2,0 1-20,-1 0 7,1 0 30,-1-1 25,1 2 3,-1-2-13,1 2 17,0-1-42,-1 1 53,1 0-106,-1-1 5,1 2-15,-1 0 29,1-1-64,0 1 28,0 0-94,0 1 28,0 0-6,0 0 21,0 0 23,0 1-17,0 0 2,0-1-34,-1 1-2,1-1 59,-1 1-22,1 0 39,-1-1-23,1 0 59,-1 1-36,0 0 38,1-1 12,0 1 14,0 0 14,-1 0 24,1 0-31,0-1-5,0 2 4,0-3-37,-1 2 9,1-1 0,0 0 8,-1-1 1,1 1 3,0-1-3,0-1-48,0 0-11,0 0-2,-1-1-112,1 0 58,0 0-169,0-1 141,0 0-41,1 0 158,-1 0 1,1 0 15,0 0 65,-1 0-24,1 1 25,-1 0 66,2 0-67,-2-1 70,1 1-56,-1 0 22,1-1-53,-1 0 13,1 0-24,-1 0 27,1 0 28,0 0 2,0 0-13,0 0 33,0 0-58,0 0 50,1 0-6,-1-1 30,1 0-6,0 0 114,-1 0-89,2 0 118,-1 1-102,0 0 73,1 0-72,0 0 62,0 0-77,0 0-24,0 1-14,1 1-21,0-2 13,1 2-49,-1-1-18,1 1-125,0-1 59,0 1-62,1-1 86,-1 1-76,1-1 35,-1 0-63,1 1 66,-2-1-340,1-1 97,-1 2-253,-1-2 245,-1 1-700,0-1 235,-1 0-282,-1 0 473,0-1 396,-1 0 1,0 0 0</inkml:trace>
  <inkml:trace contextRef="#ctx0" brushRef="#br0" timeOffset="38">3065 1256 9502,'1'-1'353,"0"0"-25,0-1 54,-1 2-70,0-2 42,0 1 87,0 0-112,0 0 97,0 0-128,0-1 7,0 2-40,0-2 60,0 1-121,0 0 37,0 0-60,-2 0 1,1 0 54,0 0-9,0 0-10,-1 0 34,1 0-68,-2 0-1,2 0-10,-1 0-66,-1 1 19,0-1-18,0 0 24,-1 0-139,1 0 35,-1 1-107,0-1 128,-1 1-181,-1-1 85,1 0-135,-1 0 16,0 1 72,-1-1-73,1 0 10,-1 0 31,1 1-17,-2 0 39,2 0-74,-2 0 32,2 0-82,-1 0 107,1 0-176,-1 0 98,1 0-133,0 0 97,1 0 38,1 1 36,-1 0 4,2 0 142,-1-1-55,1 1 120,1-1 37,1 1-35,-1 0 52,1-1-84,1 1 371,0-1-101,0 1 286,0 0-282,0-1 115,0 0-125,0 0 174,0 1-168,1-1-74,-1 0-97,1 0-84,-1 1 34,0-1-137,0 0 76,0 1-91,0-1 9,0 1 55,0 0-50,0-1 29,0 2-9,0-1 30,0 0-11,0 0 41,0 0-5,0 1 8,-1 0 9,1 0-12,-1 0-71,1 1 56,0 0-55,-1 1 6,1-1-20,-1 1-11,0 0-28,1 2 38,-1-1 4,1 1-18,-1 0 20,1 1-44,0-1 17,0 2-23,-1-2 90,1 1-44,0-1 46,-1 1-48,0-1 27,1 0-18,0-1 21,0 1 91,0-1-23,0-1 93,0 1-22,0 0 17,0-2-46,0 1 3,0 0-28,0-2-16,0 0 25,0 0-25,0 0-3,1-2 20,-1 1 63,0 0-46,0-1 42,0 0-77,1 0 3,0 0-7,-1 0 24,1-1-14,0 1 14,-1 0-12,2 0-50,-1-1-5,0 1-6,1 1 13,-1-1-28,0 0-19,0 1-5,1 0 6,-2 0 2,3 0 38,-2 0-60,1 0 57,0 0-15,0 0 5,1 1 107,0-2-17,-1 1 90,2 0-97,-1-1 162,0 1-84,1 0 127,0-1-87,-1 0 10,2 0 9,-2 0-4,2 0-26,-1-1-140,0 0 5,0 0-68,0 0-5,0 1 43,0-1-34,0 0-218,0 1 77,0 0-184,0 0 186,0 1-370,-1 0 138,1-1-301,-1 2 291,0-1-407,-1 0 559,0 0-342,-1 0 616,1 1 0,-1 0 0</inkml:trace>
  <inkml:trace contextRef="#ctx0" brushRef="#br0" timeOffset="39">3373 1270 9502,'0'-4'-321,"0"3"261,0-1 281,0 1 11,0-1 189,0 1-119,0-1-140,0 2-36,0-1-47,0 0-2,0 1-21,0-1 42,0 1 467,0-1 144,0 1 44,0 0-151,0 1-469,-1 0 20,1 1-117,0 0 35,0 1-101,0 0-33,0 0 36,-1 2-58,1-1 92,0 1-93,-1 1 51,1 0-100,0 1 76,0 0-26,0 0 46,-1 0-2,1-1-24,-1 0 60,0 1-58,1-1 55,0-1-40,-1 0 31,1-1-26,-1 1-12,1-1-16,0 0 0,0-1 9,0 0-181,0-1 45,0 0-140,0-1 96,0 0-210,0 0 99,0-1-214,0 0 182,1-1 1,0 0 0</inkml:trace>
  <inkml:trace contextRef="#ctx0" brushRef="#br0" timeOffset="40">3071 1290 9502,'1'1'-595,"-1"-1"655,0-1 92,0 1-30,0 0 39,1-1-40,-1 0 2,0 0-12,0 0 47,0 0-9,0 0 78,0 0 23,0 0-42,0-1 74,-1 1 9,1-2-1,0 2 24,-1-1-99,1 0 70,0-1-79,-1 1 85,0 0-83,0 0 96,1 0-67,0 0 90,0 1-121,0 0 78,0 0 154,0 1-144,0 1 121,0 0-373,0 1 36,0 1-88,0 0 100,0 1-203,-1 0 94,1 1-129,-1 1 126,1 0-103,-1 1 58,1 0-127,-1 1 82,0 1-2,1-1 52,0 2-10,0-2 60,-1 0-32,1 0 21,-1-1-99,1-1 31,0 0-68,0-1 77,0-1-219,0-1 89,0 0-158,0-1 115,0-1-312,0 0-57,0 0-44,0-1-190,0-1 394,0-1-15,0-1 227,0-1 252,2 0 0,-1-1 0</inkml:trace>
  <inkml:trace contextRef="#ctx0" brushRef="#br0" timeOffset="41">2720 1481 10408,'0'-1'3374,"0"1"-1600,0 0-1590,0 0-129,0 0 118,0-1-110,0 1 82,-1 0-92,0-1 28,1 1-111,-1 0 6,1 0-1,-1 0-8,0 0 51,0 0-14,-1-1 35,2 1-12,-2 0 7,0 0-31,1 0-51,-2-1 26,0 1-74,0 0 49,0 0-19,-1 0-125,1 0 81,-2-1-123,1 1 124,-1 1-115,0-1 78,0 0-111,-1 1 93,0 0 71,0-1 1,-2 1 54,0 0-84,-1-1 103,0 0-95,-1 0 94,0 0 48,-2 0-16,0 0 121,0 0-72,-1 0-33,0 0-27,-1 0-6,0-1-101,-1 0 12,0 0-28,0-1 38,-1 1-14,1-1 57,-1 0-67,-1 0 45,1 0-30,0-1 13,-1 1-17,1-1-36,-1 0 51,1 0-83,0 1 109,1-1 20,0 1 59,1-1-23,0 1 155,0 1-99,1-1 121,1 0-87,-1 1-18,1-1 1,2 1-19,-1-1-18,0 1-123,3 0 11,-1 0-69,1 0 76,2 0 32,0 1 24,1-1 1,1 1 7,0 0-31,1 0 22,1 0 15,0-1-17,0 1 20,1 0 23,1 0 23,0 1 19,0-1-13,-1 0-121,2 0-28,-1 1 8,0-1-95,0 1-226,0-1-374,0 0 164,0 1-34,1-1 494,-2 0 31,1 0-1,0 1 53,-1 0 15,-1 0 58,1-1 0,0 2 0</inkml:trace>
  <inkml:trace contextRef="#ctx0" brushRef="#br0" timeOffset="42">2055 1450 10899,'1'0'1261,"-1"0"-834,0 0-243,0 2 27,0-1-56,0 1 18,0 0-27,0 0 25,0 0-29,0 1 44,-1 0-61,1 1 18,0 0-21,0 0 9,0 1-18,0 0 29,1 0-25,-1 1 29,1 1 33,-1-1 12,1 2 0,-1 0 52,2 0-49,-2 1 13,0-1-71,1 1-59,-1 1 1,1-1 24,-1 1-90,1 0 40,-1 0-122,1 0 115,0 2-98,0 0 83,0 1-108,0 0 77,1 0 51,-2 0-28,1 2 67,0-1-80,0 1 40,-1 0-33,0-1 25,1 1-61,0 0-1,0 0 1,0 1-26,0-1 75,0 0-26,0 0 32,0 0-35,0 0 23,0 0-43,0 0 42,-1-1-41,1 1 30,0 0-32,0-1-16,-1 1-17,1-1 3,0-1 16,0-1-106,0 1 26,0 0-102,1 0-28,-1-1 73,2 0-62,-2 0 67,1-1 93,0 0 11,1-1 15,-2 0-3,0-2 106,1 1-16,-1-1 108,0 0-71,1-1-10,-2 1 18,1-2-8,0 0 31,0 0-2,-1-1-24,0 0 14,0 0-76,1-1 34,-1 0-22,0-1 12,0 0-11,0-1-10,0 1 8,0-1 105,0 0-21,0 0 105,0 0-106,0 0-55,0-1-19,0 2-29,0-2 26,0 0 23,0 2-6,0-2-52,1 1 56,-1-1-57,0 1 58,1-1-40,-1 0-32,0 0 5,1 1-33,-1-2 20,0 1 0,1 1-6,-1-2 81,0 1 21,0 0-4,0 1 30,0 0-93,0 0 50,1 0-47,-1 0-51,0-1-15,0 2-7,0-1 17,0-1-56,0 2 25,0-2-111,0 1 106,0 0 11,0-1 33,0 1 11,0-2 25,0 2 24,0-2-22,0 2 100,0-1-76,0 0 99,-1 1-79,1-1 59,0 1-42,0 0 63,0 1-39,-1-1-181,1 1 25,-1-1-156,0 0 162,1 0-126,0 0 103,0-1-112,-1 0 59,1 0-44,0-1 69,0 0-100,0 0 74,0 1-6,0 0 15,0 0-43,0 1 28,0-1-76,0 1 88,0 0 28,0 0 22,0 0-9,0 1-81,0-2-2,0 0-52,0 0 47,0 0-739,0 0 448,0-2-390,0 1 665,-1-2 199,0 0 0,0-1 0</inkml:trace>
  <inkml:trace contextRef="#ctx0" brushRef="#br0" timeOffset="43">3367 2021 9502,'3'0'544,"-3"0"-449,1 0 28,0 0-13,0 0 25,-1 0 99,0 0-61,0 0 66,1 0-89,-1 0-5,0-1-18,0 1-41,0 0-20,0-1 8,-1 1-15,1 0 52,0 0 353,0 0-337,0 0 256,0 0-381,1 1 13,0 0 28,1-1 21,0 1-30,0 0 63,-1 0-2,1-1 9,-1 2-19,0-2 12,1 1-24,-1 0 32,2 0-8,-2 0-25,0-1 33,2 2-31,-2-2 70,1 2-51,1-1 52,-1 1-59,0-1 56,1 1 9,-1-1 17,1 1-62,-1 0-48,0-1-14,1 0 12,-1 1-66,1-1 34,-1 0-106,0-1 48,0 2-22,0-1 49,1-1-7,0 2 100,-1-1-57,1 0 47,0 0-81,0 0 110,0-1-12,-1 1 39,1 0-38,0-1-51,0 0-4,0 0 11,-1 0-20,0 0 15,1 1-11,-1-2-35,0 1-7,-1 0-12,2-2 9,-2 0 116,1 0-58,-2 0 51,2-1-79,-1 0 24,0 0-19,0-1 20,-1 1 20,0-1-23,1 0 30,0 1-32,-1 0 51,1 0 4,-1 1 17,1 0-40,-1 1-11,1 0-25,0 1 38,-1-1-438,0 0 886,0 1-822,0 0 896,0 0-580,0 0 54,1 1-144,0 0 19,-1 0-116,0 0-17,1 1 66,-1-2-59,1 1 34,0 0 88,-1-1-62,0 1 85,1-1 24,0 0-13,0 1 27,-1-1-60,1 0 163,0 0-29,0 1 126,0-1-86,0 1-4,1 0 8,0 0 0,0 1-142,-1-1-1,1 1-120,-1-1 62,0 1 3,1-1 40,-1 0 11,1 0 73,-1-1 11,1 0-19,0 1 1,-1-1 37,2 0-8,-1 0 63,0 0-77,0 0 30,0 0 3,1 0-3,-1-1-48,1 1-73,0 0 2,0-1-118,-1 0 87,2 1-119,-1-1 112,1 1-26,0-1 24,0 0 7,0 0-30,0 1 126,0-1-89,1 0 81,-2 0-105,1 0 132,0 0-39,0 0 110,0-1-41,-1 1 1,2 0-22,-2 0-61,1-1 15,0 0-51,0 0 68,-1 0-7,1 0 5,-1-1-6,1 1-15,-1 0 127,0-1-34,0 1 114,0 0-122,-1 1 43,1-1-37,-1 2 2,-1-1 62,1 0-100,-2 1 76,1 0-245,0 0 80,-1-1-90,0 1-5,-1-1 94,0 0-135,1 0 116,-2 0-61,1 0 88,-1-1-38,0 1-1,1 0 90,-1 0-73,0 0 60,0-1-48,0 2-6,-1-2 7,1 1-67,0 0-16,0 0 12,0 0 12,0 0 104,1 0-33,-1 1 6,1-1-20,0 0 53,0 1-37,1-1 376,0 1-312,0 0 277,0 0-315,0 0 26,1 0-36,1-1 22,-1 1-34,1 0 41,0-1-41,1 1 28,0 0-42,-1 0 15,1 0 8,0 0-11,0 1 21,0-1-12,0 0 8,0 1-9,-1-1-10,1 0 17,-1 0-18,1 0 20,-1 0-53,1-1-22,-1 1 3,1-1 7,-1 0 33,0 1 9,1-2-16,0 1 58,0-1 15,0 1-4,1-1-7,-2 1 7,1-1 17,0 0 10,1-1-1,-2 0-45,1 1 3,-1-1 7,0-1-20,1 0 27,-1 1-23,0-1 27,0 0-62,0 0 41,0 0-46,1 1-41,-1-1 18,0 0-92,1 1 40,-1-1 26,0 0 16,1 1 31,-1-1 62,-1 1-53,0-1 50,1 2-62,-2-1 63,0 0-44,0 0 47,0 1-53,0 0 31,0 0-13,-1-1 18,0 1 16,-1-1-30,0 0 36,-1 0-28,1-1-56,-1 1 41,0 0-52,0-1 50,-1 1-1,0 0-5,1 0 4,-1 1-45,1 0 35,-2 0-39,1 0 45,0 1-56,0-1-13,-1 1-7,1-1-28,0 1 73,0 0-30,1 0 34,0-1 74,0 2-60,2-1 61,-2 0 54,3 1-25,-1-1 108,1 1 200,-1 0-171,1 0 209,1 0-322,0-1 18,-1 1-48,2-1-67,-1 1 51,1-1-93,-1-1 84,1 1-30,-1 0 16,1 0-4,-1-1-76,1 0 25,-2 1-47,2-2 38,-1 1-27,0 0 12,0 0-20,0 0 19,1 0-8,-1 0-8,1 0-9,-1 1 47,1 0 19,-1-2 24,1 3 29,0-3 11,0 2 9,-1-1-15,1 1-18,-1 0-21,1-1 26,-1 1-18,1-1 25,-1 0-1,1 0 10,-1 0 0,0 0-84,0 0 66,0 0-67,0 0-10,0-1 46,0 1-60,0 0 39,-1 0 11,1-1-17,0 1 18,-1-1 66,0 0 8,0-1 9,0 1-16,0-1 7,-1-1-41,0 1 46,-2-1-47,1 1-4,0-2 20,-1 1-11,-1-2-49,1 1-25,0 0 5,-2 0 10,2 1 18,-2-2 23,1 1-39,0 0 0,0 0 15,0 1-21,1 0 16,-1 1 78,1-1-1,-1 1 18,1 0-18,0 2-3,0-1 13,-1 0 6,1 0 44,-1 1-18,0-1-1,1 2 48,-1-1-93,0 0 47,1 1-48,-2 0-39,1 0-23,0 1 7,-2-1 5,1 1-43,-1 0 17,1 0-100,0 0 97,-1 1-106,1-1 76,0 2-112,0-1 163,1 1-67,-1 0 116,2-1-101,0 2 214,0-1-62,-1 0 140,1-1-12,0 2-79,0-2 58,0 1-60,0-1-136,1 0 13,0 0-78,1 0 67,-1 0-43,1-1 34,1 0 129,-1 0-82,1 0 138,1 0-158,-1-2-66,0 1 1,1-1 15,0-1 3,0 1-52,-1 0 15,0-1-95,1 1 95,-1-1-78,0-1 61,1 1-79,-1 0 28,0 0 7,0-1-3,0 0 71,-1 2 27,1-2 22,-1 0-21,1 1 16,-2 0-32,1 0 41,-1 0-23,-1-1 24,1 1-8,0 0 14,-1 0-18,-1 0-23,1 0 26,-1 0-25,0 0 51,-1-1 7,0 1 1,-1 0 113,0 0-59,1-1 106,-2 0-106,0 1 68,1 0-63,0 0 72,-1 1-56,2 0 12,-1 0-22,1 1-6,-1 1 28,1-1-109,2 1 89,-2 1-88,2-1 57,-1 2 2,0 0-15,1 0-16,1 1 16,-1 0-21,1-1 19,0 1-43,0 0-23,0 0 5,1 1 1,-1-1-7,0 0-22,0-1-5,0 1 16,0 0 25,1-1 22,-1 0-22,1-1 83,0 2 7,0-3 4,0 2 67,0-1-69,1-1 86,-1 0-84,0 1 4,0-1-46,1 0 25,-1 0-13,0 0-78,0 0 13,1-1-81,-2 1 90,1-2-135,0 1 71,0-1-108,-1 1 46,1-2 27,-1 1-21,1 0-8,0 0-5,0-1 6,0 1 20,-1-1 7,1 1 34,-1-1-25,1 0 29,-1 0 51,1 0 11,0 0 12,-1 0 35,0 0-23,0 0-1,-1 0 3,1 1 5,-1-1-32,0 1 39,0-1-17,-1 1-31,0 0 43,-1 0-31,0 0 15,1 1-3,-1-1-3,0 1-5,0 0 68,0 0 24,1 1-1,-1-1 72,2 1-91,-2 1 87,2 0-13,0 0 20,1 1-42,-1-1 3,0 2-42,0-1-1,1 1 17,0-1-10,0 0-77,0 1 63,1 0-69,0 0 76,0-1-59,1 1-23,0 0 0,0 0 67,1 0 72,-1 1-5,1-1-6,0 0-110,0 1 38,0-2-38,0 0-104,-1 0 29,0 0-121,0-1 133,0 1-40,0-2 58,0 0-44,0 0 19,-1 0-75,1-2 31,-1 1-74,1-1 45,-1 1 9,1-1 28,-1-1 17,0 2 52,1-1-13,-1 0-2,-1 0-14,2 1 20,-2 0-13,1-1 18,-1 2-30,1 0 29,-1 0-17,0-1 47,0 2 11,0-1 43,0 0-20,-1 1 111,1 1-85,0-2 111,0 2-111,0-1 50,-1 1-47,1 0 20,1 0-17,-1 0-96,1 0 37,-1 1-28,2-1 9,-1 1 2,0 0-16,1 0 12,0 1 43,0 0-16,0 0 11,1 0-28,0 0 15,-1 0-21,1-1 14,0 1-32,0-1 25,-1 0-17,0 0 23,0-2 77,1 1 17,-1-1 14,0 1-24,1-2 10,-1 1-119,0-1-59,0 0 2,0 1-64,-1-1-3,0 0 20,-1 0-103,1 0 63,-2 0 33,2 0-45,-1 0 56,0 0-59,-1 0 152,1 0-38,0 0 51,0 1 73,0-1-58,-1 1 102,1 0-42,-1 0 22,1 1-53,1 1 16,-2-1-32,2 0 10,0 0-1,0 1-2,1-1 113,-1 1-9,1 1 109,0-2-106,0 2 210,0-1-85,0 0 132,0 0-226,0-1-30,-1 1-74,1 0-508,0-1 151,0 1-387,-1-1 359,0-1-657,1 2 233,1-1-494,0 0 699,1 1 279,0 1 269,1-1 0,1 2 0</inkml:trace>
  <inkml:trace contextRef="#ctx0" brushRef="#br0" timeOffset="44">3019 1573 9502,'0'-4'429,"0"2"-298,0 1 115,0-1-29,0 0 116,1-1-126,-1 1 59,0 0-120,0 0 49,0 0-118,0-1 56,0 2-52,0 0 65,0 0-55,0 0-9,0 1 0,-1 0 94,1 2 47,0 0 11,0 1-32,-1 3-98,0-1 21,1 1-6,0 2 16,-1-1-102,0 1 11,0 0-98,1 0-30,0 0 51,-1 0-77,1 0 41,0-1 24,-1 0-50,1-1 102,0-1-230,0 0 108,-1-1-167,1-1 103,0 0-120,0-1 58,0-1-103,0 0 106,0 0-176,1-1 76,-1 0-112,0 0-112,1 0 353,0-2-151,-1 1 360,0-1 0,1-1 0</inkml:trace>
  <inkml:trace contextRef="#ctx0" brushRef="#br0" timeOffset="45">3022 1565 9502,'4'0'415,"-3"0"-284,1 0 105,-1-1-25,-1-1 106,1 2-5,0-2-30,0 1 30,-1 0-111,0 0 106,0 0-72,0 0 95,0 0-72,0 1-20,0-1-61,0 1-8,0-1 72,-2 1-35,1 0 96,0-1-69,-1 1 0,0 0-49,0 0 4,-1 0-134,0 0 32,0 0-85,0 0 80,-2 0-106,2 1 83,-3 0-113,2 0 34,-2 0-80,0 0 14,-1 0-32,0-1-23,-1 0 20,0 0-38,-1 0-164,1 0 101,0-2-147,0 1 115,0 0 25,1-1-9,1 2 34,0-1 34,1 0 136,0 1-13,2 0 71,-1 0 115,2 0-53,0 0 101,-1 0-87,3 1 78,-2-1-17,2 1 58,-1-1 5,1 1-84,0 0 69,0-1-53,0 1 125,0-1-133,0 0 71,0 0-158,0 1-3,0-1 84,-1 1-54,1-1 54,0 1-83,-1-1-13,1 2 11,0-2-4,0 2 24,0-1-58,-1 1 52,1 0-54,0 1 76,-1-1-93,1 1 19,0 1-80,0 0 26,0 0-8,0 0-20,-1 1 47,1 0-50,0 0 86,0 1-57,-1-1 89,0 1-45,0-1 45,1 1-43,-1-1-60,-1 1 47,2-1-48,0 0 66,-2 1-63,2-1-14,-1 0-4,1 0 9,-1-1-64,0 1 16,1 1-112,0-1 60,0-1 0,0 0 31,0 1 71,0-1 27,0-2 17,0 1-26,0-1 49,0-1-21,0 1 88,0-2-68,0 0 92,0 0-52,1 1 89,0-1-71,0-1 23,1 1 9,-2 0-1,2 0-12,0 0-28,0-1-31,-1 1-41,1-1 32,0 1-31,-1 0 46,1 0 52,0 1 2,-1 0-1,1-1-9,-1 1 41,1 0-20,1 0 80,-2 0-84,1 0 69,0 0-24,0-1 33,0 1-36,0-1-24,0 1-33,1 0 68,0-1-5,0 0 29,0 1-25,1 0 24,-1-1-53,2 0 42,-1 0-49,0 1 63,1-1-3,-1 1 15,2-1-24,-1 0-91,0 0-11,1 1 19,0-1-14,1 0 73,-1 0-30,0 0-6,1 0 24,-1 0-34,1 0 33,0 0-77,-2 0-5,2 0-16,-2 1 14,0 0-137,0 0 45,-1-1-119,0 0 94,-1 2-403,-1-2 92,-1 0-266,1 0-491,-2 0 341,0 1-426,0-1 240,0 0 336,-2 1 117,0-1 259,-1 1 278,-1-1 0,0 1 0</inkml:trace>
  <inkml:trace contextRef="#ctx0" brushRef="#br0" timeOffset="46">3408 1677 9502,'0'-5'454,"1"2"-70,0 0-103,0 0-113,-1 0 4,-1 0-61,0-1 20,0 0 150,-1 0-38,-1 0 108,0 1-95,0-2 17,-2 2-44,0-1 33,-1 0-207,0 0 37,-1 0-162,0 1 138,0 0-380,-1 2 154,1-1-253,0 2-108,1 0 372,1 0-222,1 0 369,0 3 0,1-1 0</inkml:trace>
  <inkml:trace contextRef="#ctx0" brushRef="#br0" timeOffset="47">2353 1648 9092,'0'-4'103,"0"3"321,0 0-107,0 0 103,0 0-69,0-1 87,0 2-111,0 0 1114,0-1-842,0 2 961,0-1-1212,0 3 17,-1 0-95,1 2-43,0 0-27,-1 1-22,1-1-32,0 2-75,-1 0-13,1 1-1,0 0 29,0 0-180,0-1 67,0 0-157,0 1-161,0-1 143,0-1-216,0 0 219,0-1-224,-1-2 131,1 1-204,-1-1-150,1-2 131,0 1-148,-1-1 253,1-1-436,-1 1 431,1-2-572,0 1 600,0-2-57,-1 1 243,1-2 86,1-1 115,0 1 0,0-2 0</inkml:trace>
  <inkml:trace contextRef="#ctx0" brushRef="#br0" timeOffset="48">2353 1666 9502,'3'-3'308,"-3"2"-54,3 0 216,-1 0-147,-1 1 220,1-1-99,-1 1 166,1-1-242,-1 1 69,-1-1-116,1 1 81,-1 0-129,0 0-71,-1 0-35,0 0-22,-1-1-101,0 0 21,0 0-77,-1 1 31,-1 0 53,0-1 2,-1 0 57,0 1-69,0-2-17,-1 1-54,0 0 45,-1-1-57,0 1 21,0 0-44,0-1-69,0 1 68,0 0-80,0 0 102,2 0-220,-1 1 100,0 0-143,0 0-113,-1-1 116,2 1-129,0 0 143,-1 1 63,1-1 3,-1 0-18,1 1 16,1 0 59,0 0 41,-1-1 24,1 0 82,1 1-77,0-1 90,0 0 173,1 0-46,0 0 133,2 0-146,-1 0 1230,0 0-880,1 0 999,0 1-1261,1 0-19,0-1-66,-1 1-105,0 0 41,1 0-103,0 1-58,-1-2 43,0 2-57,0-1 98,0 1-32,0-1 3,0 0-71,0 0 24,0 1 148,-1-1-19,1 1 136,-1-1-128,1 2 105,0-1-83,0 2 108,-1 0-81,1 0 19,0 0-54,0 2-33,0 0-38,0 0 2,0 1 41,0-2-104,0 2 50,1-1-128,-1 0 74,0-1 21,1 1 32,0-1-26,0-1 50,0 1 103,0-2-6,0 2 111,1-2 33,-1 0-46,1 0 42,-1-1-48,0 0-28,1 0 5,-1-1-22,-1 0-80,1 0-28,0-1 20,0 0 0,-1-1 12,1 0-22,0 0-21,0-1 64,1 0-4,-1 0 38,1 0-66,1-1 175,-1 1-58,1 0 154,0-1-122,0 2-33,2-1-33,-1 0-15,0 2 49,2-1 15,-1 1-8,0-1-11,0 2 10,1-1 28,-1 1-10,0 0-3,-1 0-314,0 0 62,0 1-153,-1-2-291,-1 1-392,0 0-178,-1-1-55,0 0-767,0 0 1306,0-1-808,-2 0 1389,0-2 0,0 0 0</inkml:trace>
  <inkml:trace contextRef="#ctx0" brushRef="#br0" timeOffset="49">2655 1661 9502,'2'-2'749,"-1"0"-323,-1 1-80,0 0 51,0 0-108,0-1 179,0 1-87,0 0 125,0 0-161,0 0 31,-1 0-56,0 0 50,1 1-102,-1-1 14,0 0-46,0 1 34,0 0-38,-1 0-46,1 0-6,-1 0-86,0 0 28,1 0-28,-2 1 51,1-1-139,-1 1 42,-1-1-126,0 0 128,0 0-184,0 0 119,-2 0-169,1 0 106,-1 0-161,1 0 62,-3 0-117,2-1 81,-1 0 46,1 1-20,-2-2 84,1 1 3,0 1 27,-1 0-3,2-1-7,-1 1 8,1-1 12,0 1-7,1 0 3,1-1-8,0 1 16,1 1 75,1-1-1,1 1 70,-1-1-69,2 1 252,-1 0-93,1 1 174,0-2-11,0 1-102,1 0 62,-1-1-85,0 1-44,0-1 164,1 1-259,-1-1 165,0 0-292,0 1 142,0-1-137,-1 0 76,1 1-128,0 1 43,0-1 55,-1 0-24,0 2 10,0-2 10,1 2-18,0-1 48,0 0-77,-1 1 14,1 1-72,0 0 80,0 0-57,0 0 19,0 2-2,0-1-4,0 1-57,0 0 2,-1 1-108,1-1 60,0-1 50,-1 1-4,1 0 102,0-1-22,0 0 29,0 0-32,0-1 77,-1 0-31,1-1 103,0 0-75,1 0 142,-1 0-62,0-1 93,1 0-48,1 0-50,-1-1 54,1 0-76,-1 0 158,1 0-85,0-1 130,1 0-89,-1 0-40,1 0 21,-1 0-71,1 0 196,0 0-85,1 0 121,0 0-70,-1 0-3,2 0-11,-1 0-41,1-1-25,0 1-95,1 0-10,-1-1 14,0 2-49,2-1 95,-1 1-51,-1 0-100,1 1 32,-1-1-101,-1 1 66,0 0-358,-1-1 92,-1 1-258,0-1 275,-1 0-870,0 0 302,-2 0-606,0 0 840,0 0 310,-2 0 294,-1 0 0,1 0 0</inkml:trace>
  <inkml:trace contextRef="#ctx0" brushRef="#br0" timeOffset="50">3166 1648 9502,'1'0'174,"0"0"200,-1 0 534,0 0 320,1 0-568,-2 0 301,1 0-826,-2 0 26,1 0-26,-1 0-42,0 0-28,-1 1-1,0-1-105,0 1 95,0 0-101,0 0-4,0 0-101,0 0-15,1 2-29,0-2-189,0 2 101,1 0-161,1 1 167,0-1-72,0 1 49,2 0-93,0 1 99,0 0 38,1-1 5,-1 1 48,0 0 74,-1-1 72,2 0 58,-2-1 0,0 1 0</inkml:trace>
  <inkml:trace contextRef="#ctx0" brushRef="#br0" timeOffset="51">2648 1652 9502,'0'-2'-241,"0"1"564,0 1 282,0 0 924,0 0-597,-1-1 578,1 1-960,0 0-186,0 1-121,0-1 139,0 2-160,-1 0 47,1 1-121,0 1 63,-1 1-76,1 1-69,0 1 5,0 1-69,0 1-112,0 0 72,0 1-90,1 0 31,0-1 74,-1 0-83,1 0 60,-1-1-233,1-1 37,-1-2-124,0 1 103,0-3-155,0 1 46,0-1-133,0-1 141,0 0-114,0 0 94,0-2-471,0 0 311,0 0-156,0-1 102,0-1 183,0 0 39,0-2 183,1 0 193,0-1 0,0 0 0</inkml:trace>
  <inkml:trace contextRef="#ctx0" brushRef="#br0" timeOffset="52">3020 1672 9942,'2'-1'1304,"-2"1"-854,0 0 2,0 0-250,0 1 2,0 0-3,0 2 53,0 0-62,0 0-99,0 0-18,0 0-65,0 1-244,0-1 82,0-1-161,0 0 197,0 1-326,-1-1 102,1 0-301,-1 0 365,1-1 111,0 2 165,-1-2 0,1 2 0</inkml:trace>
  <inkml:trace contextRef="#ctx0" brushRef="#br0" timeOffset="53">3361 2019 9922,'1'0'2197,"-1"0"-1227,-1 0-792,0 0 1,0 0-40,-1 0 26,1 0-34,0 0 40,0 1-30,-1 0 31,0-1-41,0 1 22,0 0-17,-1 0 32,1-1-33,-1 1-52,0-1-31,-1 1 1,0-1-92,1 0 94,-1 0-104,0-1 50,-1 1-13,1-1 28,0 0 22,0-1-62,0 1 29,0-1-111,-1 0 98,2 0-95,-1 1 81,1-1-94,0 0 85,0 0-62,1 0 88,1 0-51,-1 0 120,1 1 7,0-2 10,0 2 83,0-1-82,1 0 93,0-1-96,0 1 63,0-1-82,0 1 46,0-1-52,0 1-20,0-1 12,0 1 21,0-1 21,0 1-79,1-1 13,0 1-94,0-1 36,-1 1 42,1 0-15,0 0 50,-1 0 51,1 0 31,-1 1-6,0 0 56,1-1-59,-1 2 15,1-1-6,-1 0-76,0 1 44,0 0-32,0 0-25,1-1-496,-1 1 259,-1 0-365,1 0 475,0 1-8,-1-1 85,0 0-33,0 1 32,0-1 13,0 0 19,0 0 8,0 0 29,0 0-32,-1 0-3,1 0-7,-1 0-24,0 0-8,1 0 24,-2 0-18,1-1 23,0 1-13,-1-2 12,1 1-11,-1 0-13,1-1 5,-1 1-12,0-1 23,1 1-11,-1 0 11,1-1-16,-1 1-52,1-2-20,-1 2 0,1 0-45,1-1 42,-1 1-10,0-1 17,1 0 65,0 0-16,-1 1 6,2 0-19,-1 0 119,1-1-19,-1 1 107,0-1-121,1 1 134,0 0-91,0-1 114,0 1-57,0-1-24,0 0 16,0 0-136,0 0 18,0 0-99,0 0 79,0 0-55,0 0 42,0 0-74,0 0 73,0 0-43,0 0 69,0 1-65,0-1 111,1 0-63,0 1 52,0 0-51,0-1 26,0 2-14,0-1 39,0 0 21,1 0-15,-1 1 25,0-1-29,0 1 62,0-1 1,0 1 61,-1 0-64,1 0-100,0 0-162,-1 0 44,0 0-59,-1 0 141,0 0 26,0 0-37,-1 0 31,1 0-29,0 0 37,-1-1-18,0 0 19,0 0 23,-1 1-28,1-2 37,0 1-38,0 0 35,0 0-27,0 1 22,-1-2 17,1 1-30,1 0 34,-2 0-40,2 0 11,-1 0-6,0-1 8,0 2-6,0-2-5,0 1 9,0-1-3,0 0-26,1 1 21,-1-1-26,0 1 27,1-1 20,-1 0-17,1 1 17,-1 0 7,1-1-19,-1 1 20,1 0-27,0-1 51,0 1 11,-1-1 11,1 1-16,1 0 31,-1 0-53,0-1 67,0 0-100,1 0 36,-1 1-33,0-1 41,1 0-68,-1-1-2,0 1-15,0 0-45,1 0 89,0 0-53,-1-1 61,1 0 1,-1 1-2,1-1-4,-1 0-5,1 0 37,0-1 18,0 1 5,-1 0 66,1 0-53,-1 0 68,1-1-57,-1 1 22,1 0-37,0 0 8,0 0 40,-1-1 0,1 1 21,0 0-22,0 1 83,0-1-35,0 1 111,0 0-114,0 0-43,0 0-33,0 0 3,1 0-58,-1 0-1,1 1-24,1-1 17,-1 0 21,1 1-5,-1-1-25,1 1-3,0 0 33,0-1-6,-1 2-13,2-2 93,-2 1-16,0 1 31,2-1-20,-2 1-101,1-1 3,-1 1-11,0-1-106,0 1 62,0-1-117,0 1 123,0-1-69,-1 1 41,1 0-29,0 0-89,-1 0 72,0 0-130,0-1 53,0 1-17,1 0 24,-1-1 38,0 1-91,0-1 27,0 1-77,0 0-784,0 0 448,-1 0-548,1 0 839,0 0 153,-1 2 169,0 0 0,0 0 0</inkml:trace>
  <inkml:trace contextRef="#ctx0" brushRef="#br0" timeOffset="54">3540 1703 9502,'2'-1'0,"-1"0"402,0 1-71,-1-1 274,1 0-223,0 0 48,0 0-92,1 0 66,0 0-99,0 1-46,2 0-35,-1 2-27,2 0 46,0 1-39,-1 1 85,1 2-37,0-1 17,-1 1-59,-1 0-4,-1 1-206,0-2 32,-1 2-113,-1-2 145,-1 0-617,-1 0 190,0-1-408,-1 0-490,0-1 893,-1-1-565,-1-1 933,-1 0 0,-1 0 0</inkml:trace>
  <inkml:trace contextRef="#ctx0" brushRef="#br0" timeOffset="55">3465 1771 9502,'6'3'2578,"-4"1"-1945,-1-1-489,-2 0-79,-1-1-210,-1 0 71,-2-1 95,-1-1-13,1 0 49,-4-1-25,1 0-6,-2-2-26,1 0 0,-2-1 0</inkml:trace>
  <inkml:trace contextRef="#ctx0" brushRef="#br0" timeOffset="56">3008 1871 9502,'0'-2'24,"0"0"-7,0 1 65,0-1-3,0 0 54,0 0-7,0 0 22,0 0 63,-1-1-9,1 2 60,0-1 27,-1-1-37,1 1 69,0 0-118,0 0 119,-1 0-99,0 0 107,1 2-123,0-1 187,-1 0-213,1 2 152,0 0-149,0 1 14,0 3 14,0 1-94,0 0-60,0 2-15,0 1-94,0 2 99,-1 0-83,0 1 100,0 0-162,0 0 65,0-1-121,0 0 80,0-2-128,0-1 31,0 0-98,0-1 94,0-2-23,0 0 19,0 0-39,1-2-192,-1-1 100,1 1-170,0-2-443,0 0 436,0-2-273,0 1 587,0-3 172,1 1 0,1-2 0</inkml:trace>
  <inkml:trace contextRef="#ctx0" brushRef="#br0" timeOffset="57">3008 1855 9502,'3'0'296,"-3"0"-151,2 0 115,-2-1-20,1 0 95,-1 1-126,0-1 136,0 0-86,0 0 85,0 1-76,0-1 14,0 0-35,-1 0 53,0 1 34,0 0-55,0 0 68,-1 0-152,0 0-5,0 0-72,0 0 28,-1 0-123,0 0 39,0 0-113,-1 0 113,0 0-107,-1 0 98,0 0-116,0 0-27,-1 0 28,0 0-79,-1 0 81,0 0-60,1-1 43,-1 0-85,0 1-11,0-1 5,0-1-35,2 2 95,-1-1-45,1 1 83,0-1-35,0 1 34,1 0 67,1 1-25,0 0 30,1 0 47,0 1 35,1 0 30,-1-1 32,2 1 31,0 1-42,-1-1 56,1-1-48,-1 1-49,1-2-2,-1 2-5,1-1-125,0-1 56,0 0-112,-1 1 89,0-1-44,1 0 73,0 0-39,-1 0 106,1 0 18,-1 0-17,1 0-8,0 0 45,-1 0-15,1 0 109,0 2-74,0-1-24,0 0-30,-1 2 9,1-1-98,-1 1 92,1 0-88,-1 0 92,1 0-95,0 0 33,-1 0-99,0 1 16,0-1 22,0 1 4,0 1-7,1-2 3,-1 2-28,-1 0 24,2-1-15,-1 1 46,0 1-44,0 0 48,1 0-7,-1 0 5,0-1-7,1 1 2,-1 0-19,0-1 16,0 0-12,1 0-37,-1-2-14,0 2-3,0-2 6,1 0 52,0 0-8,0 0 5,0 0 34,0-1-25,-1 0 21,1-1-33,0 1 106,0-2-19,0 0 134,0 1-162,1-1 15,-1-1-84,0 1-53,1-1 81,0 0-55,0 1 67,-1 0 37,1-1-29,0 1 15,0 0-60,0-1 72,0 1 0,-1 0 31,1 0-19,0 0-58,0 0 20,0 0-8,0 0-40,0 0 29,1 0-38,-2 0 70,2 0-10,0 0 8,0 1-22,0-1 50,0 1 3,1-1 10,0 1-21,0 0 36,0 0-19,1 1 72,0-2-52,0 2 132,0-1-45,1 0 84,0 0-35,0-1-29,1 1-5,0 0-50,0-1-17,0 0-37,-1 1 44,2-1-40,-1 0 32,0 0-21,0 0 14,1 0-47,-1 0-38,-1 0 4,0 0-6,0 0-13,-1 0-3,1 1-62,-2 0-407,0-1 116,0 0-288,-1 1-322,-1-1 251,1 1-325,-1 1 430,-1-1-442,0 0 698,0 2-436,-1-1 771,-2 0 0,1 0 0</inkml:trace>
  <inkml:trace contextRef="#ctx0" brushRef="#br0" timeOffset="58">3140 2022 9502,'0'-1'677,"1"0"-371,-1 1-40,1-1 38,-1 1-108,0-1 18,0-1-78,0 1 15,0-1-47,0 1 35,0-1-30,0 0 71,0-1-40,0 0 26,0-1-21,-1 0 69,0 1-10,0-1 55,1 0-79,0-1 87,-1 0-48,0-1 73,1 1-86,0-2-38,-1 1-40,1-1-8,0-1-78,0 0 15,-1 0-79,1 0-47,0 0 46,0 0-66,0 0 149,0 1-365,0 0 154,0 1-296,1 1 234,-1 1-500,0 0 185,0 2-161,0 0 356,1 1 333,-1 0 0,0 1 0</inkml:trace>
  <inkml:trace contextRef="#ctx0" brushRef="#br0" timeOffset="59">3486 1937 9502,'1'0'-568,"1"0"549,-2 1 16,1-1 45,-1 0 636,0 1-464,0-2 525,0 1-663,1 0 41,-1-1-37,0 1 9,1 0-1,-1 0 12,0 0-86,1 0 53,0 0-45,-1 0 27,1 0 25,-1-1-33,1 1 26,0 0 13,0-1-3,-1 1 3,0 0-8,1-1-45,0 1 27,-1 0-28,0 0 41,0 0-70,1-1 52,-1 1-54,1 0 49,-1-1 8,1 1-5,-1 0 6,0 0 5,0-1-16,0 0 5,0 0-1,0 0 6,0 0-3,0 0 0,0 0 5,0 0-6,0-1 19,0 1-18,1-1 44,0 1-36,0 0 33,-1 0 53,1 0-7,1 0 72,-1 0-18,0 1-61,0-1 14,0-1-63,0 2-24,0-1-25,0 0 18,0 0-2,-1 1-85,0-1 23,1 1-115,0-1 30,-1 1 35,1 0-46,-1 0 92,1 0 30,-1-1 12,1 1 12,-1 0-26,0-1-15,1 1-437,-1 0 202,0 1-328,0-1 343,-1 1 105,1-1-140,-1 1 80,0 0-107,1-1 157,-2 1 49,1 1 82,0-1 0,-1 1 0</inkml:trace>
  <inkml:trace contextRef="#ctx0" brushRef="#br0" timeOffset="60">2470 1996 9502,'3'-2'104,"-3"2"27,1-1 72,0 0-23,-1 1-75,0 0 16,0-1-30,0 0 82,0 0 27,0 1-12,0-1 1,0 0 48,0 1 484,0-1-154,0 2 269,0 0-431,0 0-117,0 2 42,0 2-58,0-1 64,0 2-128,0 0 0,0 2-74,0 0 12,0 1-83,0 0 51,0 3-51,0-1 82,0 3-63,0-1-2,0 1-15,0 0-25,0 1 82,0 0-32,0-1-12,0 0-15,0 0-12,0-1-13,0-1-30,0 0 4,-1-2-68,1-1 86,-1 0-281,1-2 108,0 0-191,-1-1 145,1-1-232,-1-1 93,1 0-193,0-1-258,0-1 198,0-1-258,0 0-148,0 0 632,0-2-271,0 0 626,1-3 0,0 0 0</inkml:trace>
  <inkml:trace contextRef="#ctx0" brushRef="#br0" timeOffset="61">3254 2005 9586,'1'0'1919,"-1"0"-1480,0 1 287,0-1-546,-2 0 1,2 0-33,-2 0-8,1 0-28,-1 1 34,0-1-68,0 0-13,0 0 14,-1 1 3,1-1-45,-2 0 10,0 0-114,1 1-36,-1-1 30,0 1-74,-1 0 109,1-1-54,-1 1 48,0 0-53,0-1-97,-1 0 45,0 0-77,0 0 79,0-1-203,-1 0 69,2 0-162,-1-1 180,1 0-194,0 1 118,2-1-141,-1 1 144,2 0 184,0 0 31,1 1 121,-1 0 0,2 0 0</inkml:trace>
  <inkml:trace contextRef="#ctx0" brushRef="#br0" timeOffset="62">2473 2046 8853,'1'0'-401,"0"0"647,-1-1-101,0 0 48,0 0-43,0-1 7,0 1 153,0-1-64,0 1 96,0-1-73,0 1 91,0-1-55,0 2 77,0-1 118,0 0 298,0 1-197,0 0 180,-1 0-566,0 0 62,1 0-62,-1 0 0,-1-1-75,0 1-9,1-1-54,-1 0 69,-1 1-116,0 0 25,0 0-88,0 0-6,-2 0 32,1 0-36,-1 0 47,-1 0-191,0 1 59,-1 0-145,0-1 148,-1 0-151,0 1 87,-1-1-133,1 0-46,-1-1 70,0 0-70,1 0 101,-1-1-42,2 1 39,0-2-56,0 2 152,1 0 15,1 1 72,2-1-44,-1 0 222,0 1-70,2 0 150,1 0-136,-1 0 383,1 1-115,1 0 297,0 0-120,0 0-127,0 1 33,0-1-79,0-1-202,0 1 85,0 0-97,0 0 64,0-1-353,0 0 40,0 0-189,0 0 275,0 0 152,-1 1-6,1 0 140,0 0-107,0 0 142,0 0-129,-1 1 33,1 0-18,0 0-22,0 1 18,0 1-71,0-1 32,0 0-10,0 1-16,0 1-38,0-1 15,0 0-4,0 2 81,0 0-32,0 0 13,0 1 81,0 0-35,1 2 103,0 0-110,-1 1-70,1 1 9,0 0-50,0 1 92,0 0 8,0-1 12,1 0-3,-1 1-98,1-1-5,-1-1-76,1 1 67,-1-1 6,1 0 41,-1 0-11,1 0-66,-2-2-30,1 0-13,0 0 26,-1-1-192,0 0 70,0-2-169,0 1 135,0-2-227,0-1 87,0 0-177,0-1-137,0-1 149,-1 0-1074,1 0 903,0-1-1077,0-1 1446,1 0-348,0 0 630,1-2 0,0 1 0</inkml:trace>
  <inkml:trace contextRef="#ctx0" brushRef="#br0" timeOffset="63">3371 2020 9502,'3'0'-476,"-2"0"352,1 0 23,-1 0-5,0 0 26,0 1-32,0-1 70,-1 0-34,0 1 39,1 0 42,-1 0-33,0-1 104,1 0-58,-2 0 37,1 0-40,-1 1-23,1-1 3,-2 0 5,1-1 0,-1 1 0,0 0 0</inkml:trace>
  <inkml:trace contextRef="#ctx0" brushRef="#br0" timeOffset="64">3380 2046 8191,'0'-1'0,"0"1"0,0-1 0,0 1 92,0-1-16,0 1 81,0 0-24,0 0-53,0 0 27,0 0 38,0-1 180,0 1-113,0-1 187,0 1-137,-1 0 225,1-1-92,0 1-4,0 0-89,-1 0 29,1 0-61,0 0 20,0 0-242,0 2-4,0-1-11,0 0 13,0 1-48,0-1 30,0 1-95,0 0-9,0 0 20,0-1-51,0 2 76,0-1-54,-1 0 14,1 0-18,0 0 14,0 1 38,0-1 21,0 1-26,0 0 73,0 0-8,0 0 20,0 1-12,0-1 59,1 1-16,-1 0 88,0-1-16,1 1-51,-1 0 17,1-1-65,0 1-52,-1 0 30,0-1-32,0 1 43,0 0 13,0-1-14,0 1 10,0 0-48,0-1 29,0 1-35,0-1 28,0 1-20,0-2 9,0 1-13,0 1 20,0-1-41,0 0 28,0 0-30,0 0 77,0 0-23,0 0 23,0 0 14,0 1 10,0-1 3,0 0-11,0 0-8,0 1-20,0-1 24,0 0-19,0 1-42,0-2-5,0 1-1,0 0-58,0 0 87,-1-1-51,1 1 54,-1 0-49,1-1-29,-1 0 5,1 0-38,-1 1 82,1-1-44,-1 0 41,1 1-3,-1-1 4,1 0 1,0 0-6,0 0 19,0 1-12,0-1 19,-1 0 33,1 0-35,0 0 39,0 1-47,0-1 35,-1 0-20,1 0 24,0 0-30,0 1-33,-1-2 29,1 1-27,0 0-19,-1 0-16,1-1-4,-1 2 13,1-2 7,0 0 27,0 2-38,0-2 44,0 1 17,0 0-13,0 0 7,0-1 33,0 2 5,0-2 12,0 1-9,-1 0-16,1-1-11,0 1 35,0-1-21,0 1-5,0-2 12,0 2-23,0-1-52,0 0 38,0 0-49,0 1 15,0-1 32,0 0-43,0 1 50,0-1-34,-1 0 23,1 1-29,0-1 30,0 1-9,0-1 6,-1 1-5,1-1 17,0 0-12,0 0 14,0 0-10,0 0 49,0 0-30,0-1 34,-1 1-13,1 0-27,0 0 31,0 0-34,0 0-18,0-1 14,0 1-13,0 0 18,-1 0 3,1 0-2,0 1 1,0-2-28,0 1 18,0 0-20,-1 0 22,1-1-8,-1 0 1,1 1-3,0 0-16,-1-1 20,1 0-32,0 0 31,0 0-13,0 0 10,0 0 0,0 0-2,0 1-1,-1-1 22,1 1-17,0 0 18,0-1-19,0 0 37,0 1-26,0 0 29,0 0-13,0-1-16,0 0 22,0 1-20,0 0-30,0-1 25,-1 0-28,1 0-36,0 0 47,0 1-7,0-1 116,0 0-17,0 1 78,-1-1-64,1 1-76,0-1 33,0 0-118,0 0-35,0-1 227,0 1-191,0 0 218,0 0-106,-1 1-33,1-1 48,0 1-45,0-1-49,0 1-26,0-1-125,0 1 105,0-1 48,0 0 161,0 0 6,0 1 16,1-1-646,-1 0 386,0 0-451,0 0 558,0-1 1,0 1-2,0 0 0,0 0-40,0-1 11,0 1-117,0-1 24,0 1-105,0-1 117,0 1-179,0 0 86,0-2-129,0 1-182,0 1 111,0-1-150,0 0 193,0 0 200,0-1 63,0 1 97,1-1 0,0 1 0</inkml:trace>
  <inkml:trace contextRef="#ctx0" brushRef="#br0" timeOffset="65">3452 2045 9502,'0'-2'-874,"0"1"816,0 0 7,0 0 66,0 1-11,0 0 72,0 0 20,1 0 67,0 0-24,-1 0-32,0 0-32,1 0-2,-1 0-19,1 0 806,-1 0-643,0 1 637,1-1-785,-1 1-40,0 0-2,0-1-27,0 2 16,1-1 22,-1 0 25,1 1-33,-1 0 6,0-1 1,1 1-30,-1 1 22,0-1 5,0 0 14,0 0-9,0 0-21,0 1 14,0-1-12,0 1 36,0 0-26,0 0 21,0 0-23,0 1 17,0-1 9,0 0-4,0 1 0,0-1-6,0 1 44,0-1-34,0-1 38,0 1-17,0 0-19,-1 0 24,1-1-83,0 1-15,0 0 2,-1-1 17,1 1-13,-1 0-14,1-1-19,0 0 19,0 0-18,0 0 55,0 0-72,0 0 74,0 0 23,0-1 22,0 0-7,0 1 17,0-1-56,0 1 21,0-1-62,0 1 31,0-2-23,0 2 40,0-1-67,0 0 47,0 1-56,0-2 68,0 1-36,0 1 25,0-2-37,0 0 155,0 1-91,0-1 102,0 0-133,1-1 20,-1 1-17,1 0-6,-1 0-8,1 0-3,-1 0 11,0 0 6,0 0 6,0 0-10,1-1-6,-1 1 52,0 0-42,0-1 43,1 1-13,-1-1-18,0 1 25,1 0-27,-1 0 37,1 0-26,-1-1 31,1 1-12,-1 0-11,1-1 16,0 1-19,0-1 11,-1 1-7,0 0 8,1 0-11,0-1-23,0 0 17,-1 1-18,1-1 23,0 1-52,-1-1-12,1 0-3,0 1-48,0-1 89,0 0-53,0 0 57,0 1 51,0-1-42,0 0 44,-1 0-15,1 1 16,1-1 2,-2 0-5,2 1-21,-1-1-11,-1-1 26,1 2-26,0-1-5,0 0 3,0 1 4,-1-1-57,1 1 54,0 0-59,0-1 3,0 1 39,-1 0-49,0 0 56,1 0-33,0 0 23,0 0-28,-1 0 21,0 0-35,0 0 22,0 1-19,0-1 32,0 0 4,0 0-4,0 1 3,0-1 11,0 1-11,0 0 11,0-1-15,0 0 48,0 1 12,0 0 5,0-1-12,0 1 37,0-1 16,0 0 18,0 0-25,0 1 6,0-1-54,0 0 69,0 1-135,0-1 64,0 0-64,0 1 29,0 1 24,0-2-22,0 2 29,1-1-57,-1 0 35,1 0-57,-1 1 68,0-1-72,0 1 41,0-1-42,0 1 38,0-1-1,0 0-1,0 0 0,1 0-20,-1 0 26,0 0-25,0-1-27,0 2 39,0-1-43,0 0 51,1 0-26,-1 0 12,1 1-16,-1-1 16,0 1 29,0-1-26,1 0 25,0 1-31,-1-1 53,1 0 5,-1 1 54,1-1 4,0 0-39,0 0 0,-1 0-15,0-1-9,0 1 77,0-1-65,0 0 50,1 0-79,-2-1 26,1 1-19,0-1 30,0 1-71,0 0 50,-1 0-56,1 0 58,-1 0 2,1 0-10,-1 0 4,1 0 14,-1 0-10,0 0 11,0 0-16,1 0 3,-2 0-1,1 0 6,0 0-7,0 0-42,0 0 32,0 0-32,0 0 16,0 0 18,-1 1-21,2 0-9,-1-1 25,0 1-34,1 1 36,-1-2 29,0 1-22,0 0 26,1 0-34,-1-1-13,0 1 10,0 0-9,1-1 11,-2 1-40,1-1-9,1 1-2,-2 0-34,2-1 23,-1 1-1,-1 0-33,2 0 60,-1 0-25,-1-1 11,2 1 28,-1 0-29,0-1 24,1 0-25,-1 0 68,0 0-47,1 0-81,-1 0 28,1 0-43,0 0 181,0 0 194,-1 0-196,1 0 74,-1 0-223,1 1 42,0-1 62,0 1-8,0-1 0,0 1-12,-1-1-23,1 1 16,0 0-29,0-1 101,0 2 65,0-1 48,0-1 27,0 2-142,-1-1 16,1-1-75,0 2-3,-1-2-30,1 1 2,0 0 9,0 0-4,-1 0-16,1 0-25,0 0 23,0 0 18,0 0 22,0 0-31,0 1 24,0-2 43,0 2-29,0-1 47,0 1-19,0-1-17,0 0 21,0 0-12,0 0-17,0 0 22,0 0-19,0 0-50,0 0 35,0 0-39,0-1 53,0 1-55,0 1-17,0-2-13,0 1 18,0 0 39,0-1 1,0 1-3,0-1 43,0 1-27,0 0 28,0-1 0,0 0-30,0 1 33,0 0-31,0-1 37,0 1-14,0 0 22,0 0-18,0-1 25,0 2-11,0-1 16,0 1-45,0-1 3,0 0-4,0 1 8,0-1-40,0 0-12,0-1-6,0 2-39,0-2 22,0 1-1,0-1 5,-1 0 46,1 1 54,0-1 13,0 1 10,0-1-16,0 1-31,0-1-15,0 0 31,0 1 11,0-1-9,0 1 13,0-1-23,0 1-5,0 0 8,0 0-6,0-1-92,0 0 4,0 1-40,0-1 44,0 0 46,0 1-6,0 0 6,0-1 20,0 2-16,0-1 24,0 1-29,0 0 57,0-1-38,0 2 49,0-2-54,0 0 11,0 1-10,0-1 4,0 1-5,0-1 3,0-1-3,0 1-64,0-1 46,0 1-55,0-1 62,0 1 68,0-1 18,0 0 12,0 0 4,0 1-71,0-1 15,0 1-38,-1-1 15,1 1-5,0-1 16,0 1-81,0 0 11,0-1-82,0 1 86,0-1-58,0 0 29,0 0-30,-1 0 79,1 0-1,-1 0 55,0 0-69,1 0 74,0 0 2,0-1 23,-1 1 56,1 0-102,-1-1 54,1 0-147,0 1 73,0-1-53,0 1 85,-1 0-2,1 0-12,0 0-7,-1 0 6,1 0-8,-1-1-49,1 1-17,0 0-1,0-1 11,-1 1 32,1 0 11,-1 0-24,1 0 21,0 1 0,0 0 2,0-1 7,0 1-4,0 0-58,0-1 42,0 1-100,0-1 158,0 0-84,0 0 165,-1 0-40,1 1 18,0 0-20,0 0-26,0 0-26,0 0 31,1 0-38,-1 1 17,0 0-15,1-1 23,-1 2-40,1-2 32,-1 0-32,0 1 28,0-1-63,0 1 33,0-1-40,0 0 37,0 0-11,0 0 6,0 0-9,0-1-44,0 1 50,0-1-62,0 1 82,0 1-17,0-2 15,0 1-16,0 1 54,1-2 9,-1 2 5,0-1-9,0 1-43,0-2 2,0 2 0,0-1-2,0 1 0,0-1 6,0 0-32,0 0-17,0 0 5,1 1-3,-1-2 32,0 1 5,0 1-10,0-2 1,0 1 64,0 0 8,0-1 6,0 0 34,0 1-46,0 0 11,0 0-5,0-1-43,0 0 14,0 1-29,0-1-32,0 1 131,0-1-212,0 0 192,0 1-81,0-1-4,0 0 95,0 0-57,0 0-1163,0 1 566,0-2-850,-1 1 1036,0-2 181,-1 0 192,0-1 0,0-1 0</inkml:trace>
  <inkml:trace contextRef="#ctx0" brushRef="#br0" timeOffset="66">3422 2095 9705,'-2'0'323,"1"0"-312,1 1 36,-1 1-37,0 0 46,1 1-199,-1 0 40,1 2-124,1-1-156,-1 1 120,1 1-66,0 0 175,1 0 154,-1 0 0,1-1 0</inkml:trace>
  <inkml:trace contextRef="#ctx0" brushRef="#br0" timeOffset="67">2973 2166 9502,'0'-6'414,"0"4"-68,1 0-76,-1 0-111,0 0 6,0 0-40,0 0-28,0 1 1,0-1-15,0 1-31,0 0 29,0 0 14,0 0 0,-1 1 111,1 0-59,0-1 45,-1 1-61,0 0 38,0 0-61,1-1 46,0 1 63,-1 0-1,0 0 113,1 0-108,0 1 43,-1-1-32,-1 0-16,2 1-100,-2-1-47,0 1-59,0-1 73,0 1-154,-1 0 72,0-1-109,-2 0 84,1 0 1,-1 0-8,0-1-35,-1 0-101,0 0 47,-1 1-92,2-2 78,-1 2-24,0-1-6,0 1 11,0 0-16,0 0 25,0 0 22,1 1 2,-1 0-26,1 0 18,0 0-68,-1 0 66,2 0-33,0-1 56,1 1-27,1 0 82,-1 0 16,1 0-12,1 0-26,0-1 180,0 2-56,0-1 167,1 0 90,0 1-104,0-2 138,0 2-156,0-2-24,0 0 27,0 1-88,1-1-9,-1 1-60,0-1-81,0 0 59,0 1-13,0-1-5,0 1 88,0 1-57,0-1 43,-1 1-4,1 0-17,0 1 29,0 0-45,0 0 23,0 1-14,0 0 33,0 1-30,0-1 15,0 1-11,0 1 11,0 0-58,1 0 41,0 0-44,0 0 50,-1 1 22,0-1-20,1 1 16,0-1-2,-1 0-16,0 0 24,0 1-29,0-2-8,0 0 6,0 0-6,0-1 15,0 1-55,0-2-11,0 0-6,0 0 12,0 0 60,1-1-11,-1 0 5,0 0 74,0-1-19,1 0 74,-1-1-26,1 0 10,0 0-39,-1 0 6,1 0-21,0 0 39,-1 0-17,2 0 48,-1 0-16,1 0 4,-1-1 3,2 1-28,-2 0 19,1 0-2,0 0 8,1 0-69,0 0 14,0 1-28,1-1-10,0 1 1,1 0-13,0 0 19,1 1-38,-1-2-23,1 2-2,-1-1 12,2 0-33,-1 1 12,-1-1-93,0 0-185,0 1 73,0-1-145,-2 0 176,0 0-663,-1 0 210,0-1-228,-1 0 453,-1 0 403,0 0 0,0 1 0</inkml:trace>
  <inkml:trace contextRef="#ctx0" brushRef="#br0" timeOffset="68">2975 2159 9502,'0'-2'-37,"0"0"267,0 2 236,0-2-111,0 1-71,0 1-71,-1-1-1,1 1-31,-1-1 22,1 1-15,0 0-10,0-1 153,-1 1-150,1 0 151,0 0-77,-1 0-32,1 2 110,0 0-51,-1 0-13,1 2-49,0 1-77,0 0-23,0 2-35,0 0 60,1 2-51,0-1 2,0 2-16,0 0 11,1 1-35,-2-2 32,1 1-77,0-1 66,-1 0-112,0-2 24,0 0-93,-1-1-227,1-1 65,-1 1-143,1-3 191,-1-1-361,0 1 157,0-2-334,1 1-122,0-2 226,0 0 8,-1-1 333,1-1 311,0 0 0,0-2 0</inkml:trace>
  <inkml:trace contextRef="#ctx0" brushRef="#br0" timeOffset="69">3289 2185 9502,'2'-3'253,"-2"2"-54,0 0 185,1 0-111,0 1 126,0-1-119,-1 0 87,0 0-56,0 1 80,0 0-40,0-1-74,0 1 42,0-1-116,0 1 38,0 0-83,0 0 29,0 0-95,-1 0 26,-1 0-40,1 0 53,-1 0-167,-1 0 35,0 0-102,-1 0 87,1 0-116,-2 0 52,0 0-120,-1 0 39,0 0 39,1 0-50,-2-1 61,0 0-16,-1 0 39,1-1 9,0 1-86,-1-1 49,2 1-111,-1 0 107,1 0-34,1 1 83,-1 0-31,1 0 33,1 0-37,0 0 17,0 1-29,1 0 77,0 0 8,1 1 11,0-1-18,1 1 145,-1 0-35,2 0 122,-1-1-10,1 2-85,0-2 56,0 1-59,0-1 61,0 1-31,0-1 86,0 0-111,-1 1 35,1-1-48,0 0 3,0 0-76,-1 0-7,0-1-75,0 1 77,1 0-58,-1-1 83,0 0-73,0 0 59,1 1-14,-1-1 8,0 1-2,0 0 3,1-1-9,-1 0 4,0 1-2,1 0 43,-1 0-20,0 0 25,0 1 31,1 0 9,0 0 9,-1 1-16,1 0-1,-1 0-36,0 1 42,1 0-8,0 0-21,-1 1 24,1 0-20,-1 0-59,1 1 50,0-1-50,0 1 2,-1 0 31,1-1-33,0 1 44,0-1-49,-1 0-16,1 0-16,0 0 2,0 0 46,0-1-3,0 1 6,0-1 58,1 0-47,-1 0 46,1 0-58,-1-1-36,1 0-11,0 0 1,-1 0 13,1-2-28,-1 0-12,1 0-11,0-1 43,-1 1 28,2-1 25,-1 0 90,1-1-20,0 1 103,1-1-114,0 1 139,0-1-89,1 0 112,0 1-72,0 0 84,1 0-37,-1 0 80,1 0-72,-1 0-32,2 1-12,-1 0-37,1 0-95,-1 1 6,0-1-72,1 1 47,0-2 37,0 2 3,-1-2 42,1 2-151,0-2 37,-1 1-101,0-1 61,-1 0-113,0 0 37,0 0-91,-1 0-211,0-1 98,-2-1-173,1 1 190,-2 0-426,0 1 157,0-1-318,0 0 497,-2 1 186,-1 0 196,-1 1 0,-1 0 0</inkml:trace>
  <inkml:trace contextRef="#ctx0" brushRef="#br0" timeOffset="70">3290 2198 9502,'0'-4'67,"0"3"14,0-2 258,0 1-60,0 1 133,0-1-51,0 0-90,0 1 58,0 1-108,0-1 257,-1 0-262,1 2 155,0 0-235,0 2-43,0-1 53,0 4-58,0-1-9,-1 1-1,1 2 1,0-1 9,0 2 24,0-1-21,0 0-100,0 1 28,0-1-99,0 0-77,0-1 74,0-1-100,0 0 90,0-1-230,-1-1 59,1-1-146,-1 0 147,1-2-277,0 1 81,-1-1-223,1-1 71,-1 0 181,1 0 89,-1 0 165,1-3 176,0 2 0,0-2 0</inkml:trace>
  <inkml:trace contextRef="#ctx0" brushRef="#br0" timeOffset="71">3403 2210 9502,'0'4'0,"1"-2"0,0 0 0</inkml:trace>
  <inkml:trace contextRef="#ctx0" brushRef="#br0" timeOffset="72">3437 2223 9502,'4'-1'151,"-2"0"-26,0 1 140,-1-1 18,-1 1-177,0 0 35,0 1-155,0 1-57,0-1 96,-2 1-55,1 1 69,-1-1-297,0 1 63,1 0-120,-1 1 174,1-1 141,0 1 0,0 0 0</inkml:trace>
  <inkml:trace contextRef="#ctx0" brushRef="#br0" timeOffset="73">3416 2280 9502,'1'5'732,"-1"-3"-1241,1 0 211,-1 0 12,1 0 76,-1 1-60,0 0 41,0-1 106,0 1 14,1 0 109,-1 0 0,0-1 0</inkml:trace>
  <inkml:trace contextRef="#ctx0" brushRef="#br0" timeOffset="74">2473 2299 9502,'1'0'-445,"0"0"685,-1 0-13,0 0-149,0 0 68,0 0-49,0-1 52,0 0-65,0 1 671,0-1-423,0 2 511,0-1-519,0 2-56,0-1 60,0 1-122,0 0 42,0 1-60,0 0 10,0 1-24,0 0-175,0 1 49,0-1-127,0 2 2,0-1 34,0 2-59,0-2 109,0 1-45,0-1 28,0 1-54,0-1-170,0-1 61,0 0-129,-1-2 106,0 0 20,1 0 63,-1-1-34,1 0 117,-1-1-35,0 0 65,0-1 0,-1 0 0</inkml:trace>
  <inkml:trace contextRef="#ctx0" brushRef="#br0" timeOffset="75">3460 2428 9502,'0'-1'38,"0"-1"29,0 1 132,0 1 2,0-1 12,0-1-28,-1 2 60,1-1-29,0 0 116,0 0-41,0 1-23,0 0 2,0 0 230,0-1-36,0 1 35,0-1-156,0 1-268,0 0 42,0 0-41,-1-1 69,1 0-90,-1 1 17,1-1-87,-1 1 72,0-1-89,0 0 62,1 1-99,-1-1 16,0 1-15,1 0 32,0 0 22,-2 0-4,2 0-10,-1 0-21,0 0-47,0 0 81,0 0-32,-1 0 39,1 0-45,-1 1 25,-1-1-31,1 0 39,-1 0 19,0 0-23,0 1 19,-1-1 30,0 0-23,-1 0 31,0 0-41,0-1-35,-1 1 27,1 0-25,-1 0 35,0-1 15,0 1-12,1 0 11,-1 0-9,0 0-3,0 0 2,0 0-9,0 0-40,-2 0 27,2 1-29,-2-1-10,1 1-10,-1-1-6,0 1 9,-1-1-8,1 0-14,-1 0-11,0 0 56,-1 0 49,1 0-4,-1 0-5,2 0 67,-2 0-15,2 0 104,-1-1-39,1 2-43,0-1-12,-1 0-25,0 1-14,0 0 34,-1 0-23,0 0 37,1 0-154,-1-1 53,0 0-131,0 0 102,-1 1-44,0-2 14,0 1 11,0 0-1,1 0 65,0-1-17,-1 0 120,0 1-42,0 0 118,2-1-110,-2 1 30,1 0-28,0 0-6,-1 0 40,0 0-67,-1 0 52,1 0-41,-1 0 4,1 0-40,0-1 25,-1 1-17,1-1-18,0 1-23,-1 0-13,1-1-49,-1 0 82,-1 0-38,1 0 39,-1 0 58,1 1-48,-2-1 46,2 0-51,-1 0 18,0 1-12,0-1 13,1 0-64,-1 0 40,0 0-40,0 0 57,0 0-23,1 1 20,0 0-20,0-1 18,0 1 91,1 0-21,-1 0 82,1 1-44,-1-1-39,0 1-5,1 1-42,-2-1-42,1 0 33,-1 0-23,1 0 13,-1 0 38,-1-1-36,1 1 39,-1-1-72,1 0 37,0 0-46,-1-1 28,1 1 62,0-1-60,0 0 57,0 0-8,0 0-20,0 0 35,-1 1-41,2-2-95,-1 1 20,0 1-84,1-1-22,0 1 31,1-1-56,2 1 89,0 0-8,1 0 47,1 0-5,2 0-27,-1 0 87,1 1-45,0-1 52,2 1 94,-1-1-52,0 1 110,1 0-117,0 0 65,0-1-39,0 0 44,1 0-73,-1 0-37,2 1-22,-1-1 16,1 0 94,1 0-49,-1 0 37,1 0-152,1 0 18,1 0-99,0 0-29,1 1 20,1 0-63,0 0 103,-1 1-307,-1 0 324,1 1-229,0 0 351,-2 0 0,1 1 0</inkml:trace>
  <inkml:trace contextRef="#ctx0" brushRef="#br0" timeOffset="76">675 674 9502,'0'2'-1236,"0"0"1164,0-2 72,0 2 0,0-1 0,0 1 0,0 0 0,0 1 0,0-1 0,0 1 0,0-1 46,0 1 12,0-1 3,0 1-11,0-1 37,0 0-16,0-1 79,0 0-80,0 1 825,0-2-644,0 0 620,0-1-806,0-1-8,0 0 12,0-1 13,0 1-7,0-1 22,0 0-39,0 0 19,0 0-7,0 0-21,1 0 30,-1-2-32,0 1 27,0 0-72,1-1-19,-1-1-4,0 1 6,0 0 9,1 0-31,-1 0 6,0 0-7,0 0 24,0 0 7,0 0 47,0 0 45,0 0 14,0 1-19,0-1 18,0-1-14,0 1 69,0-1-59,0 1 4,0-1-20,0-1-6,0 1 24,0-1-84,0 1 70,-1-1-67,1 0 83,0-1-103,0 1 33,-1-2-135,1 0 56,0 0-35,-1-1 60,1 1-56,-1-1 38,0-1-56,1 0 47,0 1-30,-1-1 49,-1 0-20,2 0 27,-1 0 17,0 0-19,0 1 15,1 0 28,0 1 16,-1 0-1,0 1 65,1 1-16,-1 0 3,0 0-4,0 0 2,1 2 28,0-2 14,-2 1-24,2 0-37,-1-1-17,1 0 25,0 0-19,0-1-9,0 1 4,0-1-3,0 0-40,1 0 41,-1 1-46,2-1 4,-2 1-9,0-1-10,1 0 12,1 0 54,-2 0-13,1 0 7,0 1-17,-1 0 22,0 0-15,1 1 23,-1 0-29,0 1-46,0 1 33,0 0-31,0 1 9,0 0 31,0-1-33,0 1 79,0 0-34,0 0 32,0 0-43,0-1-12,0 1 8,0-1-11,0 1 13,0-1-42,0 0-8,0 0-2,-1 0 9,1-1-15,0 1 37,0-1-42,0 0 105,-1-1-43,0 1 43,1-1 20,0 2-16,0 0 66,0 1-69,0 0 54,-2 1-69,2 0 42,-1 1-31,1 1-62,-2-1 64,1 1-56,1 0 71,-1 0-142,0 0 41,1 0-618,0 0-466,-1 0 37,2 1 63,-1-1 708,0 2 301,0 0 0,1 2 0</inkml:trace>
  <inkml:trace contextRef="#ctx0" brushRef="#br0" timeOffset="77">648 27 9502,'0'-2'617,"0"2"-419,-1 0-107,1-1 94,-1 1-118,1 0-37,0-1 32,0 1-67,-1 0 70,1 0 14,0 0 83,0 0-52,0-1 50,-1 0-77,1 1 67,0-1 13,-1 1 9,1 0 7,0 0-31,-1 0 35,0 0-17,0 0 6,1 0-49,0 0 32,-1 0-72,0 0 8,1 0-26,0 0 15,-1 0-6,0 0 47,0 0-50,1 0 48,-2 0-14,1 0-9,0 0 6,-1 0 3,1 0-31,-1 0 21,0 1-26,-1 1 22,2-2-29,-1 2 21,0-1-21,0-1-9,0 2 32,0-2-33,0 1-3,0-1-20,1 1-7,-2-1 8,1 1-6,0-1-5,0 0-7,0 1 9,-1-1-5,1 1 29,0-1-40,0 0 55,-1 1-12,1-1 11,0 0-21,-1 1 10,0-1-13,1 1 15,-1-1 8,0 1-10,0-1 14,1 0-17,-1 1-63,0-1 45,0 1-43,0-1 60,0 0-47,0 1-17,0-1-13,-1 1 16,2-1-19,-1 1-12,0-1-61,1 0 50,-1 0 5,1 1 56,-1-1 8,0 1-8,1 0 3,-1-1-13,0 1 26,0 0-19,0 0 22,0 0-29,0-1 64,0 1-45,1-1 56,-1 0-65,0 0 50,1 0 16,-1 0 3,0 0-2,1 0-45,-1 0 1,1 0-42,0 0 31,0 0-30,0 1 39,0 0 18,1-1-15,-1 1 15,1-1-22,0 0 5,0 0-7,1 0-15,0 0 7,-1 0-58,1-1 6,-1 1-1,1-1 11,-1 0-50,1 1 18,-1 0-80,-1-1 75,2 1-162,-1 0 68,0 0-1012,1 0 614,0 0-587,0 0 427,2-1 206,-1 1-191,1 0 399,-1 1 145,1 0 163,0 1 0,0 1 0</inkml:trace>
  <inkml:trace contextRef="#ctx0" brushRef="#br0" timeOffset="78">425 75 8847,'3'-2'-37,"-3"1"421,0 1-39,1-2-79,-1 2-1,0-1 2,0 1-8,0 0-40,0-1 320,0 0-242,0 1 206,-1 0-287,1 0-69,0 0-16,0 0-1,-1 0-6,1 0 18,-1 2-14,1-2-34,-1 2 24,1-1-39,0 1 52,0-1-77,0 1 9,0 1-82,0-1 78,0 0-103,0 1 73,0 0-101,0 1 96,0 0-48,0 1 40,-1 0-27,1 2 70,-1-1-11,1 1 42,-1 0 21,1 1 11,-1 0 13,1 0-15,0 0-25,0-1-16,0 1 26,0 0-8,0 1-35,0 0 37,0-1-23,0 0 28,1 1-79,-1 0 54,0 0-66,1 0 20,-1-1 8,0 0-33,1 0-7,0 0-1,-1 0 8,2-1-5,-1 1 16,0-1 10,1 1-15,-1-1 20,1 0-37,-1 1 20,0-1-21,0 1 25,1-1-64,-1 1 3,1 0-61,-2-1-34,2 1 31,-1-1-68,0 1 100,0 0-9,-1-1 60,2 0-26,-1 1 87,-1 0-3,1 0 21,-1-1-26,1 0-16,0 1-32,-1-1 38,1 0-58,-1 1 17,1 0 3,-1 0-61,1 0 71,-1 0-70,1 0 74,-1-1 40,1 0-35,-1-1 24,0 1-42,0-1 39,1 0 16,-1-1 1,1 1-9,-1 0-55,1 1 13,-1-1 2,0-1-66,0 2-8,0 0-12,0-2-34,0 1 53,0-1-9,0 0 15,0 1-10,0-2-7,0 0-31,0 1 18,0 0 47,0-1 0,0 0 0,0 0-9,0-2-66,0 1-10,0-2 3,0 1-237,0-2-934,0 1 730,0-1-630,0-1 1205,0 0 0,1-1 0</inkml:trace>
  <inkml:trace contextRef="#ctx0" brushRef="#br0" timeOffset="79">1220 763 8994,'0'-3'-163,"-1"1"540,1 1-120,0-1 41,0 1-109,0-1 55,0 0-50,0 0 14,0 0-26,0 1-99,0 0-10,0-1 14,0 1 1,1-1-3,-1 1-31,1-1 7,-1 1-127,1-1 96,-1 1-136,0-1 50,0-1-14,1 1 28,0-1 30,-1 0 60,0 0 5,1-1-9,-1 0-10,0 0 49,0 0 29,1-1 17,-1 0-23,1 1 7,-1-2 3,0 1 21,1-2 29,-1 1-50,0-1 12,1-1 16,0 0-49,-1 1 44,1-1-46,0 0-14,0 0 10,-1 0-15,0 1 22,1 0-61,-1 0-17,1 0 1,-1 0-75,0 1 74,0-1-82,0 0 9,0-1-6,0 1 27,0 0 17,0-1 0,0 0 38,0 0-58,0-1 57,0-1-25,0 1 11,0-1-6,0 1 2,0-1 67,1-1 20,-1 1-21,0 1 10,0-2-78,0 3 31,0-2-85,0 1 26,0-1-77,0 1 78,0 0-51,0-1 21,0 1-7,0 0-1,-1 0 85,1 0-44,-1 2 34,0 0-65,1 0 158,0 2-54,-1 0 137,1 0-116,-1 1 141,1-1-73,0 1 105,0 0-46,0 0-88,0 1 37,0-1-139,0 1 16,-1 0-30,1 0 36,0 1-3,0 0 39,0 0-49,0 0 26,-1 2 49,1-2-53,-1 1 47,1 1-118,0-1 59,0 0-63,0 0 8,0 1-19,0 0-1732,0-1 1162,0 2-1501,0-1 1673,-1 1-105,1 0 307,-1 0 110,0 2 134,0-1 0,-1 1 0</inkml:trace>
  <inkml:trace contextRef="#ctx0" brushRef="#br0" timeOffset="80">1230 234 9421,'0'-3'-172,"0"2"248,0-1-23,0 1 24,0 0 74,0 0-53,0 0 186,0 1-99,-1 0 117,1-1-121,-1 1 118,1-1-94,-2 1 114,1 0-120,0 0 50,-1 0-36,0 0 13,0 1-27,1-1-24,-2 1-37,1-1 23,0 1-30,1 0-1,-2 0 0,1-1 0,-1 1-51,1 0 39,0-1-39,0 0 4,-1 0-26,1 1 11,0-1-14,0 0 20,0 0-38,-1 0 9,1 0 0,-1 0 74,0 0-20,0 0 10,-1 0-36,0 0 13,0 0-12,-1 0 7,1 1 2,-1 0-10,0 0 13,0 1-13,0-1 9,0 1-9,0-2 13,1 1-50,-1 1-14,0-2-1,1 0 8,0 0-15,-1 0-20,1 0-19,-1 0 22,1 0-5,0 1-9,-1 0-46,1-1-3,0 1 41,0 1 12,0-2 2,1 1 24,0 0-35,0 0 32,0-1-37,1 1 28,-1 0-25,1-1 28,1 0-13,-1 1 9,0-1-10,1 1 11,1-1-186,0 0 52,-1 0-126,1-1 89,0 0-11,0 0 17,0 0-42,-1 0 93,1 0-102,-1 0 49,1 1-1325,0 0 827,0 0-868,0 0 1272,1-1 119,1 1 141,-1-1 0,1 1 0</inkml:trace>
  <inkml:trace contextRef="#ctx0" brushRef="#br0" timeOffset="81">1026 268 9502,'0'-3'427,"0"3"-288,0-1 38,0 1 13,0-1 25,0 0-16,0 1-12,0 0-10,0 0 27,-1 0-11,0 0 0,1 0-14,-1 0-36,0 0 36,1 0-34,-1 0 32,1 0-21,0 0-20,0 2-51,0-1-1,0 0 25,0 1 22,-1-1 14,1 1-18,0 1 4,-1 0-48,1 0-24,0 1-7,0 1 9,-1-1-45,1 1 30,0 1-87,0 1 61,0-1-59,0 2 36,0 0-69,1 0 20,-1 1-20,1 1 35,0-2-23,-1 2 24,2-1 12,-1 1-11,-1 0 70,2 1-30,-2 0 25,1 2-29,-1-2 55,0 2-42,0 1 44,0-1-50,0-1 91,-1 1-16,0-1 80,0 0-68,1-2-11,-1 1-23,0-2-65,1 0-2,-1-1-15,1 0 22,0 0 9,-1 0 26,1-1-31,0 0 22,0-1 43,0 1-41,0-1 42,0-1-57,0 1-43,0-1 22,0 0-80,-1 1 40,1-1-44,-1 0 47,0 1-45,0-1 25,0 0-2,1 0 0,-1-1-144,0 1 31,1-2-124,0-1 76,0-1-221,0 1 48,0-1-175,0-1 213,2 0-298,0 0 439,0 0-248,0-1 469,1-1 0,-1 0 0</inkml:trace>
  <inkml:trace contextRef="#ctx0" brushRef="#br0" timeOffset="82">1468 1383 9502,'0'-3'206,"-1"2"117,1 0 244,0 0-106,0 1 209,-1 0-213,1 0 120,0 1-365,0 3-183,0 1 25,0 3-88,0 1 116,0 2-49,0 0 100,0 3-52,0-1 50,0 1 74,0 1-4,0 0 25,0-1-1,0 2-57,0-2 1,-1 1-26,0-1-70,1 0 51,-1-2-41,0 0-175,1-2 44,-1-1-145,1-1 139,0 1 88,0-3 32,0 0-33,0-1 54,0 0-1101,0-1 257,0-1-697,0 0 321,0-2 698,0 1-76,0 0 511,-1-1 0,0 1 0</inkml:trace>
  <inkml:trace contextRef="#ctx0" brushRef="#br0" timeOffset="83">20 907 9502,'0'-3'-424,"0"3"326,0-1 55,0-1 13,0 2 15,0 0 31,0-2-34,0 2 59,0 0-15,0 0 13,-1 0 94,0-1-19,1 1 97,0 0-102,-1 0 124,0 0-76,1 0 128,-1 0 32,1 0-55,-1 1 55,-1-1-61,2 0-9,-2 2-41,2-2 2,-2 2-1,1-1-7,-1-1 50,1 1-74,0 0 30,-1 0-51,2-1 18,-1 0 160,1 0-227,0 0 180,1 0-236,1 0 47,-1 0-49,1 0-36,0 0 8,0 0-10,0 0 16,-1 0 29,1 0-34,0 0 46,-1 0-38,1 0-21,1 0 12,-1 0-40,0 0 36,1 0-27,1 0-36,-1 0 56,1-1-29,0 0 47,1 0-59,1-2 42,0 2-45,1-1 53,1-1-61,-1 0 43,2-1-53,0 0 65,2 0-32,0-2 22,2 1-29,0-2 82,1 0-48,2-1 49,0 0 27,2-1-16,0 0 79,2-1-81,1 0 62,0-1-27,0 1 20,1 0-21,0 0-110,-2 0 40,1 1-34,-1 0 57,0 1 58,-1 0 1,-1 1 12,0 1-73,-3 0-3,1 1-46,-3 1-99,0 0 36,-1-1-98,-1 2 73,1 0-67,-2-1 35,1 0-61,-2 1 67,-1 0-160,0 1 57,-1-1-125,-1 2 110,-2-1-196,0 1 73,-1 0-147,-2 1-91,0 0 143,-1 0 25,1 0 210,-2 2 214,0-1 0,0 2 0</inkml:trace>
  <inkml:trace contextRef="#ctx0" brushRef="#br0" timeOffset="84">18 928 9502,'0'-2'640,"0"0"-110,0 1-162,0 0 73,0-1-80,0 2 65,0-2-128,1 1 38,0 0-48,-1 0 87,0 0-152,0 0 52,0 0 279,0 1-108,0 0 235,0 0-370,0 0-76,1 0-83,-1 0-16,1 0 31,-1 0-32,1 1 15,-1-1-17,0 1 3,0 0-24,0-1 29,0 0-25,0 1 30,0 0-56,0 0-10,1-1-6,-1 1-59,0 0 40,0 0-60,0 1 51,0-1-58,0 1 71,1-1-30,-1 0 29,0 2-35,0-1-23,0 0-42,0 0 0,0 1 53,0 1-28,0 0 107,0-1-54,-1 2 47,1 0-48,0 1 54,-1 1-37,1 0 40,0 2-42,0 0 42,0 0-23,0 1 42,0 1-48,0 0 7,-1 0-5,1 0-4,0 2 47,0-1 18,1 1-6,-1 0-51,0 1-12,0 0-36,0 0 50,1 0-77,0 0 13,-1 0-76,1 0 76,-1-1-63,0 1 27,0 0-11,0 0 16,0 0-24,0 0 18,0 1-91,-1 1 65,-1-1-17,2 1 50,-2 0 65,1 0-34,-1 0 47,2-1-66,-1 0 11,0-1-5,0 1 16,1-2-14,0 0-52,0-3 38,0 2-39,0-2 53,0-1-9,0 0 5,0-1-7,0-1 16,0 0-7,0-1 4,1 1 18,-1-1-19,1 0 11,0 0-24,-1-1-40,0 0 32,0 1-16,1-2 30,-1 1-109,0 0 17,0-2-100,0 0 107,0 0-155,0-1 89,0 0-126,0 0 137,0-1 26,0 1 26,0-1 130,0 1-51,0 0 130,0 0-134,0 0 45,0 1-39,0-1 8,0 0 36,0-1-161,0 2 28,0-2-40,0 0 76,0 0-114,0-1-381,0 1 153,-1-1-742,1 0 390,0 0-86,0 0-468,0-1 986,0 1-441,-1-2 772,1 1 0,-1-1 0</inkml:trace>
  <inkml:trace contextRef="#ctx0" brushRef="#br0" timeOffset="85">672 687 9502,'0'-3'-589,"0"2"437,0 0 310,0 0-18,1-1 201,-1 1-95,0 0-39,0 0-43,0 1-7,-1-1 12,1 1-38,-1-1 43,0 0-48,1 1-2,-1 0 3,0 0-5,0 0 124,1 0 291,0 0 14,0-1 693,-1 1-732,1 0 301,-1 1-677,1-1-5,0 2-56,0 0 42,1-1-42,-1 2-65,1 0 15,-1 0-109,0 1 48,0 0-9,1 1 41,-1 1 18,0 2 85,0-1-16,0 1 21,1 1-43,-1-1-43,0 1 32,1 0-30,-1 1 37,1-2-50,1 1-17,-2 1 11,2-2-46,-1 2 93,0-1-43,0 1 2,-1 0-15,0 0-20,1 0 16,-1-1-33,0 1 54,0-1-60,0-1 63,0-1 28,0-1-18,0 0 27,0-1-37,0-2-45,0 0-12,1 0-86,-1-1-34,1-2 0,0 1-13,0-1 18,0 0 21,0-1-20,0 0 38,0 0-241,0-1 76,-1 1-186,1-1 147,-1 1 14,0 1 12,0-1-17,0 1 0</inkml:trace>
  <inkml:trace contextRef="#ctx0" brushRef="#br0" timeOffset="86">718 950 9502,'-2'1'-911,"0"0"928,1-1 65,-1 1 236,2-1-127,-1 0-67,0 0-22,0 0-29,1 0 38,0 0 21,-1 0-20,0 0 9,1 0-12,0 0-17,0 0 12,-1 0-13,0 0 15,0 0 0,1 0 0,0 0 103,-1-1-82,0 1 268,1 0 55,0 0-41,0-1 3,-1 0-275,1 1-38,1 0-19,-1 0 31,0-1-36,1 0 26,0 1-22,0-1-21,1-1 15,-1 2-18,0-2-17,2 1 30,0-2-17,-1 1 31,1 0-20,-1 1 8,2-2-29,-2 1 47,1-1-13,1 1 11,-1 0-16,1-1 31,0 1-30,0-2 31,1 0-24,1 1-40,0-2 38,1 0-36,0 1-31,1-2-19,-1 1 0,2 0 12,0-1-24,0 0 13,1 0-90,0-1 40,0 0-17,1 1 46,0-1-14,0 1-12,0-1 23,1 0-32,0 0 45,0 1-18,1-2 5,-1 1-9,1 0-24,0-1 39,2-1-42,-1-1-25,0 2-26,2-2 2,-2 1 7,1 0 41,0 0 6,-1 0-24,-2 1 29,0 1 47,0 1 21,0-1 0,-3 2-22,1 1 51,-2 0-28,-1 0 95,0 1-46,-1 0-20,-2 1-24,0 0 77,-1 0-32,0 1 115,-1 0-105,0 0 75,-1 1-41,1 0 19,-1 0-19,-1-1-59,2 1-3,-2-1 5,1 0 11,1 1-45,-2 0-14,2 0-6,-1 0-78,-1-1 63,2 1-75,-1-1 13,-1 1-3,1-1 9,0 1 27,0 0-56,0 0 34,0-1-104,0 1 95,1-1-79,-2 1 35,1 0-23,0 0-392,-1 0 282,0 0-723,0 1 455,0 0-60,0 1 300,0 0 287,1 1 0,-1-1 0</inkml:trace>
  <inkml:trace contextRef="#ctx0" brushRef="#br0" timeOffset="87">34 1716 9502,'5'-2'-50,"-3"2"37,0-1-36,0 0 96,-1 0 2,0 0 55,0 0-8,-1 1-34,0-1-9,0 1-5,0-1-5,0 1 46,-1-1-12,-1 1 10,2 0 63,-2 0-45,1 0 58,1 0-73,-1 0-43,1 0 24,-1 0-36,1 0-5,-1-1-4,1 1-13,0-1 21,-1 0 36,1 0 5,-1 0-5,1 0 103,-1 0-27,1 0 80,-1 1-93,0-1 52,1 0-19,0 0 28,-1 1-27,1 0-108,-1-1-35,1 1 16,-1 0 2,1 0 10,0-1 26,0 1 143,0 0-188,-1 0 155,1-1-285,1 1 80,1 0-3,-1 0 90,2-1-70,-1 0 58,1 1 12,0 0 39,0 0-2,0-1-17,2 1-16,0 0-33,1 0 70,0 0-32,1 0-109,2 0 33,0 0-125,1 0 106,2 0-85,0 0 61,1 0-90,0 0 62,2 0 21,-1 0 9,2-1 84,1 1-73,1-1 67,0 1-80,0 0 81,1 0-47,0 0 55,1 0-34,0 0-80,0 0 75,0 0-70,2 0 23,-2 0-24,2 0-8,0 0 14,0 0 24,0 0 14,0 0-28,0 0 81,0 0-57,0 0 57,1 0-66,0 0 59,-1 0 13,2 0 5,-1 0 1,0 0 0,0 0-14,1 0 26,-1 1-44,1 0-8,-1-1 7,1 1 0,0-1 1,0 1-3,0 0 2,-1-1-37,1 0-7,0 1-7,-1-1 1,2 1-26,-3-1 33,1 0-45,0 0 61,-1 0 30,0 0-19,0 0 17,-1-1 93,-1 1-28,0 0 110,1 0-107,-3 0-7,2 0-46,-1 0 1,-1 0-42,-1 0-17,2 0 6,-3 0 7,1 1-11,0-1 38,-1 0-54,0 0 63,-2 0-66,0 0-10,1 0-29,-2 0 27,1 0 21,-2 0 25,1 0-18,-2 0 74,2 0 13,-2-1 7,2 0-7,-1 1-62,-1 0 11,-1-1-5,1 0-106,-2 1 19,0 0-96,-2 0 103,0 0-63,-2-1 32,-1 1-19,-1 0-48,0 0 97,-1 0-40,-1 0 32,1 0 18,-2 0-92,0 0 23,0 0-21,1 0 31,0 1 47,0-1-36,0 0 20,1 1-19,1-1 24,0 1-65,1-1 8,-1 0-62,1 0 20,-1 0 39,1 0-8,-2 1 47,1-1 28,-1 1 18,1 0-15,-2-1 40,3 0-74,-1 1 42,0 0-33,1 0 46,0-1 16,0 2 44,-1-1 0,1 2 0</inkml:trace>
  <inkml:trace contextRef="#ctx0" brushRef="#br0" timeOffset="88">1228 650 9502,'0'-3'139,"0"2"0,0 0 38,0 0 13,0 0-1,0 1 3,0-1-10,0 1 34,0-1 123,-1 1 48,1 0 119,0-1-105,0 1-67,-1 1-141,1-1-109,-1 2-10,1-1-1,0 1 26,0-1-20,0 0-3,0 2-17,0-1 15,0 2-4,0-2 48,1 2-80,-1 0 64,0 2-32,0-1 15,0 1-2,0 0-34,0 1 24,0 0-27,0 1-6,0 0-10,0 2-1,0-1 18,0 1 96,0 0-40,0 1 28,0 0-55,0 0-44,0 0 41,-1-1-38,1 0 45,0 0-89,0-1 20,0 1-68,0-1 20,0-1-12,0 1 36,0 0 32,0-2 32,0 2 11,0-1-24,0-1-57,0 0-6,0-1-22,1 0 21,0-1-16,-1 0 1,0-1-4,0 1 10,1-2 29,-1 0 10,0-1-14,0 1-15,-1-1 19,1-1-29,-1 1-4,0-1 10,1 1-17,0-2 26,-1 1-176,0-1-619,1 0 197,-1 1-425,1-1 608,0 0-258,0 1 203,0-1-156,1 1 368,0-1 129,0 1 149,-1 0 0,2 0 0</inkml:trace>
  <inkml:trace contextRef="#ctx0" brushRef="#br0" timeOffset="89">1219 993 11624,'0'2'700,"0"-1"-577,-1-1 23,1 0 30,0 0 0,0 1-82,1-1-53,-1 1-61,2-1 57,-1 0-4,2 0 39,-1-1 9,0 0-22,0 1 24,1-1-15,0 0-18,0-1 21,1 1-10,0-2 23,0 1-60,2-1-18,-1 0-9,3-1-39,-2 0 49,2 0-15,0-1 18,0 0-38,1 0-12,1 0-21,-1-1-50,1 1 63,1-1-55,0 1 52,0-1-40,1-1 4,0 1 7,3-2-5,-1 1 99,2-2-9,0 0 17,1-1 2,0 1-29,1-2 3,0 2-7,1-1 15,-2 1-20,2-1 29,0 2-10,0-2-5,-1 1 10,1 0-3,0 0 40,1 0-23,-2 0 22,1 0-44,0 0-79,0 0-16,-2 1-4,2-1-41,-2 0 52,0 1-1,-3 0-81,0 1 77,-3 1-93,0 0 87,-3 1-84,0 1 106,-3 1-84,-2 1 86,0 1-118,-2-1-131,0 2-203,-1 0-3,0 0 155,-2 2 182,1-2 191,-1 2 0,2-1 0</inkml:trace>
  <inkml:trace contextRef="#ctx0" brushRef="#br0" timeOffset="90">1468 1396 9502,'-4'0'205,"2"0"-49,1 0 22,-1 0-32,1 0 90,-1 1-25,2-1 92,-2 0 56,1 1 601,1-1-483,0-1 527,0 1-770,0-1 122,0 1-100,2-2 8,-1 1-80,0 0 1,1 0-91,0-1 28,1 1-27,0-1 12,0 0-60,-1 1 2,2 0-44,-1-1-42,1 1 41,1 0-52,0 0 52,0 1-85,1 0 25,0-1-74,1 1 62,0-1-84,1 1 38,0-1-57,0 1 63,0 0-129,0-1 48,-1 1-100,0 0 105,-1 1 7,-1-1 63,0 2 43,-1-1 68,0 2-30,-1-1 4,0 1 29,0 0 1,-1 0 91,-1-1-97,0 1 124,0 0-74,-1-1 108,0 0-23,1 0-28,-1 0 33,0 0-36,0-1 30,0 1-59,0 0 27,0-1-36,0 1-12,0 0 25,0 0-24,0 0 17,0 1-14,1-1 3,-1 1-6,0 0 48,1 0-30,-1 0 33,1 1-59,0 0 8,0 1 3,-1-1 5,0 1-49,0 1-23,0 1-8,0 1-36,0 0 86,0 2-38,0 0 42,0 1 41,0 2-43,0-1 39,0 1-58,-1 0 80,0 0 7,0 0 14,1-2-68,0 1-20,0-1-26,-1-1 47,0 0-8,0 0 1,1-1-8,-2 1 28,1-1-1,0 0 1,0-2-16,0 0-91,0-1 11,0 0-76,1-1 77,0-3-163,0 1 78,0-1-110,0-1-945,0-1 206,0 0-632,0-1 856,0-1 390,0 0 357,-1 0 0,0-1 0</inkml:trace>
  <inkml:trace contextRef="#ctx0" brushRef="#br0" timeOffset="91">1924 662 9502,'-1'-4'-10,"1"3"66,0 1 7,0-2 82,-1 1 47,1 1 24,-1-1-15,1 1 111,0-1-89,-1 0 124,1 1 1,-1 0-39,0-1 42,1 1-136,0-1 36,0 1-40,-1-1-11,1 1 586,0 0-508,-1 0 448,1 0-594,0 2 21,0-1-59,-1 2 42,1-1-46,0 1 42,0 0-21,0 0 30,0 1-25,0 0 30,0 1-37,0 0 1,0 0-7,0 1 13,0 0 5,0 1 0,0 0-5,0 1-74,0 1 54,0 0-43,0 0-10,0 0-12,0 1-15,0-1 6,-1 1 30,1-1 26,0 1-31,0-2 32,0 2-68,0-1-33,0 0 2,0 1 11,0-1-11,1 1 56,-1 1-74,0 0 49,0 0 9,0 0-12,0 0 43,0 1-13,0 0 8,0 1-15,-1-1 13,0 1-10,1-2 12,-1 1-17,-1 0 39,1 0-26,-1 0 39,0 0-42,1-1 16,-1 2-14,0-2 8,1 2 20,-1-1-16,1 0 17,0 0-88,0-1 44,1 0-46,0-1 60,0-1-87,-1 0 16,1-1-83,0 0 86,0 0-103,0 0 69,0 0-117,0 0 115,0 0-18,0 1 71,0-1 19,0 2-22,-1-1 15,0 2-30,1-1 36,-1 0-24,-1 1 35,1-1-44,0 0 80,-1 1 19,1-2 28,-1 0-28,1-1-60,1 0-10,-1-1 8,0 1-47,0-1-4,1 0-12,-1 1-53,0-1 28,1 0-6,-1 0 5,0 1 42,0 0 0,0 0-7,-1 1-2,2-1 62,-2 0-56,1 1 55,-1-1-62,2 0 60,-1 0 9,-1-1 7,2 0 51,-1 1-89,1-2 60,-1 1-88,0-1 37,1 0-33,0 1 39,0-2-50,-1 0-5,1 0-8,0 0 3,0 0 47,0 0-14,0-1 10,0 1-17,0 0 41,0-1-34,0 0 29,0 1-38,1-2 24,-1 0-15,0 0 19,0-1-10,1 0-6,-1 0 14,1-1-36,-1 0 27,1 0-24,-1-1 26,0 1-133,0 0-121,1-1-138,-1 0-131,1 0 130,-1-1-543,0 1 521,1-1-924,-1 1 1055,0 0-365,1 1 659,0 0 0,-1 0 0</inkml:trace>
  <inkml:trace contextRef="#ctx0" brushRef="#br0" timeOffset="92">1491 1113 9502,'0'-5'836,"0"3"-151,-1 1-277,0 0 44,-2 1-100,1 0 69,0 0 136,0 0-154,1 1 133,0-1-204,0 1 11,1 0-86,-1 0 74,2 0-241,-1 0 13,1 0-155,1 0 127,1 0-175,1 1 112,0-1-126,2 1 101,-1-1-118,1 0 48,0 1-144,1-2 127,0 2-50,2-2 67,-1 0-76,1 0 59,1-2-15,1 1 47,0-1-32,0-1 4,0 0-9,1 0 16,0 0-101,-2 0 38,1 0-129,-1 1 134,-2 0-46,-1 1 105,-1 0-67,0 0 63,-1 1 126,-2 0-17,0 0 104,-1 1-3,-1 1-54,1-2 57,-2 2 117,0-1-61,0 0 121,1-1-108,-1 1-155,0-1 81,0 0-136,0 0-11,1 1-8,0-1-106,-1 0 112,1 0-53,0 0 43,-1 1-45,1-1 99,0 1-29,0-1 76,-1 1-12,1 1-46,-1-2 45,2 2-39,-2-1 51,0 1-6,0-1 20,0 1-16,0 1-70,0-1 59,0 1-58,0 0 116,-2 0 11,1 1 5,0 0-15,0 0 1,0 0 19,0 1 5,0-2 54,1 2-105,-1-2 57,1 1-52,-1 0-16,0-1 31,1 0-30,-1 1 50,0 0-111,-1 0 32,1 0-95,-1 1 63,0 0-28,0-1 49,0 1-12,0 0 24,1-1 15,-1 1-18,1-2-34,0 1 18,-1-2-16,2 1 32,-1-1-36,0 0 25,0-1-31,-1 0 47,1 0 56,-1-1-38,0 0 39,-1 0 25,0 1-20,0-1 68,-1 0-64,0 0 184,0-1-63,0 1 122,-1 0 3,1-1-68,-1-1 39,-1 1-55,0-1-44,0 0-45,0 1-3,0-1-32,-2-1 59,1 2 29,0-1-15,0 0-17,-2 2-70,2-1 15,0 1-11,0-1-207,1 0 40,1 1-136,0 0 111,2 0 130,1 0-50,0-1 104,1 0-101,1 1 26,1 0-52,0 0 0,0 0 0</inkml:trace>
  <inkml:trace contextRef="#ctx0" brushRef="#br0" timeOffset="93">236 1132 9502,'0'-3'435,"0"1"-317,0 1-35,0-1 159,0 1-28,0 0 98,0 0-96,0 0 41,0 0 205,0 1-118,0 0 103,0 1-256,0 1-62,0 0-8,0 2 10,-1 0-33,1 2-23,0-1 11,-1 2-53,0 0 36,1 1 13,-1 0-1,1 2-38,-1-1-13,0 1-90,0 0 85,0-1-23,1 0 59,-1-2-20,1 0-246,0-1 71,1 0-179,-1-2-45,1 0-93,0-1-48,0 0-7,0-2-129,0 0 162,0 0-177,0-1 264,-1 0 196,0-2 86,1 1 104,-1-2 0,1-1 0</inkml:trace>
  <inkml:trace contextRef="#ctx0" brushRef="#br0" timeOffset="94">237 1135 9502,'-5'-1'0,"3"1"441,-1 0-80,1 0 297,0 0-3,0 0-196,0 0 111,0 0-223,1 0-12,0 1 146,1-1-176,0 0 124,1 0-295,1 0 9,1 0-61,0 0 37,0 0-36,1 0 48,0 0-88,0 1 22,0 0-99,1 0 97,0-1-148,-1 1 86,1 0-106,1 0 68,0-1-86,0 1 37,1 0-71,0-1-68,0 0 56,1 1-74,0-1 53,0 1 56,-1 0-58,0 0 83,1 0-93,-1 0 53,-1 0-44,0 0 36,0 0 49,0 1 17,-2-2-9,1 1-3,0 0 80,-1 0-3,0 0 86,0-1 6,-2 1-22,2 0 25,-2-1 3,0 0 4,0 0-17,-1 0-22,0 0 31,-1 0 335,1 0-148,-1 0 256,0 0-382,0 0-38,0-1 19,0 0 90,0 1-65,0 0 79,0 1-180,0 1 26,0-1-50,0 2-13,0 0-3,1-1-47,-1 1 33,0-1-1,0 1-62,0 0 97,1 0-55,-1 0 44,1 1-60,-1 0 31,1 0-39,-1 0 58,0 0-59,0 0-28,1-1 4,-1 2 3,0-2 63,1 0-9,-1 0 5,0 0-10,0 0 58,0-1-53,0 0 41,0 1 20,0-1-50,0-1 61,0 1-43,0-1-13,0-1 29,0 1-27,-1 0 60,1-1 6,-1 0 8,1 0-14,-1 0 117,-1 0-38,1 0 109,-1 0-59,1 0-73,-1 0 7,0-1-28,-1 1 37,0-1 51,0 1-29,-2 0 98,2 0-78,-2 0 98,0 0-89,-1 1 132,-1 0-88,1 1 124,-1-1-113,-1 2 57,1-2-74,-1 1 55,1 0-90,0-1-2,0 1-33,1-1-1,0 0-145,1 0 24,-1-1-96,2 1 17,0 0 70,1-1-47,0 0 51,1 1-465,0 0 119,1-1-1376,0 0 707,1 0-572,1 0 1031,1 0 278,1-1 269,0 0 0,1-1 0</inkml:trace>
  <inkml:trace contextRef="#ctx0" brushRef="#br0" timeOffset="95">1478 1167 9502,'0'-5'-156,"0"4"503,0-1-140,-1 0 85,1-1-99,0 0 87,0 1 16,0 0-38,0 0 58,0 0-100,0 0 130,1 0-85,-1 1 81,0 0-86,1 0 26,0 1-19,-1-1 40,0 2 104,0 1-76,0 0 71,0 2-110,0 1 74,-1 1-62,0 1 61,-1 1-106,1 0-39,-1 0-41,0 0 5,1-1-297,0 1 73,1-3-170,0 1 139,-1-1-445,1 0 111,1-2-302,-1 0-313,0 0 332,0-1-360,1-1 156,-1 0 274,0 0-54,1-1 257,-1-1-67,1 0 300,0-1-117,1-2 299,-2-1 0,2 0 0</inkml:trace>
  <inkml:trace contextRef="#ctx0" brushRef="#br0" timeOffset="96">999 1150 9502,'-5'-1'760,"3"0"-162,1 0 498,-1 1-482,1-1 134,1 1-221,0 0 177,-1-1-278,1 0-108,0 0-88,1 0-83,-1 0-15,3 0-56,-1 0 55,0 1-71,2-1 68,0 1-63,1 0 81,0 0-96,2 0 21,-1 1-71,2 0 96,0 0-211,0 1 94,1-1-178,-1 1-61,1-1 75,0 1-79,1-2-27,0 1 109,1-1-85,0 0 91,2 0-202,-1 0 29,0-1-121,0 0 106,-1 0 78,-1 1-2,-1-1 66,1 1 4,-2-1 54,-1 1 11,0 0-6,-2-1 110,-1 1-20,0 0 58,-2 0-72,0 0 263,-1 0-45,0 0 312,-1 0-156,0 1-29,0-1-79,0 1 136,-1-1-17,0 1 99,0 0-65,0 0-82,0 0 7,1 0-24,-1 0-184,1 0 23,0 0-134,0 1-58,0-1 54,0 2-63,0-2 46,0 1 51,0 0-48,0 1 67,0-1-40,0 1 105,0 0-80,0 1 69,0 0-85,0-1 67,0 0-45,0 1 48,0 0-136,0-1 29,-1 1-93,1 0 105,0-2-98,-1 2 74,1-1-116,-1 1 120,0-1-26,-1 0 54,1 1-14,-2 0 127,1-1-15,0 0 115,0 1-135,0-1 72,-1 0-81,1 0 119,-1 0-44,1 0 66,-1-1-77,0 1 54,0-1-92,0 0 47,1-1-42,-1 1 111,-1-1-29,0 0 85,0 0-90,-1-1 120,0 0-77,1 0 139,-1 0-138,-1 0 148,0-1-109,0 0 116,-1-1-41,0 1-31,0-1 11,0 1-176,0-1 4,1 1-135,0-1 110,0 1-575,2-1 186,-1 0-402,2 1 388,0 0-820,0 0 319,1 1-304,1 0 612,1 0 535,0 2 0,0 0 0</inkml:trace>
  <inkml:trace contextRef="#ctx0" brushRef="#br0" timeOffset="97">1039 1174 9502,'-3'0'-335,"2"0"318,0-1-35,0 1 37,0 0 17,1-1-8,-1 0 13,-1 0-49,2 1 21,-2 0-26,1 0 32,0 0 59,0 0-41,0-1 43,0 1 9,0-1 17,0 1 4,0 0-15,0 0 81,0-1-29,0 0 103,0 1-74,1-1-32,-1 1-26,1-1 10,-1 0-9,1 0 19,0 1-11,0 0 3,0-1 205,0 0-90,0 1 438,0 0-360,0 0 195,1 0-236,-1-1 7,1 1-22,-1 0-29,1 0 121,-1 1-59,0-1 112,0 2-5,0 1-76,0 1 68,0 0-108,0 3-50,-1 0-53,0 1-23,0-1-119,1 1 23,-1-1-106,1 1 119,-1-1-232,1-1 122,0 0-143,0 0 119,1-1-79,-1-1-6,0 0-75,1-1-328,-1-1 164,0-1-284,0 1 284,0-2-555,1 0 498,-1 0-325,1-1 628,-1-1 164,1-2 0,0 0 0</inkml:trace>
  <inkml:trace contextRef="#ctx0" brushRef="#br0" timeOffset="98">572 1175 9007,'0'-3'333,"0"1"-126,0 0-42,0 0-44,2 0-8,-1 0-45,0 0 50,0 0-59,0 1 54,-1 0 96,1 0 588,0 0-362,-1 1 603,-1 1-680,1 1 99,-1 1-141,1 1-44,-1 0 3,0 1-42,0 2-103,1 0-40,-1 0-80,0 1 74,1 0-35,-1 0 40,1 0-11,0 0 23,0-1-125,0 0 28,0 0-95,0-2-274,0 1 131,0-2-256,0 0 246,1-2-457,1 1 193,-2-1-376,1-1-36,0-1 246,0 0 46,-1 0 324,1-2 304,0 0 0,-1-2 0</inkml:trace>
  <inkml:trace contextRef="#ctx0" brushRef="#br0" timeOffset="99">594 1157 9502,'-3'0'1283,"3"-1"-914,-1 0 22,1 0-77,0 1 61,0-1-79,0-1-92,0 2-5,1-1-68,0 0-37,1 1 43,0 0-39,1-1-45,0 1 8,1 0-80,0 0 92,1 0-36,0 0 7,-1 1 17,2-1-59,0 1 58,0 0-58,0-1 45,1 0-80,0 0 94,1 1-80,0-1 77,0 0-114,-1 0 31,0 0-96,1-1 97,-1 1-128,0 0 83,0 0-95,-1-1-34,0 1 52,0-1-86,0 1 7,-1 0 39,0 0-57,0-1 112,0 0-63,-2 0 103,0 1-67,0 0 61,-1-1 67,0 1 3,-1-1 34,-1 1 1146,1 0-906,-1 0 937,0 0-1144,1 2-22,-1-1-6,1 1-31,-1 0 28,0 0 63,0 0-9,1 1 14,-1 0-54,1 1 9,-1-1-2,0 2 26,0-1-43,1 0-6,-1 1-10,0 0 9,0-1-99,0 1 23,0-1-120,0 1 58,0-2 0,0 2 39,0-1 28,0 0-38,0 1-4,0-1-39,0 0 33,0 0 85,0 0-16,0-1 15,0 0 6,-2 0-1,1 0 19,0-1-10,-1 1 7,1-3 17,-1 2 17,1-1-15,-1-1 109,0 0-42,0 0 100,0 0-22,0 0-44,-1 0 40,1 0-57,-2-1 194,0 0-51,1 0 118,-2 0 35,1 0-113,-1 0 80,-1-1-87,0 1 7,0 0-5,0 0-40,-1-1-32,0 1 110,0 0-45,0 0 128,0 0-102,-1 1-87,1 0-18,0 0-118,0 0-1,1 0-10,2 0 26,-1 1-549,3 0 145,-1-1-403,2 0 416,-1 0 174,3 0 101,0-1 32,2-1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780 677 24575,'-32'0'0,"22"-2"0,7-3 0,-1 1 0,0-3 0,1 0 0,-2-2 0,2-1 0,-1-1 0,0-2 0,0 1 0,0-3 0,0 1-232,0-1 174,0-1-174,0 0 232,0-1 0,-1 1 0,0 2 0,2-1 0,0 3 0,1 0 0,1 2 0,0 1 0,0-1 0,1 0 0,0-1 0,0 1 0,0-1 0,0 0 0,0 0 0,0 0 0,0 0 0,0 1 0,1 0 0,1 0 0,0 0 0,0 1 0,1 0 0,1-1 0,-1 1 0,1-1 0,0 1 0,1-2 0,1 2 0,-1-1-319,1 0-78,1-1-1,0 0 80,1 0 318,0 0 0,0 0 0,1 0 0,-1 1 0,0 1 0,1 1 0,-1 0 0,0 1-148,0 0-35,0 1-1,1-1 38,-1 1 146,1 1 0,-1-1 0,0 1 0,1 1 0,2-3 0,2 2 0,3-1 0,-3 1 0,0 2 0,-4 2 0,1-1 0,0 2 0,-1-1 0,5 1 0,-1 0 0,3 0-44,-1 0 33,-1 1 174,-3 3-111,0 1 781,0 3-677,-3 2 471,1 1-627,-2 1 0,1 2 127,-3 0-96,1 3 97,-2-5-128,0 1 0,-2-5 0,0 2 0,0-1 0,0 0 0,-1 1 0,0 0 0,0 0 0,-1 0 0,0 1 0,0-1 0,0-1 0,0 2-214,0 0-53,0 0-1,0 0 55,-1 1 213,0 0 0,0 0 0,-1-1 0,0 1 0,-1-1 0,0 0 0,0 1 0,0 0 0,-1-1 0,0 1 0,-1 1 0,0-2-327,-1 1-81,0 0-1,0 0 83,-2 1 326,0-1 0,0 0 0,0 0 0,0 1 0,-1-1 0,2 0 0,-1 0 0,0-1 0,2 0 0,-1-1-115,1 1-27,0-2-1,-2 3 29,0 0 114,-1 1 166,2-2-124,2-2 561,0-2-494,2-1 1011,-1 0-948,0-1 780,1 0-885,-1 0 201,0-2-268,-1-1 0,0-1 0</inkml:trace>
  <inkml:trace contextRef="#ctx0" brushRef="#br0" timeOffset="1">678 779 24575,'-19'-3'0,"14"3"0,2 2 0,0 0 0,1 0 0,-1 2 0,1 0 0,0 1 0,1 0 0,-2 1 0,2 0 0,-1 2 0,2-2 0,-2 1 0,1-1 0,1 1 0,-1 0 0,0 0 0,0 0 0,1 0 0,0 1 0,0-1 0,0 0 0,0 0 0,1 0 0,0-1 0,1 1 0,1-2 0,0 1 0,1-1 0,0 0 0,0-1 0,1 0 0,0 0 0,0-1 0,0 1 0,0 0 0,1-2 0,-1 2 0,1-1 0,-1 0 0,2-1 0,-1 1 0,1-1 0,1 1 0,-1-1 0,1 1 0,1-2 0,1 0 0,-2-1 0,1 1 0,-1 0 0,0-1 0,-1 0 0,0 0 0,2 0 0,0 0 0,0 0 0,1-2 0,0 1 0,-1-2 0,0 1 0,1-2 0,-2 1 0,1-1 0,-1 0 0,1 0 0,-1 0 0,1-2 0,-1 1 0,0-1 0,-1 0 0,0-1 0,-2 1 0,1-1 0,-2 0 0,0-1 0,-1 1 0,-2 0 0,2 0 0,-3 1 0,1-1 0,-1 1 0,0 1 0,0-1 0,0 0 0,0-1 0,0 0 0,0 0 0,0-1 0,0 1 0,-1-1 0,0 1 0,-1 0 0,0 3 0,0-2 0,-2 1 0,1 0 0,-2 1 0,0-1 0,1 1 0,-1 0 0,0 1 0,1 0 0,-2 0 0,2 0 0,-3-1 0,3 1 0,-2-1 0,2 2 0,-1-3 0,1 2 0,0 0 0,0-2 0,-2 2 0,1-1 0,-1 1 0,0 1 0,0 0 0,0 0 0,0 1 0,1-1 0,-1 1 0,1 0 0,-1 0 0,1 0 0,0 1 0,1-1 0,-1 1 0,1 0 0,0 0 0,-1 0 0,2 0 0,-1 0 0,1 0 0,-1 0 0,1 0 0,-1 0 0,1 0 0,0 1 0,0-1 0,1 1 0,-2 0 0,3 0 0,-2 0 0,1 1 0,-2-1 0,2 1 0,-2-1 0,2 0 0,-1 0 0,0 0 0,0-1 0,0 1 0,0 0 0,-2 1 0,2 0 0,-2 0 0,2 1 0,-2 0 0,2 0 0,-1 0 0,0 0 0,1-2 0,-1 2 0,0-1 0,1 0 0,0 0 0,0 0 0,0 1 0,0-1 0,0 2 0,0-1 0,0 0 0,1 0 0,1-2 0,0 2 0,1-2 0,-1 1 0,3 2 0,1 0 0,0 1 0</inkml:trace>
  <inkml:trace contextRef="#ctx0" brushRef="#br0" timeOffset="2">1022 869 24575,'2'-10'0,"0"8"0,1 2 0,1 0 0,2 0 0,1-1 0,2 1 0,2-1 0,0 1 0,1-3 0,0 3 0,0-2 0,0 2 0,1-1 0,1 1 0,0 0 0,1 0-251,1 1 189,-3-1-188,0 0 250,-3 1 0,-1 0 0,1 0 0,-1 1 0,1-1 0,0 1 0,1 0 0,-1 0 0,1 0 0,0 0 0,0 1 0,0 0 0,0 0 0,1 1-270,-1-1-67,-1 1-1,2 0 69,-1 2 269,0-2 0,1 1 0,-1-1 0,0 2 0,-1-1 0,0 0-124,-1 0-29,1 0-1,-2 1 31,0-1 123,1 1 0,-1 0 0,1 0 0,-2 2 0,1-2 0,0 2 0,-1 0 0,-1 0 0,0 0 0,-1 0 0,1 0 0,-1 1 0,2 2 0,-2-1 0,1 1 0,-2-2 0,-1 0 0,0 3 0,0 2 0,1 2 0,-2 0-77,0-1 58,-2 0-57,1-1 76,-2 1 0,0 0 0,-2-1 0,-2 1 0,-3-3 0,-1 2 0,-1-1 0,-2-2 0,0 0 0,1-3 0,0-1 0,-1-2 0,-1 0-72,0-1-16,0-1-1,4-1 19,-1-1 70,0 1 0,0-1 0,-1 1 0,1-1 0,0 0 0,0 0 0,0-1 0,0 0 0,0 1 0,-1-1 0,1 0 0,-1 0 0,0 0 0,1 0 0,0-1 0,-1 0 0,1-1 0,-1 0 0,1-1 0,-1 0 0,0 0 0,1-1 0,0 0 0,0-1 0,0 2 0,1-2 0,-1 0 0,1 1 0,0-1 0,-1 0 0,1 0 0,1 0 0,0 0 0,0 0 318,-2-3-239,2 0 240,-1-1-319,2 2 0,0-1 0,1 0 0,-1 0 0,1 1 0,-1-1 0,-2-2 0,-2 0 0,0-1 0,0 1 0,1 0 0,0 0 0,3-1 0,-1 0 0,1-1 0,-1 2 249,1 1-187,-1 1 268,0 0-310,1 2 458,0-1-378,2-1 506,-2-1-554,3 1 157,-2 0-209,2 1 0,-1 0 0,1 2 0,-1 1 0,0-1 0,-1 0 0,0 0 0</inkml:trace>
  <inkml:trace contextRef="#ctx0" brushRef="#br0" timeOffset="3">595 920 24575,'2'-14'0,"-4"11"0,-5 5 0,-1 1 0,-2 1 0,-3-1 0,0 2 0,0-1 0,-3 2-337,1-2 252,2 0-251,0-1 336,4-1 0,-1 0 0,1 1 0,-1-1 0,0 0 0,1 1 0,-2-1 0,1 0 0,-1 1 0,0 0 0,0 0 0,0 0 0,0 1 0,0-1 0,1 2 0,-1-1-270,0 0-66,0 1-1,0 1 68,0 0 269,0 0 0,0 0 0,0 0 0,1 0 0,0 0 0,-1 0 0,0 0 0,0 0 0,0 0 0,1 1 0,-1 0 0,1 0 0,-1 2 0,2-1 0,-1 0 0,1 1 0,0 0 0,0 0 0,0-1 0,0 1 0,2 0 0,-1 0 0,1 0 0,1-1 0,0 1 0,0 1 0,2 0 0,0-1-93,1 1-23,0-1 0,0 1 24,2-1 92,-1 0 0,1 0 0,0 3 0,1 2 0,1 2 0,3 0 0,3-2 0,3-1-181,-1-3-45,2-1-1,-3-4 47,0 0 180,2 0 0,-1-1 0,2 0 0,0-1 0,0 0 0,1-2 0,1 1 0,-1-1 0,0-1 0,2 0-175,-1-2-43,0 0 0,1-1 44,-1-1 174,1 0 0,-1 0 0,1-2 0,-1 2 0,0-1 0,0 0 0,0 0 0,0 0 0,0 0 0,0 0 0,0-1 0,1 0 0,-1-2 0,1 0-164,0 0-40,0 0-1,0-2 42,-1 1 163,1 0 0,-1-2 0,1 1 0,-1 0 0,0-1 0,-1 0 0,0 0 0,-2-1 0,0 1 0,0 0-162,-2 0-39,0 0-1,-1-1 41,0 0 161,-1 1 0,-1 0 0,0 0 0,-1 1-5,0-1 0,0 0 0,-2 0 1,0 0 4,-1 0 0,0 1 0,0-4 586,-1 1-440,-1-1 1277,0 3-1214,-2 3 1214,-1 3-1276,1 3 544,0 1-559,-1 1 104,0-2 1,0 1 0</inkml:trace>
  <inkml:trace contextRef="#ctx0" brushRef="#br0" timeOffset="4">697 1012 24575,'2'12'0,"-2"-7"0,0 3 0,0-2 0,0 2 0,0 0 0,0 0 0,0 1 0,0 1 0,0 2 0,0 1 0,0 0 0,0 1 0,0 1 0,0 0 0,0-1 0,-1 0 0,0 1 0,1-1 0,-2 0 0,0 1 0,1-1 0,-1 1-270,1 1 202,-1-3-201,1 0 269,0-4 0,0 0 0,-2 3 0,2-1 0,-1 2 0,0-4 0,0 1 0,-1 3 0,-1 1 0,-1 3 0,1 0 0,0-4 0,1-2 0,0 2 0,-1 1 0,0 3 0,0 0 0,1 0 0,-1 0 0,2-3 0,0-1 0,0 0 0,0 0 0,0 4 0,-1 0 0,1 0 0,1-1 0,-1 2 0,1-1 0,-1 0 0,2-2 0,-2 1 0,1 0 0,0 1 0,0-1 0,0 1 0,0-1 0,0 1 0,0-2 0,1 3 0,-2-2 0,1 0-83,-1 0 62,1-2-61,0 0 82,0-1 0,1 1 0,0-3 0,0 1 267,0-1-200,0-1 285,0-3-330,0 1 63,1-2-85,1 0 0,1 0 0,0 1 0,1-1 0,-1 1 0,1-1 0,0 0 0,1-1 0,-1 1 0,2-1 0,0-1 0,1 1 0,-1-2 0,2 1 0,-3-1 0,3 1 0,-2 0 0,1-1 0,-1 1 0,1-1 0,0 0 0,-1-1 0,1 0 0,0 0 0,2 0 0,0-1 0,1 1 0,-1-1 0,1 1 0,-1-1 0,0 1 0,1-2 0,-1 0 0,1 0 0,1 0 0,-1 0 0,-1 0 0,2 0 0,-3 0 0,0-1 0,0-1 0,0 0 0,0-2 0,0 0 0,-1 0 0,1 0 0,-1 1 0,1-2 0,-1 2 0,0-1 0,-1 0 0,-1 0 0,0 0 0,0-2 0,-2 1 0,0-1 0,-1 0 0,1-1 0,-2 0 0,2 0 0,-2 0 0,0 0 0,0-1 0,1 0 0,-2 0 0,2-3 0,-2 0 0,2-3 0,-2 0 0,1-1 0,-1 1 0,0 1 0,0 1 0,0-1 0,0-1 0,0 1 0,0-2 0,-2 1 0,1-1 0,-1 1 0,-1-1-255,1 0 191,0-2-190,1 0 254,-1 0 0,0 1 0,0 2 0,1 1 0,-2 1 0,1-2 0,-3-4 0,1 2 0,0 2 0,0 3 0,1-2 0,0-1 0,-1-2 0,-1-1 0,2 2 0,0 0 0,0-1 0,1 0 0,-1 0 0,1 0 0,-1 1 0,-1 1 0,1-1 0,0 0 0,0-2 0,0 2 0,1-1 0,0 2 0,1 1 0,-1 1 0,1-1 0,-1 2 0,1-2 0,-2 1 0,2 0 254,0 2-190,0 0 191,-1 2-255,1-2 0,-1 1 0,1 0 0,0-1 0,0 2 0,1-2 0,-2 1 0,2 1 0,-2 0 0,1 2 0,0-1 0,-1 1 0,1 0 0,0 1 0,-1-1 0,1 1 0,-2-1 0,2 0 0,0 0 0,-1 1 0,0-2 0,0 2 0,-1 0 0,1-1 0,0 3 0,0-3 0,0 1 0,1 0 0,1 1 0,-1-1 0,0 2 0,1-2 0,0 3 0,0-2 0,-1 1 0,1-1 0,0 1 0,0 0 0,0 1 0,0-1 0,0 0 0,0 1 0,0-1 0,0 0 0,0 1 0,0-1 0,0 1 0,0-2 0,0 1 0,0-2 0,0 0 0,0 1 0,-1 3 0,-2 3 0,0 2 0</inkml:trace>
  <inkml:trace contextRef="#ctx0" brushRef="#br0" timeOffset="5">846 779 24575,'-6'13'0,"5"-10"0,1 0 0,0-2 0,2 1 0,-1 0 0,2-1 0,0 1 0,1-2 0,-1 0 0,1 0 0,-1 0 0,0 0 0,-1-1 0,0-2 0,0-1 0,1-1 0,-1 0 0,-1-1 0,1 2 0,-2-2 0,0 2 0,0 1 0,0 1 0,-2 0 0,1 1 0,-2 1 0,0 0 0,0 0 0,-1 1 0,2 1 0,-1-1 0,1 1 0,1 0 0,0-1 0,1 1 0,0-1 0,0 1 0,1-1 0,-1-1 0,0 1 0,0-1 0,-3 0 0,1 0 0,-1 3 0,1-2 0,0 2 0,2-1 0,0 0 0,1-1 0,2 0 0,0-1 0,0 0 0,-1-1 0,1 0 0,-1-3 0,-1 1 0,1-1 0,-1 1 0,0 1 0,-1 1 0,-1 1 0,0 0 0,0 1 0,0 1 0,0 0 0,1-1 0,0 2 0,1-3 0,0 0 0,0 0 0,0 0 0,-2 0 0,1 0 0,-2 0 0,1 1 0,-1-1 0,3 2 0,1 1 0,0 1 0</inkml:trace>
  <inkml:trace contextRef="#ctx0" brushRef="#br0" timeOffset="6">875 774 24575,'-20'1'0,"15"0"0,4 2 0,0-1 0,1 0 0,0-1 0,1 0 0,0-1 0,-1 0 0,2 0 0,-1 0 0,0 0 0</inkml:trace>
  <inkml:trace contextRef="#ctx0" brushRef="#br0" timeOffset="7">763 774 24575,'-22'5'0,"16"-3"0,5 1 0,1 0 0,0-2 0,1 0 0,0-1 0,2 0 0,1-1 0,0-1 0,0-2 0,-1 1 0,0-2 0,-2 1 0,0 0 0,-2 3 0,0 0 0,-2 2 0,-1 3 0,1 2 0,0 1 0,2-1 0,0 1 0,0-4 0,3 1 0,-1-3 0,2 0 0,-1 0 0,3-3 0,-2 0 0,0-3 0,0-1 0,0-1 0,-1 0 0,-2 2 0,0 2 0,0 0 0,-3 3 0,-1 0 0,0 2 0,-1 2 0,2 0 0,0 0 0,1 1 0,1-1 0,0 1 0,0 0 0,1 2 0</inkml:trace>
  <inkml:trace contextRef="#ctx0" brushRef="#br0" timeOffset="8">741 793 24575,'7'-4'0,"-5"2"0,-2 1 0,2 1 0,2 0 0,2 1 0,0 1 0</inkml:trace>
  <inkml:trace contextRef="#ctx0" brushRef="#br0" timeOffset="9">757 892 24575,'1'16'0,"1"-11"0,0-2 0,1 0 0,0-2 0,2 1 0,-1-2 0,1 1 0,-1-1 0,0 0 0,1 0 0,0 0 0,-2-1 0,3 0 0,-1-1 0,0-1 0,-1-1 0,1 0 0,-1 0 0,0 1 0,-2 0 0,-1 1 0,0 0 0,-2 1 0,-1 3 0,-2-1 0,-1 4 0,0-2 0,-1 0 0,2-1 0,-1 0 0,1 0 0,0-1 0,0 0 0,0-1 0,0 0 0,0 0 0,0 0 0,0-1 0,1 0 0,-1 0 0,3-1 0,-2 1 0,2-1 0,0 0 0,0 1 0,0-2 0,0 0 0,0-2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1:38.068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235 186 9169,'0'-9'97,"1"4"282,-1 0-106,2-1-34,0 0-55,2 1-12,0-2 59,1 2-10,1-1 75,-1 0-87,0 1 136,1-1-91,-1 0 118,0 0 99,0 1-101,-1-1 96,0 2-12,-1 0-124,-1 1 70,0 1-115,-1 0 108,-1 0-168,0 1 76,-2 0-175,-2 1-15,-1 2 20,-2 2-56,-2 3-14,-1 4 14,-2 3-109,-1 4 94,-1 3-127,0 4 139,-3 4-39,1 4 100,0 3-87,1 3 76,1 0-69,3 0 57,3-2-41,3-2-99,3-4 18,1-1-91,3-3 45,2-2 1,3-3 50,4-2-194,2-4 90,2-3-135,2-3 76,1-4 30,2-2-8,-1-4-12,3-4 65,-1-4-1,4-7 25,-2-4 70,3-6 0,-1-3 10,2-4-13,-3-1-70,2-2 17,-5 0-58,-1-1-1,-3 0-19,-2-1 27,-3-1 4,-4 1 21,-2 0-17,-2 2 23,-3 1 7,-2 3 7,-2 5 33,-3 1 21,-3 6-12,-4 2-5,-3 5-361,-1 4 84,-3 5-617,-2 4 304,0 2-168,-1 7 327,1 1 251,2 5 89,1 1 117,2 1 0,1 1 0</inkml:trace>
  <inkml:trace contextRef="#ctx0" brushRef="#br0" timeOffset="1">832 935 11671,'0'15'938,"0"-6"-792,0 1 38,-1 3-40,-1 1-51,-2 3-17,-2 2-91,-2 2 104,-2 3-4,-3 3-26,0 3 54,-2 0-40,0 3 62,1-1 32,1 0-53,1-2 25,3-1-176,3-3 55,2-2-137,3-5 137,2-1-60,2-3 57,3-3-65,3-2 5,3-2 34,2-2 19,1-2-179,2-1 50,2-2-154,0-1 124,2-3-239,-1-2 75,2-2-169,-1-3 194,0-2-274,-1-1 123,-2 0-211,-2 0 248,-1 0 226,-3 1 73,0-1 105,-2-1 0,1-1 0</inkml:trace>
  <inkml:trace contextRef="#ctx0" brushRef="#br0" timeOffset="2">152 1036 9502,'11'-34'332,"-5"20"1,-1 3 66,-1 3-52,0 3 48,0 3-54,-2 1-85,0 4 57,0 2-114,-1 5 133,-1 4-99,0 2 118,0 4-136,0-1 117,0 3-108,0 0 115,1 1-134,0 0 31,1 2-93,2 0-19,2 2-74,3-1 12,1 0 2,2-2-101,1-1 42,1-2-91,1-3 84,0-3-40,-1-3 23,1-4-77,-1-2 62,0-3-205,-1-2 33,-1-2-119,0-2 96,-2-4 64,0-3 51,-1-3 97,1-3 31,-1-3 73,2-1-95,-2-2 98,2-2-64,0-2 95,-1-1-28,0-1-51,-1 2 16,-2-1-57,-1 1-35,-2 1 33,-1 3-19,-2 2-170,0 4 56,0 2-151,-1 4 95,0 1-303,0 3 79,-1 1-205,-1 2 225,1 2-335,0 3 469,1 1-298,-1 5 558,1 1 0,-1 4 0</inkml:trace>
  <inkml:trace contextRef="#ctx0" brushRef="#br0" timeOffset="3">1271 177 9502,'-23'0'565,"15"0"-103,4 0 591,1 0-711,4 0 555,2 0-1009,4 0 91,-1 0-128,4 0 64,-1 0 76,2 0-40,1 0 85,1-1 14,1 0-61,1-1 12,2 0-106,0 0 26,1 1-62,0-1 10,1-1-37,-1 1 30,0-1 57,1 0 7,0-1 51,-1 1 44,3-2 10,-2-1-12,2-1 55,-1-2-43,1 0 16,1-2 55,-1-1-31,1 1 10,-1-1-19,-1 3-44,-2 0-47,-3 2 53,-2 2-44,-4 2 65,-2 1 120,-1 1-10,-3 0 131,-1 3-97,-1 1 15,-1 3-74,0 1 52,-1 4-75,0 0 39,-3 3-56,1 1 6,-3 3 5,0 0 5,-1 4-59,0 3 37,-3 2-32,1 3 65,-2 1-66,0 1-21,0 1-14,1-1 7,0 2-28,1-4 20,0 1-88,2-3 76,0-2-22,1-2 46,0-2-29,1-3 29,1-2-6,0-4 4,-1-1 6,1-3 47,0-2 23,1-2 3,0-2 6,0-1-63,1-2 13,0-2-149,1-1 29,0-5-112,1-3 126,0-6 21,1-3-190,1-4 47,2-3-162,2-3 55,2-2 101,1-1-48,1-2 43,1-2 28,2 1 4,2-1-25,1 2 185,2 2-85,0 3 165,0 5 29,1 2-49,-1 5 46,0 1 34,-1 6-68,-2 2 102,0 4-105,-1 2-29,-1 2-2,0 0-42,1 2 69,-2 1-53,0 2 15,0 2-16,-2 2 9,0 0 10,-3 1-37,-1 2-23,-2 1-89,-2 1 28,-3 1-35,-1 2 61,-5 0 6,-2 1 24,-4 0 10,-1 1-8,-2 1-49,-1 0-21,-2 0 1,0 0 117,0 0 28,1 0 90,2 0-48,1-2 4,3 0-49,3-1 1,1-1 192,2 0-38,2-1 159,1 0-140,1 0-61,2-1 108,1-1-41,2-1 108,3 0-119,1-3-27,4 0-49,1-1-341,2-2 81,0 0-207,2-2 235,1-1-807,0 0 262,1 0-603,-2 1 732,3 1 251,-3 2 251,1 2 0,0 1 0</inkml:trace>
  <inkml:trace contextRef="#ctx0" brushRef="#br0" timeOffset="4">769 155 9502,'2'-11'106,"-1"7"61,0 0 25,-1-1-11,1 2 133,-1-1-84,1 1 115,-1 1-131,0-1 65,1 1-59,0-1 11,0 1-32,0-1 31,1 2-11,-1-1 77,0 1-22,1 0 49,-1 0 47,0 0-79,1 2-18,-1 2-188,-1 3-10,0 5-1,-2 5 26,-1 5-88,-2 4 42,-2 5-122,-1 2 122,0 4-87,0 0 93,0 1-132,2-1 46,1-2 3,2-3 24,1-2 52,2-3 10,-1-2-12,2-4 51,1-3-1,1-3 10,2-2 53,0-3-86,1-1 53,-1-4-59,1-1 71,1-2 11,0-1 15,0 0-2,1-2-112,-1-2-2,3-4-9,-1-2 9,4-5 59,1-3-180,2-5 41,2-3-306,1-4 145,1-2-74,-1-2 116,0-1 48,-3-2 39,0 1-3,-1 0 44,-2 4-41,0-2 24,-1 6-57,0 0-57,-2 4-12,-1 2-58,-2 4 88,-2 3-200,-2 4 80,-2 2-129,-1 4 90,-3 2-242,-3 1 89,-2 2-170,-3 1-170,-2 4 230,0 2-31,1 3 306,-1 3 278,1 3 0,1 1 0</inkml:trace>
  <inkml:trace contextRef="#ctx0" brushRef="#br0" timeOffset="5">5371 201 9502,'1'-4'1752,"-3"5"-1180,0 2-253,-4 5-31,1 0 27,-2 4-49,1 0-62,-1 3 6,0 1-75,-1 2 15,1 2-17,-1 0 3,0 2-5,1 0-87,-1 0 15,1 0-79,0 0 87,1-1-206,0-1 98,1-2-157,1-2 103,0-2-101,0-2 45,1-2-92,0-3 53,1-1 29,0-2-441,1-2 288,1-3-322,-1-2 352,2-5 25,0-2-5,1-3 82,2-2 80,3-2 45,2-4 11,2-1 67,3-4-80,0-2 85,2-2-97,0 2 74,0 0-45,-2 4 83,-1 2 289,-3 5-89,-1 2 220,-1 5-234,-3 2 221,-1 3-136,-1 3 202,-1 1-209,-1 4 37,0 2-74,-2 5 64,0 3-110,-2 4-24,0 1-66,-3 4 6,1 0 15,0 2-16,1 0 17,1 0-71,3-2-11,1 1 0,3-2 26,5-2-166,1-2 40,5-3-145,1-2 98,3-2-102,-1-3 42,2-2-87,-2-3 74,1-1 44,-2-1 7,1-2 30,-2-2 135,0-4-1,-1-1 83,0-4-38,-2-1-54,1-4 1,-1-2-23,-1-4-101,0-3 21,0-3-35,-2-2 64,1-5-65,-1 0 44,0-3-122,-1 1 77,-2 3-207,-2 5 63,-2 4-129,-3 7-95,-2 5 135,-4 6-142,-5 3-135,-2 7 129,-3 3 7,1 6 227,-1 4 228,0 3 0,0 2 0</inkml:trace>
  <inkml:trace contextRef="#ctx0" brushRef="#br0" timeOffset="6">2223 268 9502,'-10'-18'553,"7"11"-90,-1 0-122,2 1 45,-1 0-47,3 0 34,-1 0-94,2 0-42,1 0-31,3-2-13,5-2-45,2 0-8,5-3-9,3-1 31,4-2-9,2 0 13,1 0-20,2 2-64,-2 3-11,0 2 0,-3 3 26,-3 3-173,-4 3 58,-2 3-165,-5 3-33,-1 5 83,-5 4-67,-1 3 32,-4 1 82,-2 0-70,-3 2 97,-3-2-41,-3 1 94,-1-1-74,0-2-13,-2 0 1,1-2-25,-2 0 60,2-2 63,1-1 21,1-2-1,4-3 1,1-1-93,3-2 31,1-1 13,2-2 61,4 0-11,0-1 5,8-1-61,-1 0 2,5-2 1,-1 1 25,2-1-7,1 1 13,0 1-6,1 1 9,0 0-6,-2 1 7,0 3-103,-2 2 20,-1 3-74,-3 1 78,-3 2-38,-2 1 26,-3 0-14,-2 2 15,-2-1 209,-5 2-38,-3-1 111,-4 1 4,-2 1-77,-3 0 83,-1 1-124,-3 0 216,0 1-112,0-1 175,1-1-239,0-1 24,2-1-114,2-2 135,3-2-410,3-2 128,3-3-282,2-2-281,3-1 65,2-2-114,2-3-243,3-2 461,5-7-84,3 0 301,4-5 286,2-2 0,3-2 0</inkml:trace>
  <inkml:trace contextRef="#ctx0" brushRef="#br0" timeOffset="7">2811 146 9502,'-20'-6'1889,"13"5"-1399,3 1-23,3 1-114,2 1 41,3 1-94,4 1-54,5-2 2,4 1-48,2-3-75,5 1-47,1-3-56,4-1-293,1-2 99,2-2-184,0-1 259,-1 0-246,-1 0 160,-3 0-170,1 1 222,-1-1 131,0 0 0,1-3 0</inkml:trace>
  <inkml:trace contextRef="#ctx0" brushRef="#br0" timeOffset="8">1230 99 11053,'0'16'532,"0"-8"-362,0 2-33,0 1 56,-1 1-16,-1 3 15,-1 2-20,-1 2-26,-3 4-16,1 2 1,-3 5-1,0 0 37,0 2-27,0 0 27,1-1-91,2-2-13,0-1-1,3-2 29,0-2 44,2-3 22,1-3-24,0-1-46,1-4-26,3-2 0,2-3-5,2-1 60,3-2-78,2-2-13,0 0 1,1-2-287,1 0 117,1-1-192,-1 1-165,1-2 171,0 0-192,2-1 238,-2-2 84,1-2-324,-2-2 96,0 1-224,-2-2 126,0 0 150,-3-1 95,0 1 117,-3-3 164,1 1 0,-2-3 0</inkml:trace>
  <inkml:trace contextRef="#ctx0" brushRef="#br0" timeOffset="9">2893 110 9502,'-11'0'946,"7"0"-749,-1 1 140,1 0-52,0 2 293,0 2-191,1 1 33,0 3-127,0 0-99,1 2 52,-1 1-84,0 3 38,-1 2-54,-1 3-159,-2 3 37,-2 4-125,-2 2 90,-1 2-9,-1 1 83,0 2-72,0-1 68,0 1-67,3-4 16,2 1 35,2-5 11,2 0 20,2-5 63,1 0-66,0-4 46,2-2-65,1-2-44,2-3-12,3-2 11,2-4 7,3-1-52,1-2 14,3-1-93,2-2 103,1-2-172,2-4 93,0-1-487,2-2 197,-2-1-202,0 0 263,-3 0 77,0 0-250,-3 0 67,-1 0-165,-3 1 219,-2 0 208,-2 1 66,-2-2 100,-3 1 0,-1-1 0</inkml:trace>
  <inkml:trace contextRef="#ctx0" brushRef="#br0" timeOffset="10">6262 211 9502,'6'-6'-87,"-3"4"483,0-1-76,-1 1 271,1-1-227,0-1-88,0 0-82,0-1 75,1 0-44,-1-1 12,1-1-34,-1 0 67,-1 0-36,0 0 137,-1 0-150,0 0 49,-1 2-70,-1 0 0,-2 1-13,-4 2 45,-2 0-32,-3 1 88,-3 2-42,-2 2 6,-3 3-44,-2 2-51,-2 4-85,-2 4 11,-1 3-1,-2 3 71,0 4-16,0 2 31,1 3-33,3-1-39,2 3-25,4-3-2,1 1 14,5-2-132,3-3 16,2-2-115,4-2-119,1-4 114,3-1-125,2-4 71,3 0 67,3-4-38,2-1 58,2-3 31,2-1 9,1-2 29,1-1-32,0-1 90,3-1-66,-2-1 72,2-4-64,-3-2 58,0-2 28,-4-1-6,-1-3 100,-2 0-84,-2-3 122,-2 0-174,-3-1-4,-2 0-70,-1 1 22,-3 3-315,-4 1 79,-1 4-251,-2 1 240,-1 3-629,0 2 664,0 2-527,2 2 798,0 2 0,1 2 0</inkml:trace>
  <inkml:trace contextRef="#ctx0" brushRef="#br0" timeOffset="11">4411 214 9502,'-25'6'578,"16"-2"-95,0-1-21,3 0-112,2-1 43,0 0 101,2-1-255,4 0 167,2-2-268,6 0 25,3-3-32,4 0-95,3-2 25,2 0-69,3 0 84,2 1-111,3-1 66,0 1-100,3 1 70,-1-1-285,0 2 77,-2 0-214,-1 0 155,-1 0 64,-2 1-8,-1-1 26,-2 0-1,-1 0 23,-4-1 33,1 0-104,-5 1 44,-2-1-87,-4 2 54,-2-2 34,-4 1 26,0 0 8,-3 0 11,-2 0 112,-3 2-30,-3-1 106,-2 1 111,0 1-56,-1 0 84,2 0 223,-1 0-132,1 1 200,0 1-229,2 3 42,-1 0-46,2 2 74,0 2-28,-1 2-40,0 2 29,-1 3-56,0 2 20,-2 4-100,-1 1 28,-2 5-38,1 0-28,-3 3 21,1 0-7,-1 2-29,2-2-2,0-1-13,1-2 9,2-1-52,1-3 19,1-2-99,2-3 76,0-2-277,1-3 86,1-2-170,1-3-298,0-2 202,2-2-293,1-1 258,-1-2 85,5-5 0,2-2 0,2-4 0</inkml:trace>
  <inkml:trace contextRef="#ctx0" brushRef="#br0" timeOffset="12">3756 165 9502,'-9'-6'483,"6"3"-74,1 2 9,-1 0-113,1 1 61,0-1 29,-1 3-93,1 0 70,-2 4-84,1 3-28,-1 2 19,-1 3-60,-1 3-16,-1 5 6,-1 1-4,-1 5-16,0 0-12,-2 4-80,2-2 34,-2 2-139,2-3 50,1 1-133,1-5 150,1-1 3,2-2-57,1-3 5,1-1-344,0-3 98,1-2-120,-1-3 144,1-2 79,0-3-213,1-2-246,0-1 72,0-4-107,0-1 366,0-6-7,1-2 82,1-4-18,3-3 68,2-2-12,2-4 17,2-4-15,3-3 56,2-3 0,1-4 15,1 1 165,0-1-97,1 2 120,-2 2 225,1 4-122,-3 6 218,-1 4-238,-3 5 193,-1 5-104,-2 4 167,-1 3-77,-1 2-117,0 3 65,-2 3-106,0 5-16,-1 3-28,-1 4-35,0 2 21,-2 4 18,1 3 27,-1 3-11,-1 1-63,0 3-75,-1-1-1,0 1 16,0-1-180,0-1 40,1-4-149,0-1 133,2-4-422,-1-1 124,1-4-304,0-2-113,1-4 263,-1-2-218,0-2-352,-1-2 671,0-2-436,0-1 792,-2-1 9,-3-2 72,-2-2 0,-2-2 0</inkml:trace>
  <inkml:trace contextRef="#ctx0" brushRef="#br0" timeOffset="13">2272 146 10217,'-9'25'1463,"5"-9"-1246,-2 4 47,1 3-69,-1 4 11,-1 4-26,-1 1-122,0 3 18,0-3-279,1 1 99,1-4-123,0-1 132,2-3-248,0-3 93,3-2-180,-1-3 7,1-3 162,0-2-97,0-1 104,0-3 155,-1-1-3,-1-2 102,-2 0 0,-1 0 0</inkml:trace>
  <inkml:trace contextRef="#ctx0" brushRef="#br0" timeOffset="14">3661 422 9502,'-8'2'1417,"7"1"-1094,1 1 65,2 1-114,3 0-102,4-1-1,5-1-39,3-1 3,4-1-453,2 0 98,3-3-295,3-1 321,1-2 129,1-5 65,1-1 0,1-3 0</inkml:trace>
  <inkml:trace contextRef="#ctx0" brushRef="#br0" timeOffset="15">3365 165 12967,'-5'19'907,"1"-6"-711,-2 2 44,-2 4-94,0 3 57,-2 3-68,1 2-113,-2 2 17,1 1-109,-2 1-46,1-1 66,-1 0-55,2-2 65,0-2 21,1 0-4,1-3 27,0-1 92,2-3 27,2-3-38,1-1 1,1-3 19,2-1 7,-1-1 99,1-2-99,1-1 18,1-2-63,3-1 56,3-2-184,1-1 59,4-1-156,0 0-62,3-2 57,1-1-61,2-1 102,-1-2-165,1 0 37,-1 0-123,0 0 95,0 0-413,-1 0 115,1 0-274,0-1 470,-1-2 192,1-1 188,0-2 0,0-1 0</inkml:trace>
  <inkml:trace contextRef="#ctx0" brushRef="#br0" timeOffset="16">4296 170 14301,'-16'-3'780,"5"2"-622,-1 2 26,-3 2-67,-2 4 7,-3 3-21,-1 3-31,-2 3 0,0 1-10,0 1 25,2 1-125,-1 1 39,4-2-116,0 1 78,3-3-44,3-1 24,3-2-54,4-2 56,2-2-78,2 0 33,2-2-63,2 1 10,4-2 28,3 1-40,3 1-4,3-1 66,2 2-23,1 1 80,0 1-67,1 1-12,-1 0-18,-1 0 1,-2 1-74,-3-1 24,-1 0-82,-4 0 166,-3 0 25,-3-1 42,-2 0 170,-4 0-92,-3 0 134,-5 1-94,-3-1 13,-2 1-16,-1-2 47,-1-1-63,2-2-346,1-1 52,3-2-228,1-1 206,3-3-138,3 0 91,1-3-21,4-4 161,4-5 165,3-4 0,3-4 0</inkml:trace>
  <inkml:trace contextRef="#ctx0" brushRef="#br0" timeOffset="17">3587 1098 10457,'-9'2'1842,"5"2"-1321,1 1-187,0 3-9,0 2-76,-1 3 12,0 1-71,-3 5 0,1 2-5,-3 3 15,-1 3-1,-1 2 1,-1 2-118,1 0-3,-1 2-15,2-2 15,-1 1-176,3-4 51,0 0-141,2-3-109,0-4 133,1 1-153,1-6 184,0 0-84,1-5 84,1-1-121,0-3-37,1-3-102,1-1 17,-1-3-97,2-3 193,0-7-46,1-2 119,3-6-55,1-1 58,2-4-11,2-2 97,1-3 3,2-3 52,0-2 86,0-2-31,1 2 95,0-2-81,0 2 50,2-2-41,0 2 55,0 2-58,-1 2 172,0 5-45,0 3 143,-2 4 34,-1 3-61,0 3 65,-1 2 8,0 3-101,-1 3 63,0 1-70,0 1 44,0 3-38,0 0 49,2 4-94,-1 2-15,1 2-36,0 2 11,0 2-7,-3 0-69,-1 1 5,-2 1-69,-2 0-60,-3 1 52,-3 1-95,-3 1 123,-7-1 63,-2 0-1,-5-2 58,-2 0-88,1-2-120,-1-3 2,0-1-74,0-2 39,0-3-421,3-1 84,0-2-282,2-2-318,1 0 305,2-1-95,2-1 433,2-3 393,2-2 0,0-3 0</inkml:trace>
  <inkml:trace contextRef="#ctx0" brushRef="#br0" timeOffset="18">5065 239 9502,'1'-15'819,"1"9"-482,0 2-78,2 0 79,-1 1-84,0 0 2,0 2-14,0 0 18,-2 0-65,0 3 35,0 1-23,-2 6 15,-1 2 19,-3 5-38,-2 4-15,-2 4-11,-1 3-83,-2 2 5,0 2-10,0-3-220,0 1 83,2-2-153,-1-1 133,3-2-257,0-3 87,1-2-220,1-2 234,1-3-292,1-2 151,0-3-278,2-2 229,0-3 192,1-1 73,1-2 149,0-1 0</inkml:trace>
  <inkml:trace contextRef="#ctx0" brushRef="#br0" timeOffset="19">1205 389 9502,'-10'-3'1590,"9"1"-1167,3-1 28,2 0-103,0 1 62,1 0-213,1-1-92,1 2-50,2-3-168,2 1 100,1-1-113,2-1 97,1 0 98,2-2-292,0 0 134,3 0-203,0-1 214,1 0-620,0-1 542,0 0-520,-1 0 676,0 0 0,0 0 0</inkml:trace>
  <inkml:trace contextRef="#ctx0" brushRef="#br0" timeOffset="20">2725 425 9502,'-12'0'2052,"10"0"-1673,3 0 4,2 0-37,6 0-90,3-2 33,3 0-83,3-3-207,-1-1 7,3-2-130,-1 1-216,1-3 136,0 1-186,1 0 227,-3 0 101,0 0-503,-3 1 133,-1 1-668,-2 0 446,-1 1 111,-3 1 293,-2 0 250,0-1 0,-1 0 0</inkml:trace>
  <inkml:trace contextRef="#ctx0" brushRef="#br0" timeOffset="21">818 976 9502,'-26'0'1789,"17"0"-1328,3 0 98,3 0-56,4 1 39,2 1-319,4 2-179,1 1-25,2 1-93,0 1 99,0-1-132,1 0 69,1 0-99,0-1 109,2 0-152,1 0 81,1-1-196,0-1-59,3-2 37,-1 2-84,2-2-220,0 1 149,2 0-196,-2-1 244,2 1 236,-1 0 79,1 1 109,-1 1 0,0 1 0</inkml:trace>
  <inkml:trace contextRef="#ctx0" brushRef="#br0" timeOffset="22">122 1052 9502,'10'-11'550,"-5"5"-394,1 1-4,-1 0 9,0 1-15,-2 0 148,0 1-41,-2 0 103,1 1 854,-2 0-791,0 4 700,-2 3-988,-2 7-42,-1 4 5,-2 5-11,-1 5-17,-1 3 18,-2 4-1,-1 2 24,0 3-88,-1-2 38,1 0-109,0-4-208,1-2 69,2-4-176,1-3 185,2-4-290,1-2 120,0-5-216,2-2 207,0-3-269,1-3 140,1-2-215,1-3 294,-1-2-113,2-5 134,0-5 4,2-4 189,4-5 197,2-2 0,2-3 0</inkml:trace>
  <inkml:trace contextRef="#ctx0" brushRef="#br0" timeOffset="23">6886 1175 9502,'-37'-15'521,"20"8"-84,2 1-133,1 1 50,5 0-52,1 1 59,3 1-165,1 1 40,3 0-117,2 1 7,3 1-59,6-1-12,2 1 28,5 0-130,2 0 44,4 0-110,3-1 69,3-1 28,3-1-34,3-2-28,0-1 74,2-1-41,1 0 79,0 0 19,1-1 24,-1 1 12,-1-1-15,0 1-83,-2 0 9,-1 1-8,-3 0-127,-2 0 58,-3 1-101,-4-1 81,-3 3 113,-4 0-29,-3 1 45,-4 1 107,-2 3-54,-5 1 146,-2 4-146,-5 4 34,-5 3-99,-3 3 41,-5 2-20,-1 4-34,-2 1 74,-1 3-55,0 1 147,0 1-51,1 1 96,1-1-82,2 0 2,2-2-50,3-2-9,1-2-123,4-1 18,0-3-98,3-2 105,0-2 42,2-4 32,0-1 20,1-3-29,1-2 60,1-3-139,1-2 65,2-4-157,2-5 88,3-3-198,3-4 96,3-3-125,2-1-35,1-5 89,2-1-96,1-2 92,2-3 1,0-1 63,0 0-48,-1 2 83,-1 2 244,-4 5-27,-2 4 177,-4 4-145,-1 4 280,-3 3-103,-2 4 367,-1 0-312,-1 5-9,0 3-182,-1 4-38,-1 3 12,0 3-15,-1 3-11,1 0-2,-1 2-33,1 3 43,0 1 158,0 1-46,1 1 137,2-1-159,1 1-1,4-1-84,3-1 26,2-2-152,2-2 42,2-2-124,0-4 126,1-1-68,0-4 98,-1-2-83,2-3-7,-1-2 12,1-2-51,0-1 42,-1-5 83,0-3-36,0-3 34,-1-4-37,-1-1-87,-1-3 15,0-3 8,-2-2-391,0-2 154,-2-1-265,-2 1 254,0-2-344,-2 4 132,-2 0-293,-1 3 158,-1 5 195,-1 2 7,-1 4 117,0 2-238,0 3 328,0 3-190,1 1 399,0 1 0,1 0 0</inkml:trace>
  <inkml:trace contextRef="#ctx0" brushRef="#br0" timeOffset="24">5193 1242 9502,'-31'-20'231,"20"12"-14,3-2 155,3 1-58,3-1-50,2 0-44,3 0-31,3-1-47,4 0-20,2 1 23,2-1 47,1 1 16,2 1-1,0 0 0,3 1 16,0 0-11,2 0 62,1 2-87,3-1 25,1 2-58,2-1 18,0 1-63,-1 1-24,1 1-1,-1 2 11,-2-1-110,-2 2 29,-2 0-88,-4 3 13,-2 1 70,-4 4-51,-3 3 55,-4 4-107,-2 3 42,-4 3-86,-2 3 61,-4 3-16,-2 1-4,-4 3 9,0 1 28,-2 1 30,0 0 20,1-2-15,0 0-30,2-4 18,1-2-11,1-2 73,1-4 15,1-1-6,2-4-9,0-3 40,2-3-14,2-2 70,0-3-64,1-1-7,1-3-24,2-2-4,1-5-159,4-4 29,2-4-102,3-3 86,0-3-36,2-4 34,1-1-78,1-4 43,1-2-31,1-3 59,1-2-43,0 0 153,-1 1-37,-1 2 45,-3 7-39,-2 3 80,-3 7-35,-3 5 124,-1 4 288,-3 4-93,0 3 230,-1 5-261,-1 4 11,-1 6-98,0 3 80,-1 5-103,0 2 11,0 3-52,-1 1 46,2 3-104,-1-1 73,2-1-76,1-1 64,2-2-155,2-3 16,3-2-99,2-3 53,1-3 38,1-2-6,2-3 18,0-2 156,0-3-12,1-2 136,-2-1-54,0-1-63,0-3-1,-1-1-77,0-4-139,-2-3 25,0-2-111,-1-2 133,-1-2-297,0-2 128,-1-2-225,1-2-410,-1-2 206,1-3-346,-1-2 361,1-1 43,-1 0 124,-1 1 83,-1 1 165,1 1 179,-1 2 0,1-1 0</inkml:trace>
  <inkml:trace contextRef="#ctx0" brushRef="#br0" timeOffset="25">1278 1031 9502,'-13'-4'320,"8"3"-23,-2 0-88,1 1 179,0 0-102,1 1 130,-1 1-102,2 2 45,0 0-42,2 3 34,1-1 47,0 1-94,1 0 85,2 0-226,1-1 9,4-1-112,2 0 72,4-2-97,1-1 40,4 0-95,1-2 107,3 1-87,2-2 68,3 0-72,1-2-114,1-1 44,1-1-120,0-1-182,-1 1 86,-1-1-153,-2 1 177,-2-1-133,-3 1 78,-3 0-123,-3 1 141,-2 0-18,-5 2 59,-1-1-69,-4 2 172,-1 0-17,-3 0 89,-2 0-59,-4 1 99,-1 0-32,-2 0 90,-1 0 166,0 0-66,0 1 101,0 0-126,1 1 244,1 0-54,0 2 191,1 0-173,0 2 23,-1 3-37,0 2 52,-2 4-66,-1 3-27,-2 6-48,-2 3 63,-2 6-61,-1 1 11,-2 5-27,1-2-4,-2 3 10,5-5 14,-1-1-21,5-7-473,2 0 81,4-6-277,1-1 274,2-3-443,1-2 189,2-5-389,0-2 401,1-3 237,1-2 113,3-2 111,3-2 0,3-1 0</inkml:trace>
  <inkml:trace contextRef="#ctx0" brushRef="#br0" timeOffset="26">6121 1088 9502,'3'-9'-174,"-2"5"518,1 1-56,0-1 237,-1 2-147,1 0 127,-1 0-180,0 1 192,0 0-277,1 1 62,2 0-121,1 0 9,2 1-72,1 0 13,3 2-21,2 0 30,4 2-26,2-1 32,2 0-30,4 1 11,2 0-11,2-1 29,1-1-60,1 0-1,1-2-15,-2 0-244,2-1 105,-2 0-162,-2 0-119,-3-1 140,-3-1-163,-3-1 195,-2-2-59,-4 1 48,-3-1-65,-2 2 30,-3-1 46,-2 0-22,-2 0-15,0 1 11,-1 0 100,0 0-1,-2 1 101,-2 0 89,-1 2-46,-3-1 81,0 3 113,-1 0-81,-1 3 116,-1 2-118,0 3 148,-1 3-49,-2 2 117,0 2-120,-4 4-22,0 3-20,-3 5 41,0 2-8,-3 5-23,0 1-13,-1 3-39,2-3-104,-1 4 14,3-6-56,1 2 69,3-6-236,1-2 82,4-5-184,2-2-184,2-6 126,1 0-181,2-6 200,1-1-331,2-3-81,1-3 71,3-4 137,3-4 497,7-5 0,3-4 0</inkml:trace>
  <inkml:trace contextRef="#ctx0" brushRef="#br0" timeOffset="27">4122 1165 9502,'1'-10'1557,"0"6"-1024,-1 2-107,2-1 112,-2 1-203,1 1 52,-1-1 2,1 1-2,-3 0 24,0 0-171,-4 2 57,-2 1-148,-1 4 32,-3 4-94,-1 3-44,-2 5 21,-1 2-62,-2 5 77,0 0 71,0 4-7,1-3 37,1 4-49,3-4-29,2 1-20,4-4-18,3 0 10,2-4-131,1-1 52,2-3-97,2-1-26,3-3 70,3-3-90,3-2 117,2-2-41,1-3 77,4-1-28,0-3-61,3-3 37,0-5-123,1-2 104,-1-4-235,0-1 116,-2-4-153,-1-1 111,-1-4-30,-3 0 28,-2-3-34,-2-1 148,-2-3 36,-2 1 42,-3-3 32,-1 4-105,-2 0 45,-1 7-60,-2 3-110,-2 7 33,-2 3-90,-3 5 127,1 3-419,-1 3 434,2 3-329,0 3 479,2 5 0,-1 3 0</inkml:trace>
  <inkml:trace contextRef="#ctx0" brushRef="#br0" timeOffset="28">2831 1152 9502,'0'-8'1454,"0"5"-1067,0 1 86,0 0-139,-1 1-128,0 1 2,-1 1-76,-1 2 14,0 4 32,0 2 11,-2 5 1,0 2 2,-1 4-51,-1 2 6,-2 5-118,-1 2 21,-2 3-93,-1 0 121,-1 2-97,2-2 77,-1-1-105,3-3 47,-1-2-108,3-3 49,0-3-64,2-3-11,1-3 62,0-3-91,1-3 115,2-2-189,0-2 46,0-2-150,1-4 75,2-1 38,1-7 70,3-2-48,4-5 37,2-3-49,4-4 36,2-4 75,1-2 4,0-2 25,1-1 201,0-2-87,-1-1 157,1 0-122,-1 0 147,0 0-49,-1 4 612,-2 2-480,-2 6 276,-2 5-473,-2 3-41,-1 4 146,-2 3-34,-2 3 112,-1 3-33,0 2 11,-1 1-34,-1 2-28,1 3-87,-1 3 7,-1 4-21,0 2-67,0 4 40,-1 1-95,0 2 107,-2 2-3,-1 1-135,0 1 30,0 0-102,1 0-181,1-3 132,1-1-188,1-3 193,-1-2-19,2-2 72,0-4-107,1-3 78,2-2-57,0-1 85,2-2-60,-1-1 134,2-2-77,0-1 64,1-3-46,0-2-38,1-3 21,1-2 0,2-2 16,2-1 25,1-3-10,2-1 9,1-3 21,2-1-15,0-1 16,1-1 88,-1 2-27,1 0 102,-4 5-119,0 1 271,-4 5-120,-2 3 206,-2 3-12,-1 2-95,-3 2 64,-1 2-93,-1 3-69,-1 4-1,-2 5-35,0 4 39,-3 3-105,-2 5 8,-2 2-30,-3 3-12,0 1 87,-2 4-29,0-2 38,2-1-40,2-3-21,1-2-63,2-4-376,2-1 72,1-3-198,1-3 232,1-3 106,0-4-349,0-2 108,1-3-706,2-2 374,1-1 45,3-2 359,1-4 356,2-4 0,2-4 0</inkml:trace>
  <inkml:trace contextRef="#ctx0" brushRef="#br0" timeOffset="29">2401 1105 10059,'-4'-4'1671,"2"3"-1246,0 0-58,-2 1 54,0 1 1,-1-1-109,-1 2 70,0 1-109,-1 2-16,-1 2-10,0 1-44,-1 3-14,-1 2-38,-2 4-16,-1 1-40,-2 4 21,0 2-42,-1 3 56,-1 1-43,3 1-25,1 0 11,3-2-165,2-1 96,3-3-122,3-1 101,1-5-97,3-1 41,2-5-277,3 0 234,4-4-107,3-3 206,3-2 12,2-2-34,3-2 51,-1-2-51,1-4 42,0-2-43,-2-2 6,0-2-11,-2-1 7,-1-1-97,-1-2 27,-2-2-209,-2-1 97,-1-1-71,-3-4 94,-1 0 63,-2-3-104,-2-1 34,-1 0-89,-1 1-58,-2 3 61,0 2-79,-4 5 146,0 2-153,-2 5 123,1 4-110,-2 2 104,1 4-51,0 3 43,1 2 48,2 5 96,2 3 122,0 2 0,0 1 0</inkml:trace>
  <inkml:trace contextRef="#ctx0" brushRef="#br0" timeOffset="30">1983 1131 9502,'1'-10'430,"1"5"-49,0-1-107,1 1 26,0 0-51,-1 0 47,0 1-102,0-1 126,-1 2-92,1-2 120,-1 2-140,-1 0 106,0 0-78,0 2 114,-1-1-84,-1 2-6,-3 0-79,-3 0 57,-2 2-9,-2 2-11,-2 4 43,-2 3-69,-1 5 0,-1 3-12,-2 4-55,-1 5 5,-1 2-4,-2 5-13,2-2 14,1 2-13,2-3 31,3-1-10,6-4-106,1-1 15,5-6-102,2 0 117,2-4-145,3-3-279,3-2-33,4-3-143,3-2 263,4-2 114,3-2-609,2-2 170,2-1-418,4-2-293,-1-3 865,5-3-438,-1-4 887,0-2 0,-1-2 0</inkml:trace>
  <inkml:trace contextRef="#ctx0" brushRef="#br0" timeOffset="31">4597 1165 9502,'1'-11'832,"0"6"-552,0-1 52,0 2-55,1 0 79,-1 2-144,0 0 308,-1 0-307,0 3 303,-1 3-369,-2 5 45,-3 5-124,-4 6 62,-3 5-58,-3 4 74,-1 5 29,-2 1 12,0 3-1,-2-1-35,2 0-66,0-3 11,2-1-4,3-6-19,2-1-14,2-5 3,3-3 0,1-4 2,2-3-31,0-3-8,3-2-55,0-3 95,1-6-282,2-2 112,2-10-165,3 0-31,2-6 89,2 0-74,0-3 77,1-1 62,1-3-33,0-1 59,2-2-33,-1-1 107,1-1-87,-1-1 79,0 3-108,-1 2 271,-3 6-69,-1 5 174,-2 5 174,-2 3-140,-1 3 196,-2 3-81,1 4-93,-2 2 25,1 4-71,-1 5-153,-1 3 67,1 4-87,-1 1 109,0 3-156,0 3 46,0 1-143,-1 4 112,1 0-25,-2 1 53,1-1-12,0-2-49,0 0 66,2-3-86,1-1-87,3-3 3,3-4-82,0-3 64,2-3 62,-1-3 8,0-3 24,-1-2 25,1-1 128,-1-3-24,1-2 116,0-4-133,1-5-91,1-3-46,1-5-68,2-3 16,2-4 4,1-4 29,2-3-38,0-3 36,2-3-7,-2 0 15,1-2 26,-3 2 14,-1 3-51,-3 4 37,-2 6-121,-4 6 42,-2 4-108,-2 6 94,-1 2-366,-2 5 137,-2 1-236,-2 5 345,-3 1 120,-2 6 148,-3 4 0,-1 2 0</inkml:trace>
  <inkml:trace contextRef="#ctx0" brushRef="#br0" timeOffset="32">6918 1085 9502,'-18'-1'796,"10"1"-141,0 2-270,1 2 109,-1 3-122,1 1 130,-1 3-157,1 1-11,-1 1-57,0 1 29,0 1-129,-1 2 17,-1 0-81,-1 2 33,-1 2-2,-1 1-9,-2 3 10,1 0-53,-2 1 30,3-2-30,0 2 39,3-3-92,1 0 24,3-2-82,2-3 89,2 0-44,1-2 30,0-2-29,2-1-38,1-2 17,2-1 8,4-3-1,3-1-132,3-2 22,4-2-108,1-2-78,2 0 93,0-2-94,2-3 101,-3 0-321,2-3 103,-3-1-273,0 0 249,-3 1-176,-1-2 142,-1 1-118,-1-1-139,-2-1 462,0 0-207,-1-2 461,-1-1 0,1-2 0</inkml:trace>
  <inkml:trace contextRef="#ctx0" brushRef="#br0" timeOffset="33">5172 1158 11757,'-13'13'719,"6"-4"-720,-1 2 33,-1 3-100,-2 3 88,-1 3 51,-1 3 28,0 2 32,-1 3 56,2-3-69,-1 3 55,4-4 24,0 1-5,3-4 77,1 1-96,3-4 59,1 0-36,1-2 22,0-2-29,2-2-67,2-3 6,3-1 9,1-2-75,3-2-7,2-2-15,2-1 19,3 0-141,0-2 51,2 0-144,-1-2-101,1-2 113,0-1-148,0-1 175,-2-1-481,0 0 171,-1-1-379,-3 1 364,-1 0-286,-2 1 211,-2 0-232,-2 0 437,-3 1 146,-2-2 185,-1 0 0,-2-2 0</inkml:trace>
  <inkml:trace contextRef="#ctx0" brushRef="#br0" timeOffset="34">771 1241 9502,'-8'-4'1164,"5"2"-607,5 1 7,1 1-90,6-1-139,1 1-62,2-1-48,1 1-27,0 0-243,0 0 34,1 0-380,-1 0 192,2 0-87,1 0 195,-1-1-111,3-2 86,-1 0-167,1-1 157,-1-1-521,0 0 477,-1 0-400,0-2 570,0 0 0,0 0 0</inkml:trace>
  <inkml:trace contextRef="#ctx0" brushRef="#br0" timeOffset="35">6728 1316 9502,'-30'1'607,"19"-1"-110,2 2-137,3 0-17,1 1-49,2 0 48,2 0-106,3 0-34,3-1-46,6-1-25,2-1-125,7 0 31,2-1-95,3-1-2,2-1 55,-2-1-53,2-1 116,-2 0-412,0 1 109,-2-1-312,-2 2 245,-3-1-272,-2 1 172,-2-1-258,-2 1 172,-4-2 167,-2 1 90,-2-1 141,-2-1 100,-1 0 0,-3 0 0,0 0 0,-5 0 0,-2-2 0,-4-1 0,0-2 0</inkml:trace>
  <inkml:trace contextRef="#ctx0" brushRef="#br0" timeOffset="36">5084 1371 9502,'-14'-2'1212,"11"1"-873,1 0 47,2 0-97,2-1 69,1 0-100,3 1 0,4-2-28,3 0 45,3-1-51,3 0 10,2-2-55,1 2-276,0-2 26,-2 3-152,1-1 140,-3 1-366,3-1 117,-4 1-261,2 0 282,-4 0-294,0 0 101,-2 1-243,-3 0 256,-2-1 98,-2 1 201,-2 0 10,-3 0 182,-2 0 0,-4-1 0,-5 0 0,-3-2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2156 24575,'51'-11'0,"-29"8"0,-9 3 0,3 0 0,0 0 0,5 0 0,-2 0 0,3 0 0,-1 0 0,-1 0 0,0 0 0,0 0 0,-3-1 0,1 0 0,-6-3 0,2 0 0,-7-2 0,4 2 0,-5-3 0,7 1 0,-8-1 0,3 0 0</inkml:trace>
  <inkml:trace contextRef="#ctx0" brushRef="#br0" timeOffset="1">550 1860 24575,'-59'38'0,"34"-20"0,3 0 0,-1 4 0,0 3 0,-1 0 0,2 0 0,-1-2 0,3-1 0,3-6 0,1-2 0,6-6 0,1-1 0,3-5 0,4 0 0,4-5 0,7-2 0,4-3 0</inkml:trace>
  <inkml:trace contextRef="#ctx0" brushRef="#br0" timeOffset="2">555 1899 24575,'12'3'0,"2"-2"0,4-1 0,3 0 0,0 0 0,-1 0 0,1 0 0,-1 0 0,0 0 0,-1 0 0,0-1 0,-2 1 0,-1-2 0,-3 1 0,-4 1 0,-4-1 0,-1 0 0,-4 0 0,-4 2 0,0 2 0,-6 2 0,1 3 0,-6 0 0,-2 5 0,-2 1 0,0 5 0,-1 1 0,0 2 0,-2-1 0,2 0 0,-1-4 0,4-4 0,2-3 0,5-3 0,3-2 0,4-2 0,3 1 0,7 0 0,2 1 0</inkml:trace>
  <inkml:trace contextRef="#ctx0" brushRef="#br0" timeOffset="3">756 2147 24575,'58'-8'0,"-39"7"0,-5 1 0,0 0 0,1 0 0,1 0 0,1 0 0,2 0 0,2 0 0,1 0 0,-1 0 0,0 0 0,-2-2 0,3-1 0,-1-5 0,4-3 0</inkml:trace>
  <inkml:trace contextRef="#ctx0" brushRef="#br0" timeOffset="4">932 1918 24575,'-16'25'0,"1"-6"0,-1 3 0,-3 2 0,-2 0 0,1-2 0,1 0 0,1-6 0,5-2 0,3-6 0,5-1 0,7-6 0,4 1 0,5-3 0</inkml:trace>
  <inkml:trace contextRef="#ctx0" brushRef="#br0" timeOffset="5">956 1899 24575,'38'0'0,"-20"0"0,1 0 0,-2 0 0,2 0 0,0 0 0,0 0 0,2 0 0,1 0 0,-1 0 0,0 0 0,-5 0 0,-3 0 0,-7 2 0,-4 3 0,-7 5 0,-7 5 0,-5 5 0,-2 2 0,-4 4 0,1-1 0,-2-2 0,7-2 0,-2-7 0,9-1 0,-1-6 0,7 0 0,2 0 0,3 2 0,3 4 0</inkml:trace>
  <inkml:trace contextRef="#ctx0" brushRef="#br0" timeOffset="6">1467 1899 24575,'-38'44'0,"17"-21"0,4 0 0,-1 0 0,0 1 0,2-6 0,-1 1 0,3-4 0,2-3 0,1-2 0,5-1 0,1-5 0,4 2 0,0-2 0,6 1 0,4 1 0,6 2 0</inkml:trace>
  <inkml:trace contextRef="#ctx0" brushRef="#br0" timeOffset="7">1315 2128 24575,'32'-12'0,"-16"10"0,-2 2 0,4 0 0,4 0 0,1 0 0,4 0 0,-2 0 0,2 0 0,-3 0 0,-1 0 0,-2 0 0,-5 0 0,-2 0 0,-3 1 0,-3 3 0,0 0 0</inkml:trace>
  <inkml:trace contextRef="#ctx0" brushRef="#br0" timeOffset="8">1478 1869 24575,'66'-7'0,"-35"5"0,-6 2 0,5 0 0,-1 0 0,0 0 0,0 0 0,-5 0 0,-1 0 0,-8 0 0,-2 1 0,-7 2 0,-3 1 0,-4 3 0,-2 1 0,-1 0 0,1-4 0,2 3 0,-1-1 0,0 2 0,-4 2 0,-2 5 0,-8 4 0,-1 3 0,-6 4 0,2-2 0,0 1 0,4-5 0,3-1 0,2-5 0,4-2 0,3-3 0,2 3 0,1-2 0,1 3 0</inkml:trace>
  <inkml:trace contextRef="#ctx0" brushRef="#br0" timeOffset="9">2018 1894 24575,'-37'26'0,"15"-3"0,3 3 0,-4 5 0,2-3 0,3-2 0,2-2 0,4-6 0,1 0 0,3-5 0,0-1 0,3-4 0,0 0 0,4-2 0,4 1 0,4 1 0</inkml:trace>
  <inkml:trace contextRef="#ctx0" brushRef="#br0" timeOffset="10">1831 2123 24575,'48'0'0,"-25"0"0,-2 0 0,4 1 0,1 0 0,3 1 0,0-2 0,-1 1 0,-4 0 0,-5 0 0,-5 2 0,-4 0 0,-1 1 0,0 2 0,2 0 0</inkml:trace>
  <inkml:trace contextRef="#ctx0" brushRef="#br0" timeOffset="11">2022 1903 24575</inkml:trace>
  <inkml:trace contextRef="#ctx0" brushRef="#br0" timeOffset="12">2065 1850 24575,'47'0'0,"-22"0"0,2 1 0,2 1 0,0 1 0,1-1 0,-4 0 0,0-1 0,-6 2 0,-2-3 0,-9 1 0,-2 0 0,-4 2 0,-3 3 0,-4 5 0,-2 2 0,-6 4 0,-3 2 0,-6 4 0,-1 0 0,-4 3 0,1-2 0,2 0 0,1-2 0,13-2 0,-5-2 0,10 1 0,-7-1 0</inkml:trace>
  <inkml:trace contextRef="#ctx0" brushRef="#br0" timeOffset="13">230 2300 24575,'-3'-18'0,"-6"22"0,-9 11 0,0 0 0,0 1 0,-1-1 0,3 0 0,-1-1 0,1 0 0,-1-2 0,1 0 0,0-2 0,4-2 0,-2 0 0,5 1 0,-3 0 0</inkml:trace>
  <inkml:trace contextRef="#ctx0" brushRef="#br0" timeOffset="14">10 2496 24575,'63'-7'0,"-39"4"0,-5 6 0,-2-3 0,1 7 0,-2-3 0,-1 6 0,-1-4 0,-2 2 0,0-2 0,-3-3 0,-1 1 0,-1-2 0</inkml:trace>
  <inkml:trace contextRef="#ctx0" brushRef="#br0" timeOffset="15">201 2266 24575,'51'0'0,"-25"1"0,-6 1 0,4 1 0,-2 1 0,-1 0 0,-3 0 0,-3-1 0,-3 1 0,-2 0 0,-3 1 0,-2-1 0,-3 2 0,-1-1 0,-2 0 0,-3 1 0,-5 3 0,-6 3 0,-5 3 0,-3 3 0,-3 0 0,0 0 0,2 0 0,1-3 0,7-1 0,3-4 0,7-2 0,4-4 0,10-5 0,6-5 0,10-5 0</inkml:trace>
  <inkml:trace contextRef="#ctx0" brushRef="#br0" timeOffset="16">641 2291 24575,'7'35'0,"-14"-17"0,-7 0 0,-3 0 0,-2 1 0,1-3 0,-2 2 0,5-3 0,1 1 0,5-6 0,3 0 0,2-5 0,8-5 0,4-3 0,6-7 0</inkml:trace>
  <inkml:trace contextRef="#ctx0" brushRef="#br0" timeOffset="17">531 2476 24575,'17'-11'0,"-4"8"0,0 3 0,2 0 0,0 0 0,1 0 0,0 0 0,1 0 0,0 0 0,2 0 0,2 0 0,2 0 0,0 0 0,-3 0 0,0 0 0,-6 0 0,-4 0 0,1 0 0,-3 0 0,4 0 0</inkml:trace>
  <inkml:trace contextRef="#ctx0" brushRef="#br0" timeOffset="18">670 2242 24575,'65'12'0,"-32"-9"0,2-3 0,-2 2 0,1 0 0,-5 3 0</inkml:trace>
  <inkml:trace contextRef="#ctx0" brushRef="#br0" timeOffset="19">985 2276 24575,'-32'47'0,"17"-22"0,1-6 0,0 2 0,3-2 0,0-5 0,3-1 0,5-7 0,0 0 0,4-4 0</inkml:trace>
  <inkml:trace contextRef="#ctx0" brushRef="#br0" timeOffset="20">1252 2252 24575,'-51'58'0,"36"-40"0,0-2 0,0 4 0,0-2 0,0 1 0,2-2 0,2-2 0,1-3 0,4-3 0,3-3 0,2-1 0,5-4 0,0 0 0,2-2 0,1 0 0,-1-2 0,0 0 0,1 1 0,-1-1 0,1 3 0,1-1 0,2 1 0,3 0 0,2 0 0,4 0 0,1 0 0,3 0 0,0 0 0,-2 0 0,1 0 0,-2 0 0,-2 0 0,-2 0 0,-3 0 0,0 0 0,-4 0 0,-1 1 0,-6 0 0,0 3 0,-2-1 0,2 5 0,-2 1 0,3 3 0</inkml:trace>
  <inkml:trace contextRef="#ctx0" brushRef="#br0" timeOffset="21">1286 2200 24575,'61'-15'0,"-36"10"0,-1 5 0,3 0 0,4 0 0,1 0 0,-1 0 0,-3 0 0,-6 0 0,-4 0 0,-8 2 0,-7 1 0,-8 6 0,-3 2 0,-5 7 0,0 3 0,0 3 0,-1 1 0,6 0 0,-4-2 0,4-1 0,-3-6 0,1 1 0,0-8 0,-2 4 0,0-7 0,-2 4 0,3-2 0,-1 1 0,3 2 0,1 2 0,-1 3 0</inkml:trace>
  <inkml:trace contextRef="#ctx0" brushRef="#br0" timeOffset="22">1778 2304 24575,'-6'34'0,"-5"-13"0,-3 6 0,-6-3 0,2 2 0,1-4 0,4-2 0,5-3 0,2-5 0,9-9 0,5-6 0,8-8 0</inkml:trace>
  <inkml:trace contextRef="#ctx0" brushRef="#br0" timeOffset="23">1736 2295 24575,'55'-7'0,"-26"4"0,1 3 0,3 0 0,2 0 0,3 0 0,0 0 0,0 0 0,-5 0 0,-3 0 0,-8 0 0,-6 0 0,-7 0 0,-3 1 0,-4 1 0,0 1 0,-2 1 0,0 1 0,0-1 0,0 2 0,0-1 0,0-1 0,0 1 0,3-1 0,-3 0 0,1 0 0,-1 2 0,0 1 0,0 3 0,0 1 0,0 2 0,-1 3 0,-2 1 0,-1 2 0,-1 1 0,-3 3 0,2-1 0,-1 0 0,0-5 0,0-2 0,1-5 0,-1-3 0,2-2 0,-1-2 0,1-1 0,-1-1 0,1-1 0,-4 0 0,-4 0 0,-4 0 0,-6 0 0,-4 0 0,-4 0 0,1 0 0,-7 0-220,1-1 165,-4-1-165,0-1 220,5 0 0,6-1 0,10 1 0,12-3 0,9-1 0,8-3 0</inkml:trace>
  <inkml:trace contextRef="#ctx0" brushRef="#br0" timeOffset="24">1377 674 24575,'5'4'0,"-5"2"0,-2 4 0,-1-4 0,3-1 0,3-7 0,-1-1 0,0-8 0,-1 3 0,0-1 0,2 4 0,-1 5 0,6 6 0,-1 5 0</inkml:trace>
  <inkml:trace contextRef="#ctx0" brushRef="#br0" timeOffset="25">1640 684 24575,'-35'3'0,"27"2"0,8 3 0,2-4 0,2-1 0,-1-3 0,2-4 0,-1-1 0,0-4 0,-4 1 0,0 0 0,0 4 0,-3 5 0,2 2 0,-4 11 0,0-1 0,-3 9 0</inkml:trace>
  <inkml:trace contextRef="#ctx0" brushRef="#br0" timeOffset="26">1410 822 24575,'-19'25'0,"16"-17"0,6 3 0,3-6 0,4 4 0,4-6 0,0 2 0,3-2 0,-3-1 0,0-1 0,-5-1 0,1 0 0,-1 0 0,2 0 0,7-3 0,9-1 0,6-3 0</inkml:trace>
  <inkml:trace contextRef="#ctx0" brushRef="#br0" timeOffset="27">1487 368 24575,'-41'-70'0,"32"43"0,1-2 0,2-5 0,-1-4 0,1-1 0,-2 1 0,4 7 0,-1 17 0,2 11 0,-1 15 0</inkml:trace>
  <inkml:trace contextRef="#ctx0" brushRef="#br0" timeOffset="28">1301 392 24575,'-48'-70'0,"33"46"0,-2 0 0,2 1 0,-3-1 0,2 5 0,2 3 0,3 4 0,2 7 0,5 4 0,0 4 0,2 1 0</inkml:trace>
  <inkml:trace contextRef="#ctx0" brushRef="#br0" timeOffset="29">1147 994 24575,'-84'4'0,"52"-3"0,-2 2 0,-2 2 0,0 1 0,4 5 0,-3-2 0,2 3 0,-3-1 0</inkml:trace>
  <inkml:trace contextRef="#ctx0" brushRef="#br0" timeOffset="30">1052 798 24575,'-83'-23'0,"56"16"0,3 2 0,-2 0 0,3 1 0,4 2 0,0-1 0,1 3 0,-2-3 0</inkml:trace>
  <inkml:trace contextRef="#ctx0" brushRef="#br0" timeOffset="31">1339 1075 24575,'-67'43'0,"44"-25"0,-1 5 0,-1 5 0,1 4 0,1 0 0,6-3 0,-2-3 0,13-5 0,-1-3 0,8 0 0</inkml:trace>
  <inkml:trace contextRef="#ctx0" brushRef="#br0" timeOffset="32">1086 578 24575,'-88'-63'0,"65"46"0,2 1 0,4 5 0,0 0 0,5 3 0,0 3 0,5 0 0,-2 4 0,3 0 0,-2 1 0</inkml:trace>
  <inkml:trace contextRef="#ctx0" brushRef="#br0" timeOffset="33">1439 516 24575,'-54'1'0,"32"2"0,10 2 0,-2 3 0,0 4 0,0-2 0,-1 4 0,-1-3 0,4 3 0,-5-1 0,8 2 0,-4 1 0,5 2 0,-2 2 0,2-1 0,2 5 0,-2-2 0,4 4 0,0-6 0,2 3 0,1-5 0,1 1 0,0-3 0,0 0 0,1-1 0,2-1 0,3 0 0,5-1 0,0-2 0,6 1 0,-4-3 0,7 4 0,-4-4 0,3 3 0,-3-3 0,1 1 0,2-1 0,0-3 0,2 1 0,0-2 0,0-1 0,1-1 0,2-1 0,1-2 0,1 0 0,-2 0 0,1-2 0,-1 0 0,-2-4 0,0 0 0,-3-2 0,-1 1 0,-2-2 0,0 0 0,0-3 0,0 0 0,1-2 0,0 1 0,-2-1 0,-1 1 0,-4 2 0,-1-3 0,-3 3 0,-2-2 0,0 1 0,-1-4 0,-2 0 0,1-3 0,-2 0 0,1 0 0,-1 3 0,0 4 0,0 0 0,0 4 0,0-1 0,0 1 0,-1 0 0,0-1 0,-3 1 0,1 1 0,-3-1 0,0 0 0,-2 1 0,-1-3 0,-3 1 0,-1-2 0,-1-1 0,-1 2 0,0-3 0,-1 1 0,5-2 0,-5-1 0,8 2 0,-4-3 0,5 5 0,-3-1 0,-1 4 0,0 3 0,-4-2 0,0 5 0,-2-3 0,-1 5 0,-2-1 0,1 1 0,-1 1 0,2 4 0,2 0 0,-1 10 0,4 1 0,-1 5 0</inkml:trace>
  <inkml:trace contextRef="#ctx0" brushRef="#br0" timeOffset="34">1511 1162 24575,'-15'62'0,"10"-33"0,5 0 0,0-2 0,0-2 0,0-5 0,1-2 0,4-4 0,3-1 0,3-1 0</inkml:trace>
  <inkml:trace contextRef="#ctx0" brushRef="#br0" timeOffset="35">1769 1128 24575,'16'50'0,"-9"-27"0,2-4 0,-1 3 0,1-1 0,2 0 0,-3-3 0,5 1 0,-3-1 0,4 1 0</inkml:trace>
  <inkml:trace contextRef="#ctx0" brushRef="#br0" timeOffset="36">1932 1052 24575,'51'14'0,"-26"-7"0,-2-2 0,-2-2 0,-5 2 0,3 1 0,-3 2 0,3 1 0</inkml:trace>
  <inkml:trace contextRef="#ctx0" brushRef="#br0" timeOffset="37">1831 201 24575,'46'-78'0,"-34"52"0,-4 1 0,0 2 0,-4 3 0,-2 4 0,0 3 0</inkml:trace>
  <inkml:trace contextRef="#ctx0" brushRef="#br0" timeOffset="38">1913 425 24575,'67'-47'0,"-40"23"0,-5 6 0,-2-9 0,0 1 0,-2-8 0,-1 5 0,-5-2 0,-1 6 0,-7 5 0,2 0 0</inkml:trace>
  <inkml:trace contextRef="#ctx0" brushRef="#br0" timeOffset="39">2098 822 24575,'65'-32'0,"-40"25"0,4-1 0,1 4 0,3-2 0,-7 2 0,0-3 0,-2 2 0,0-3 0</inkml:trace>
  <inkml:trace contextRef="#ctx0" brushRef="#br0" timeOffset="40">2051 612 24575,'62'-70'0,"-40"49"0,-2 0 0,5 1 0,-1 3 0,3-1 0,-2 3 0,-3 2 0,-1 2 0,-7 0 0,1-2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65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252 259 9502,'-1'0'175,"0"-1"63,1 1-34,0 0 117,0 0-123,0 0 29,0 0-43,-1-1 14,1 1 26,-1 0-67,0 0 22,1-1-48,-1 1-38,0 0 6,0 0-11,1 0 21,-1 0 117,0 0-24,0 0 98,0 0 28,0 0-35,0-1 56,-1 1 46,2 0-61,-2 0 60,1 0-112,0 0-3,0 0-45,-1 0 22,1-1-77,0 1 90,-1 0-70,1-1 85,0 1-100,-1-1-11,1 1-42,0 0 14,-1 0-58,1 0-1,-1 0-15,1 0-35,-1 0 38,0 0 13,0 0 2,0 1 87,1 1-56,-2-2 31,1 2-71,0-1 44,0 0-40,1 0 37,-1 0-27,0 0-70,1 0 15,-1 1-55,1-1 73,0 0 11,-1 1 33,1-1-9,-1 1-33,1-1 32,-1 0-42,1 1-1,0 0-36,0 0 8,-1 0-4,1-1-19,0 1 4,-1 0-56,2 0 66,-2 0-24,1 0 52,1 0-40,-1-1 102,0 2-2,0-2 22,0 1 44,1 0-37,-1 1 15,1-1-23,0 0-85,0 0 16,-1 0-6,1 1 25,0-1-134,0 0 20,0 0-128,0 0 138,0 0-98,0-1 92,1 1-130,-1 0 133,0-1-51,0 1 99,0 0 50,0-1 0,1 1 64,0-1-83,-1 1 160,1 0-71,-1 0 135,1-1-91,0 0-87,0 2 4,0-2-18,0 1-109,0-2 58,1 2-121,-1-1 113,1 0-83,-1 0 67,0 0-90,1 0 103,-1 0-14,2-1 31,-2 1-15,1 0 68,-1 0 1,1-1 75,0 1-73,-1 0 47,1-1-34,0 1 54,0 0-59,-1 0-60,2-1 31,-1 1-51,0-1-17,0 1-1,0-1-85,1 0 16,-1 1-18,1-1 41,-1 0-12,0 0 84,0 0-42,0-1 32,1 1-47,0 0 49,-1-1-42,0 1 41,-1-1-29,2 1 61,-2 0-35,1 0 40,0-1 18,-1 1-49,1-1 60,-1 1 25,1-1-5,-1 1 71,0 0-74,0-1 43,1 1-76,-1-1 39,1 1-35,-2-1-56,2 1 56,-1-1-53,0 0 67,0 1-74,0-1 9,0-1-24,0 2-35,0-1 28,0 0-21,0-1 50,0 1 11,1-1 34,-2 1-47,2-1 84,-2 1 5,2-1 16,-1 0-12,0 1-10,0-2 21,0 2 13,0-1-19,0 1 21,-1 0-46,1-1 68,-1 1-64,1-1-27,-1 1-22,1-1-91,-1 1 79,0-1-57,0 1 73,0-1-48,0 1 17,0-1-24,0 1 29,0 0-17,0-2 0,0 2 0,0-1 0,0 0 0,0 1 0,0-1 0,-1 0 0,1 1 0,-1-1 0,0 0 0,1 1 0,-1-1 0,0 1 0,1-2 0,0 2 0,-2 0 0,1-1 0,1 1 0,-1-1 0,0 1 0,0 0 0,0-1 0,0 2 0,1-2 0,-1 1 0,0 0 0,0 0 0,0 0 0,0-1 0,0 2 0,-1-1 0,1 0 0,0 1 0,0-1 0,-1 0 0,0 0-2,0 1 1,1 0 0,-1 0-611,0-1 120,1 1-406,-1 0-635,-1-1 446,2 1-536,-1 0 746,0 0-953,1 0 1274,-1 1-896,0-1 1452,1 1 0,-1 0 0</inkml:trace>
  <inkml:trace contextRef="#ctx0" brushRef="#br0" timeOffset="1">13 167 9502,'-1'0'-156,"1"1"194,-1-1 74,1-1-47,1 1 16,-1-1 143,0 0-23,0 1 105,1 0-74,-1-1 22,0 1-24,0 0 54,0-1 307,0 1-262,0 0 265,0 0-324,0 0-31,0 0 38,0 0-128,0 0 27,0 0-81,0-1 36,0 1-98,-1 0 39,1-1-96,0 0 49,0 1-17,0 0 48,0-1 16,1 0 14,-1 1-15,0-1-15,0 1-42,0-1 131,0 1-16,0-1 37,0 1-16,0 0 26,0-1-11,0 0 92,1 0-97,-1 1 13,0 0-47,0-1 13,1 1-132,-1-1 16,1 0-118,-1 1-9,0-1 30,1 0-59,-1 0 96,1 0-10,0 0 9,-1 0 37,0 0 13,1 0 32,0 0-6,-1-1-26,0 1 81,1 0 0,0-1 90,0 0-150,-1 0 41,1 1-95,0-1 83,0 0-74,-1 1 6,1-1-21,0 0 26,-1 1 77,1-1-22,-1 1 23,0 0-51,1 0 49,-1-1-19,1 1 20,-1 0 19,0-1-48,1 2 33,-1-2-111,1 1-14,0-1-8,-1 0 33,1 0-22,0 1 25,0-2-91,-1 2 80,1-1-39,0 0 61,-1 1-48,1-1 155,0 0-39,0 1 117,-1-1-65,1 1-2,0-1-36,0 1-19,-1-1-36,1 2-1,0-2 18,-1 1-61,1 0 71,-1-1-67,0 2 79,0-2-14,0 2 61,0-1 6,1 1-2,-1-1-2,0 0-64,0 1 10,0 0-17,0 0-68,1 0-18,-1-1-1,0 0-21,0 0 57,0 1 0,0-1 13,1 0-22,-1 0-13,1 1-28,-1-1 22,1 0-17,-1-1 47,0 1-68,2-1-7,-1 1 26,-1-1-32,1 1 61,0 0-15,-1 0 12,1 0-13,-1 0 59,1 0-30,-1 1 31,1-1-45,-1 1 52,0-1 7,0 0 8,0 1-13,0 0 53,0-1-13,0 0 88,0 1-40,0 0-41,0-1 5,1-1-47,-1 2-96,1-1 12,-1-1-95,1 2 59,-1-2 0,0 2 48,0-2-9,1 1 206,-1 1-54,0-1 112,0 0-99,1 1 73,-1-1-42,0 1 94,0 0-104,0 0 112,0 0-51,0 0 74,0-1-109,0 1-68,0 0 13,0 0-21,0 0-248,0-1 41,0 1-205,0 0-14,0 0-1661,0-1 1032,1 1-1005,-1 0 1706,0 0 272,1 0 0,0 0 0</inkml:trace>
  <inkml:trace contextRef="#ctx0" brushRef="#br0" timeOffset="2">32 290 8849,'0'0'1463,"0"0"-1030,-1 0-36,1 0 854,0 0-823,0 0 603,0 0-926,0-1 20,-1 1-19,1-1 22,0 1-70,0-1 42,0 0-69,0 0 72,0 1-43,0-1-4,0-1 3,0 2 2,0-2-18,0 2-11,0-1-7,0-1-61,0 2 32,0-1-22,0-1 68,-1 2 22,1-1 38,0 0-52,-1 0 8,1-1-11,0 2 12,0-2-1,0 1-57,0-1 44,0 1-45,0-1 57,0 1-63,0-1-10,0 1-9,-1-1 13,1 1 12,0-1-17,0 2 0,0-2 88,0 1 19,-1 0 65,1 0 28,0-1-37,-1 1 62,1 0-77,0 0-92,0 0-41,0 0-21,0 0 42,-1 0-12,1 0 14,0 0-28,0 0 35,0 0-53,0 0 15,-1 0-90,1 0 106,-1 0-14,1 0 38,0 0 85,-1-1-49,1 1 112,0 0-97,0 0 70,0-1-22,0 1 34,0 0-30,0 0-94,0 0-8,0 0 2,0 0-75,0 0 59,0 1-94,0-1 81,0 0-119,0 1 48,0-1-117,0 0 121,-1 0 5,1 1 45,-1-1-1,1-1 108,0 2-8,0-1 116,-1 0-124,1 1 71,0-2-75,0 1 99,0 1-182,0-2 41,0 1-139,0 1 117,0-2-89,0 1 77,0 1-93,0-2-6,0 2 26,-1-2-70,1 1 93,0 1 41,0-1 76,0-1-26,-1 2-3,1-1 60,0 0-13,0 1 131,0-1-133,0 0 55,0 0-108,0 1 82,0-1-217,0 0 65,0 0-155,0 1 85,0 0 3,0-1 49,0 0-11,0 0 3,0 1-6,0-1-4,0 0-19,0 1 170,0 0-70,0-1 142,0 0 103,0 1-62,-1 0 106,1-1-108,0 1-51,0 0-32,0 0 11,0 0-181,0 0 63,0-1-138,0 1 135,-1-1-62,1 1 106,0-1-61,0 1 35,0-1 101,0 1-30,0-1 39,0 1 81,0-1-83,0 1 103,0 0-141,-1 0-19,1 0-50,0 0 41,0-1-225,0 1 81,0-1-173,0 1 129,0 0-23,0-1 26,0 0-69,0 1 72,0-1-10,0 1 9,0 0-18,0-1-40,0 1 55,0-1-47,0 1 108,0 0-7,0-1 20,0 1 11,0 0-104,0 0 2,0 0-18,0-1 26,0 1-360,0 0-165,0 0-685,0 0 642,1 0-61,-1 0 773,0 1 0,1-1 0</inkml:trace>
  <inkml:trace contextRef="#ctx0" brushRef="#br0" timeOffset="3">32 220 9502,'-1'0'358,"1"0"-109,0 0 97,-1 0-73,1 0 182,0 0-67,0-1 116,0 1 139,0 0-176,-1 0 171,1 0-257,0 0-16,-1 0-100,1-1 59,0 1 26,0 0-37,-1 0 57,1-1-134,0 1 90,0 0 944,0 0-739,0 0 649,1 0-1108,-1 0-11,1 0 26,0 0-98,0 0 20,0 0-87,0 0-138,1 0 95,-2 0-149,2 0 147,-1 0-48,1 0 67,-2 0-67,2 0 38,-1 0-14,-1 0 44,1 0-20,0 0 170,0 0-37,-1 0 102,0 0-90,0 0 34,1 0-65,-1 0 24,0 0-1,1 0-29,-1 1 40,0-1-33,1 0 68,-1 0-51,0 1 54,0 0-85,0-1 31,0 1-29,0 0 28,1 0-45,-1 1 29,0-1-34,0 1 37,0-2-71,1 2 49,-1-1-54,0 1 77,0-2-12,0 2 9,0-1-21,0 0 49,0 0-4,0 0 13,0-1 27,0 2-60,0-1 35,0-1-40,0 1-21,0 0 17,0-1-15,0 0 25,0 1 61,0 0 11,0-1 7,0 1-15,0-1-46,0 0-6,0 0 4,0 0 36,0 1 15,0-1-1,0 1 65,-1 0-25,0-1 18,1 0-21,0 1 11,-1 0 1,1-1 24,-1 0-25,0 1 27,1-1 10,-1 1 21,0 0-27,0-1 49,0 0-35,-1 0 103,2 1 53,-2-1-14,1 1 66,-1-1-27,0 1-57,1-1 16,-1 0-103,1 0-15,-1 0-48,1 1-3,-1-1 3,2 0-701,-1 0 173,1 0-448,0 1 518,1-1 198,-1 0 129,3 0 0,-1 1 0</inkml:trace>
  <inkml:trace contextRef="#ctx0" brushRef="#br0" timeOffset="4">64 12 10846,'1'-1'1254,"-1"1"-685,0 0-564,0 0 47,0 0-40,0 0 84,0 0-54,1-1 70,-1 1-47,0 0 48,0 0-1,1-1-10,-1 1 18,1 0-39,-1 0-69,0 0-4,0 0-1,1-1 18,0 1-24,-1 0 13,0 0-83,1 0 37,-1 0-24,1 0 49,-1 0-23,1 0 37,-1 0-8,0 0-12,1 0 21,0 0-17,-1 0 14,1 0-8,-1 0-14,1 0 26,0 0-20,-1 0 28,1 0-21,1 1 13,-2-1-15,1 0 83,1 0-50,-2 0 50,2 0-66,-1 0-8,0 0 7,0 0 0,2 0 5,-2 0-50,1 0-17,0 0-2,-1 0-26,1 0 77,0 0-29,0 0 28,0 0-8,-1 0-7,1 0 1,0 0 48,0 0 20,0 0-4,0 0-9,0 0-4,0 0 16,0 0 13,0 0-15,0 0-6,1 0-23,-1 0 33,1 0-59,-1 0 37,0 0-35,0 0 35,1 0-16,-1 0 7,0 0-9,0-1-34,0 1 32,1 0-42,-1 0 45,0 0-48,0 0 35,0 0-36,0 0 46,0 0-6,0 0 4,0 0-6,0 0 41,-1 0 10,1 0 3,1 0-9,-1 0-84,0 0 35,0 0-32,0 0 47,1 0-35,-1 0 24,0 0-24,0 0-29,0 0-17,1 0-6,-1 0-6,-1 0 69,1 0-25,1 0 20,-2 0 29,1 0 17,0 0-2,0 0-9,0 0 37,0 0-50,0 0 67,0 1-144,-1-1 62,2 0-60,-2 0 80,1 1-34,0-1 29,-1 1-30,1-1 27,-1 0-14,1 0-1,0 0-4,-1 0 47,1 0-27,-2 0 24,2 0-38,-1 0 23,1 0-15,-1 0 27,1 1-41,-1-1 18,1 0-15,0 0 24,-1 0-65,2 0-11,-2 0-12,1 0 15,0 0 37,1 0 6,-1 0-7,-1 0 56,1 0 16,1 0 0,-1 0-19,0-1 29,0 1 19,0 0 9,1 0 20,-1 0-91,0 0 41,0 0-37,0 0 7,1 0-2,-1 0 4,0 0-13,0 0 18,0 0-21,1-1 11,-1 1-1,0 0-12,0 0 7,0-1-15,0 1 1,1 0 1,0 0 0,-1-1-60,0 1 53,-1 0-56,2 0 70,-1 0-48,0 0-10,0 0-11,0 0 1,0 0 41,0 0-3,0 0-2,0 0 99,0 0-28,-1 0 87,2 0-86,-2 0 60,1 0-84,0 0 48,0 0-93,0 0 21,0 0-7,0 0 27,0 0-36,1 0-18,-1 0-6,0 0 18,1 0-29,-1 0-17,1 0-22,-1 0 66,1 0 16,0 0 27,0-1-37,-1 1 78,1 0-8,0 0 87,-1 0-66,1-1-7,0 1-37,0 0 10,-1 0-98,1 0 10,0 0-26,-1 0-31,1 0 48,0 0-10,0 0 17,-1 0 51,1 0-1,-1 0-21,0 0 5,1 0 58,-1 0 32,0 0-2,1 0 55,-1 0-114,1 0 56,-1 0-43,0 0-55,1 0 64,-1 0-56,1 0 14,-1 0-25,1 0-2,-1 0 12,1 0 45,0 0-7,-1 0-10,1 0-2,0-1 35,-1 1-25,1 0 27,0 0 2,0 0 6,-1 0 8,1 0 4,-1 0-76,1 0 36,-1 0-25,1 0 28,-1-1-65,1 1-21,-1 0-8,1 0-43,-1-1 34,1 1 1,0 0-16,-1-1 117,1 1-21,-1 0 25,1 0 49,-1 0-10,-1 0 4,2 0-17,-1-1-61,0 1 3,0 0 18,0 0-6,0 0-63,1 0 7,0 0-61,-1 0 39,0 0 25,0 0 14,0 0 3,1 0 67,-1 0-19,0 0 26,0 0-45,0 0 75,1 0-35,-1 0 104,1 0-86,-1 0-10,0 0-21,0 1-78,1-1 72,-1 0-70,1 0 85,-1 0-54,0 0-4,1 1-11,-1-1-6,0 1 7,0-1-1,1 0-9,0 1 15,-1-1 17,1 0-13,-1 0 7,0 0 66,0 0 30,0 0 0,1 0 52,-1 0-48,0 0 2,0 1 2,0-1-81,1 0 21,-1 0-4,0 0 7,0 1-104,0-1 16,1 0-104,-1 0 47,1 0 45,0 0 15,0 0 24,-1 0 15,1 0-39,0 0 27,-1 0 87,1 0-6,-1 0 80,1 0-93,-1-1 86,0 1-63,1 0 111,-1 0-103,1-1-42,-1 1-76,1 0 26,0 0-133,-1 0 99,1 0-133,0 0 119,0 0-48,-1 0 84,1 0-36,0 0 2,-1 0 79,1-1-59,-1 1 56,1 0 117,-1-1-47,0 1 100,0 0-80,1 0-7,-1 0 7,0-1 9,1 1-96,-1 0-27,0 0-35,1 0 48,-1 0-8,1 0 5,-1 0-32,1 0 19,-1 0 32,0 0-9,0-1-30,0 1 50,0 0-56,0 0 70,0 0-56,0 0 28,-1 0-6,1 0 11,0 0-8,0 0-3,0 0 7,-1 0-2,0 0-58,1 0 41,-1 0-51,0 0 31,1 1 15,-1-1-20,1 0 19,-1 0 48,0 0-38,0 0 38,1 0-48,-2 0 93,2 0-20,-1 0 81,0 1-66,0-1-18,0 0-20,1 0-14,-2 0-61,2 0-22,-1 0 4,1 0-46,-1 0 108,1 0-48,-1 0 41,1 0-17,-1 0-2,1 0-6,-1 0-3,0 0 40,1 0-40,-1 0 37,1 0-10,-1 0-7,1 0 21,-1 0-10,0 0-72,0 0 59,1 0-63,-1 0 69,1 0 10,-1 0-13,2 0 11,-2 0 62,0 0-15,1 0 70,0 0-75,0 0 48,-1-1-23,0 1 15,1 0-6,0 0-37,0 0-4,-1 0 26,1 0-77,0 0 13,-1 0-28,1 0-45,0 0 28,-1 0-14,1 0 20,-1 0 86,1 0-26,-1 0 14,0 0-32,0 0 46,0 0-30,0 0 42,0 0-100,-1 0-12,1 0 1,0 0 19,-1 0-18,0 0 54,0 0 1,0 0-168,0 0 79,0 0-176,0 0 103,0 0-652,-1 1 573,0-1-511,0 1 746,-1 0 0,1 0 0</inkml:trace>
  <inkml:trace contextRef="#ctx0" brushRef="#br0" timeOffset="5">141 318 9502,'0'-1'774,"0"1"-541,0 0-29,-1 0-25,1 0-8,0 0-30,-1 0 45,1 0-24,-1 0-10,1 0 6,0 0-27,0 0-49,-1 0 52,0 0-48,1 0 40,-1 0 0,0 0-14,0 0 19,1 0-46,-1 0 27,0 0-31,0 0 28,0 0 53,0 0-4,0 0 26,0 0 17,0 0-56,0 0 18,-1 1-39,2-1-40,-2 0-26,1 0 17,0 0-97,0 0 79,0 0-89,-1 1 91,1-1-64,0 0 94,0 0-73,-1 0 69,1 0 40,0 0 20,0 0-14,-1 0 110,1 0-87,-1 0 116,1 0-99,-1 0 44,1 0-15,-1 0-11,0 0-22,0 0-47,0 0-14,1 0 39,-1 0-167,0 0 50,1 0-115,-1 0 87,0 0-89,1 0 52,-1 0-96,1 0 70,-1 0 53,1 0 1,-1 0 12,1 0 123,0 0-59,-1 0 113,1 0-73,-1 0-27,1 0-10,-2 0-24,2 0-27,0 0-16,0 0 22,-1 0-3,1 0-11,0 0 37,0 0-57,0 1 140,0-1-66,0 0 55,0 0-86,0 0 44,0 0-37,0 0 37,0 0-39,0 0-55,0 0-15,0 0 15,0 0-62,0 0 52,0 0-18,0 0 20,0 0 15,0 0-25,0 0-2,0 0-35,0 0 156,0 0-20,1 0 40,-1 0 83,0 0-96,0 0 115,0 0-113,0-1-63,0 1-77,1 0 29,-1 0-117,0 0 113,0 0-125,1 0 107,-2 0-48,2 0 79,-1 0-39,0 0 7,0 0 40,1 0-66,-1 0 53,0 0 60,0 0 3,1 0 77,-1 0-87,0 0 84,1 0-61,-1 0 116,0 0-135,0 0 50,1 0-96,0 0 62,0 0-59,-1 0 46,1 0-47,-1 0 44,1 0-25,-1 0 11,1 0-12,0 0-63,0 0 60,0 0-75,-1 0 109,1 0-38,-1 0 35,1 1-35,0-1 95,-1 0-19,1 0 152,0 0-151,0 0 84,0 0-119,0 0-33,0 0 13,0 0-3,-1 0-10,1 0 40,0 0-53,0 0-41,0-1 35,0 1-28,0-1 33,0 1-48,0 0 36,0-1-33,0 0 45,0 0-61,0 1-18,0 0-15,0-1 32,0 0 35,0 0 17,0 1-26,0-1 58,0 0 2,0 0 11,0 0-13,0 0-40,0 0-1,0-1 3,0 1 12,0 0 2,1 0 5,-1-1 11,0 2-40,0-2 30,0 1-32,0-1 6,1 1 11,-1 0-22,0 0 117,1 0-28,-1 0 89,0 0-87,0 1 141,0-1-69,0 1 98,0-1-59,0 1 144,0 0-189,0 0 209,0 0-259,0 0 83,0 1-15,0-1 1,0 1-6,0-1-29,0 0-72,0 0-28,1 0 2,-1 0-76,0 0 61,0 0-87,0 0 95,0 0-129,0 0 77,0 0-113,1 0 61,-1 0 22,0 1 23,0-1 0,0 0 74,1 0-52,-1 0 51,0 0-25,0 0-2,1 0 15,-1 0-17,0 0 13,0 0-13,0 0 24,0 0-22,0 0 59,0 0 7,1-1 7,-1 1-14,0 0 42,1 0-20,-1 0 82,1 0-95,-1 0 9,0 0-56,1 0 33,0 0-89,-1 0 27,1 0-80,0 0-65,0 0 40,0 0-60,0 0 42,0 0 73,0 0-36,0 0 67,-1 0-59,1 0 136,1 0-66,-2 0 118,1 0-43,0 0-37,0 0 15,-1 0-51,1 0-7,0 1 8,0-1 12,-1 0-83,0 0 39,1 0-102,0 0 67,-1 0-222,0 0 67,0 0-1030,1 0 28,-1 0-398,-1 0 429,1 1 696,-1 0 260,0 0 254,-1 0 0,1 1 0</inkml:trace>
  <inkml:trace contextRef="#ctx0" brushRef="#br0" timeOffset="6">312 315 9502,'-1'0'340,"0"0"-57,1 0 236,0 0-13,-1 0-128,0 0 55,1 0 442,0 0-537,0 0 401,0 0-548,1 0 15,0 0 15,-1 0 61,1 0-70,0 0 61,-1 0-20,1 0 8,0 0-31,0 0-26,0 0-78,0 0 0,0 0-14,0 0 19,0 0 11,0 0-8,1 0 9,-2 0-12,2 0-38,-1 0-9,0 0 15,1 0-55,-1 0 36,0 0-40,1 0-31,0 0 60,0 0-7,0 0 20,1 0-36,-1 0 17,0 0-33,0 0 47,1 0-25,0 0-29,-1 1 13,1-1-6,0 0 3,0 0-18,0 0 11,0 1-59,0-1 86,0 0-64,0 0 109,0 0-1,0 0 13,-1 0-18,1 1-67,0-1 17,0 0-17,-1 0 29,1 0-45,0 0-13,0 0 4,0 0 4,0 1-22,0-1-20,0 0-10,0 0-23,0 0 73,0 1-19,0-1-2,1 0 29,-1 0-33,1 0 25,-1 0-84,0 0-11,0 0-10,1 0 21,-1 0-7,1 0 55,0 0-62,-1 0 71,0 0 52,0 0-42,1 0 38,-2 0-3,2 0 9,-1 0 9,-1 0-36,1 0-32,0 0-8,-1 0 18,0 1 54,1-1-37,-1 0 50,0 0-50,1 0-1,-1 0-3,1 0-8,-2 1 12,1-1-36,1 0 25,-1 0-33,0 0-22,0 0-24,0 0 4,1 0 7,-1 0 16,1 0 29,-1 0-42,0 0 100,0 0-46,0 0 39,0 0-63,0 0 145,0 0-33,-1 0 137,0 0-121,1 1 46,-1-1-86,1 0 34,-1 0-103,1 0 30,-1 1-25,1-1 51,-1 0-42,1 0-29,-1 1-11,1-1 14,-1 0 39,0 0 6,1 0-25,-1 0 88,1 0-79,-1 0 77,1 0-83,-1-1 71,1 1 22,-2 0 2,2 0 50,-1 0-49,1 0 23,-1 0-21,0 0-95,0 0-32,0 0 8,1 0-207,-1 0 111,0 0-144,0 0 90,-1 0-414,1 0 94,0 0-416,-1 0 121,0 0 382,0 0 3,-1 1 420,0 0 0,0-1 0</inkml:trace>
  <inkml:trace contextRef="#ctx0" brushRef="#br0" timeOffset="7">768 52 9502,'0'-1'863,"-1"1"-634,1 0 83,0 0-111,0 0 41,0 0 675,0-1-471,0 2 541,0-1-729,0 1-6,0 1-68,0 0 5,0 1-25,0 0-11,0 0 7,0 2-29,0-1-63,-1 1 62,1 0-57,0 0 73,-1 0-62,0 0 35,1 0-34,-1-1-12,1 1 43,-1-1-67,0 0 71,1-1-193,0 0 56,0 0-116,0 0-181,0-1 101,0-1-161,0 1 170,0-1-277,0 1 93,0-2-210,0 1 208,0-1-749,0 0 650,0 0-648,0 0 602,0-1 314,0 1-153,0-2 374,0 0 0,-1 0 0</inkml:trace>
  <inkml:trace contextRef="#ctx0" brushRef="#br0" timeOffset="8">770 52 9502,'0'-1'-229,"0"1"260,0 0 16,0-1 134,0 1 21,0-1 125,0 1-123,0 0 113,0 0-100,0 0 101,0 0-115,0-1 162,-1 1-108,1 0 112,0 0-38,0 0-78,0 0 55,-1 0 394,1 0-343,0 0 301,1 0-477,-1 0-73,1 0 14,0 0-28,0 0 36,1-1-60,0 1-28,-1-1 11,2 1 4,-1 0-73,0-1 20,1 1-100,0-1-6,0 1 47,-1 0-59,1-1 48,0 1-51,-1 0 28,0 0-49,0 0 34,0 0-1,0 0 25,-1 0 19,0-1 85,0 1-32,0 0 42,-1 0 507,0 0-375,0 0 445,0 0-504,0 0-18,0 0-3,0 0-5,0 0-79,-1 0-1,1 1-30,0-1 24,0 0 95,0 0-21,1 0 6,-1 1 31,0 0-5,0 0 21,0-1 65,0 1-32,0 0 8,0 0-16,0 0-31,0 0-31,0 0 54,0 1-11,0-1-92,0 1 32,0 0-107,0-1-17,1 1 27,-1 1-51,0 0 90,0-1-70,0 1 29,0 0-30,0-1 18,0 1 52,0 0 8,0 0-15,1 0-54,0 0-33,-1 0 11,0 0 11,1 0 7,0-1-20,-1 1 0,1-1-57,-1 0 102,0 1-65,0 0 68,0-1 104,0 0-17,0-1 94,0 2-63,1-2-9,-1 1-43,0-1-1,0 0-97,0 1 59,1-1-51,-1-1 86,0 1-140,0 0 47,0-1 43,0 0-2,0 1 135,0-1-82,0 0-71,0 0 7,-1 0-22,1 0-15,-1 0 67,1 0-31,0 0 10,0 0 12,0 0-29,-1 0 28,1 0 15,-1 0-15,1 0 24,-1 0-31,1 0-31,0 0 26,-1 0-20,-1 0 31,2 0 39,-1 0-31,0 0 30,-1 0 8,1 1 11,-1-1 2,1 0-11,-2 1 49,1-1-17,0 0 81,-1 0-30,1 0 1,-1 1-22,0-1-22,1 0-100,-1 0-29,1 0 26,0 1 4,-1-1-378,1 0 83,0-1-314,1 1-438,-1 0 286,1 0-388,0-1 658,1 1 265,-1 0 245,1-1 0,1 0 0</inkml:trace>
  <inkml:trace contextRef="#ctx0" brushRef="#br0" timeOffset="9">897 5 9502,'-1'0'99,"0"0"8,1 0 24,0 0 84,-1 0 8,1 1 11,0-1-79,0 1-36,0-1-34,0 1 81,0-1-64,0 0 55,0 0-31,0 0 37,0 0 21,0 0-39,1 0 190,-1 0 259,0 0-97,0 0 160,0 0-438,0 0 46,0 1-121,0-1 39,-1 1-124,1-1 68,0 1-64,0-1 83,0 0-149,0 0 34,0 1-116,0-1 145,0 0-104,0 1 82,0-1-117,0 0 55,0 0 3,0 0 24,0 1-21,0-1 37,-1 1-29,1-1 44,0 0-16,0 1 132,0-1-24,0 0 107,0 0-18,0 0-33,-1 1 49,1-1-86,0 1-38,-1-1-60,1 1 4,0-1-93,0 0 71,-1 1-85,0 0 85,1-1-28,-1 1 55,0 1-29,0-2 56,1 1-8,0 0-11,-1 0-12,1-1 46,-1 1-33,1 0 52,0 0-63,0-1-66,0 0 53,0 1-38,0-1 15,0 1 3,0-1-9,0 0 9,0 0 20,0 0 2,0 0-14,0 0 73,0 1-38,0-1 28,-1 1-51,1-1 95,0 1-14,0-1 107,0 0-101,0 0-15,0 1-44,0 0 10,0-1-59,0 1 5,0-1-9,0 1 11,0-1-9,0 1-29,0-1-18,0 0 17,0 1 43,0 0 10,0 0-40,0-1 41,0 0-45,0 1 43,0 0-21,0 0-6,0-1 13,0 0-13,0 1 42,0 0-20,0 0 27,0-1-29,0 1-41,0-1 27,0 1-38,0-1 80,0 0-28,0 1 27,0 0-36,0-1-23,0 1 18,0-1-16,0 0 25,0 1 16,0 0-16,0 0 12,0-1-26,0 2 13,0-2-8,0 1-31,0 1 29,0-2-32,0 2 39,0-1-69,0 0-24,0 1 0,0-2 4,0 2 22,0-2 25,0 2-42,0-1 49,0 0 51,0 0-40,0 0 45,0 0-69,0 0 51,0 0 5,0 1 12,0-2 51,0 2-70,0-1 41,0 0-98,0 0 30,0 0-27,0 0 45,0 0-48,0-1-21,1 2-8,-1-1 16,0-1-22,1 1 50,-1 1-69,0-2 98,1 1-39,-1 0 34,0 0-39,0 0 52,0 0-37,0-1 38,1 2 7,-1-1-32,1-1 43,-1 1-47,1 0-36,-1 0-16,0-1 6,0 1 7,0 0 26,1-1 8,-1 1-19,0 0 61,0 0-40,0 0 40,0 0-53,0 0 95,0 0-23,0 1 81,0-1-67,0 0-18,0 0-18,0 1-18,0-1-55,0 1-26,0-2 12,0 2 15,0-1-36,0 0 17,0 0-108,0 0 71,0 0 11,0 0 19,0 0 28,0 1 63,0-1 33,0 0-6,0 0 37,0 0-54,0 0 6,0 0 10,0 1-36,0-2 14,0 2-3,0-2 21,0 2-53,0-1 50,0 0-47,0 0 7,0 0 8,0 0-22,0 1 26,0-2-4,0 2 1,0-1-7,0 1 26,0-1-22,0 1 23,-1-1-22,1 0-99,0 1 21,0-1-89,0 1 93,0-1-29,0 1 29,0-1 2,0 0-13,-1 0 6,1 1 4,0-1-14,0 0 93,0 1-35,-1-2 27,1 2 5,0-1-1,0 1 20,0-2-6,0 2 21,-1-1-39,1 1 66,0-1-74,0 1 19,0-1-13,0 1 6,0-1 3,0 1-44,0-1 31,-1 1-33,1-2 9,0 2 14,-1-1-19,1 1 15,0 0 28,0-1-23,0 0 24,-1 0 26,1 1 15,0-1 4,0 0-12,0 1 15,0-1 13,0 0 16,0 0-87,0 0 10,0 0-60,0 0 80,0 0-67,0 0-9,0-1-7,0 2-56,0-1 41,0 0-20,0 0 21,0 0 13,0 0 30,0 0-47,0-1 41,0 2 27,0-1 22,0-1-10,0 1 44,0-1-25,0 1 8,0 0 7,0-1-99,0 0-65,0 0 45,0 0-42,-1 0 58,1 0 19,0 1-35,0-1 21,0 1 129,0-1-39,0 0 104,0 1-104,0 1 62,0-2-59,0 1 76,0 0-49,-1 0-14,1-1-7,0 1-69,0 0 6,0-1-19,0 0 21,0 1-17,0-1 34,0 1-43,0-1 21,0 1-22,0-1 59,0 0-54,0 0 140,0 0-37,0 0 22,0 0-16,0 1-34,0-1-12,0 1 21,0-1-74,0 1 67,0-1-60,0 0-5,0 0 42,0 1-63,0 0 70,0-1-56,0 1-6,0-1-23,0 0-55,0 0 82,0 0 154,0 0-72,0 1 254,0-1-216,0 0 115,0 1-152,0-1 16,0 1-76,0 0-30,0 0 13,0-1 9,0 0 9,0 1 1,1 0-27,-1-1-18,0 1 19,0-1 68,0 0 18,0 0-14,0 0-2,0 0-26,0 0-57,0 1 55,0-1-52,0 0 32,0 0 15,0 1-14,0-1 23,0 0-16,0 0 9,0 1-165,0-1 116,0 0-113,0 0 141,0 0 67,0 0 26,0 1-1,0-1 46,0 1-54,0-1 20,0 0-18,0 0-33,0 1-10,0-1 17,0 0-232,0 1 186,0-1-195,0 0 222,0 0-7,0 1-7,0-1 16,0 0-12,0 0-487,0 0-1979,0 0 1170,0 0-1105,0 0 2174,0 0 215,1 0 0,-1 0 0</inkml:trace>
  <inkml:trace contextRef="#ctx0" brushRef="#br0" timeOffset="10">886 214 9502,'0'-2'219,"0"2"-39,0 0 155,0 0-89,0 0 105,0-1-98,0 1 53,0 0-41,0-1 90,-1 1-74,1 0 11,0 0-80,0 0 1241,-1 0-1007,1 0 1145,0 0-1307,0 0 141,-1 0-84,1 0-76,0 0 16,0 0-93,-1 0 85,0 0-55,1 0 71,0 0-65,-1 0-41,0 0-34,0 0-18,1 0-32,-1 0-23,0 0 11,0 0-2,1 0-75,-2 0 30,1 0-91,0 0-52,0 0 57,0 1-83,-1-1 75,1 0-6,-1 0-2,2 0-2,-2 0 66,2 1-6,-1-1 53,0 0-47,1 0 2,-1 0 591,1 0-335,0 0 477,0 0-495,1 0 1,-1 0-61,0 0 5,0 0-56,1 0-70,-1 1 4,0 0-70,0-1-69,1 1 42,-1 0-63,0 0 85,0-1-104,0 2 48,0-1-95,0 0 63,0 1-1,-1 0 49,0-1-22,1 1 130,-1 0-25,1-1 30,0 1-38,-1-1 116,1 1-32,0-1 141,0 1-49,0-2-34,1 2 30,-1-1-82,0-1-103,1 0-25,0 0-88,0 1 103,-1-1-130,1 0 82,-1 0-117,1 0-385,-1-1 125,1 1-286,0 0 281,0 0-193,0-1 145,0 0-181,0 1-399,1-1 295,-1 1-352,1 0 476,0 0-387,-1 0 675,2 0-397,-2 1 746,0 0 0,1 0 0</inkml:trace>
  <inkml:trace contextRef="#ctx0" brushRef="#br0" timeOffset="11">881 282 9176,'0'-1'-61,"0"1"389,0 0 122,0 0 973,1 0-399,-1 0 443,0 0-986,0-1-260,-1 1-26,1 0 15,0 0 15,0 0-30,-1 0-16,0 0-8,1 0-108,-1 0-2,1 1-11,0-1-18,-1 0 41,0 1 0,0-1 12,1 0 8,-1 0 13,0 0-23,0 1-4,0-1-48,0 1 16,0 0-17,0-1 35,0 0-13,0 0 4,-1 1-15,1 0 79,0-1-21,-1 1 27,1-1-36,-1 0-50,1 1-10,-1 0-8,1-1-66,-1 1 46,1-1-68,-1 0 65,1 1-57,-1 0 13,1-1-4,-1 0-45,1 0 97,-1 1-39,0 0 49,1-1 64,-1 1-61,1-1 52,0 0 59,-2 1-19,2 0 131,-1-1-132,1 1-50,-1-1-32,1 0-17,0 1 43,-1-1-59,1 1-28,0-1 6,-1 0-3,2 0 80,-1 0-19,0 0 0,0 1 56,0-1-8,0 0 15,0 1 48,0-1-93,0 0 52,0 1-66,0-1 57,0 0-34,1 0 66,-1 0-65,0 0 37,1 0-22,0 0 18,-1 1-62,0-1-12,1 0-10,-1 0 13,1 0-34,-1 0 11,1 0-72,-1 0 40,0 0 26,1 0 8,0 1 30,-1-1 30,1 0-23,0 0 20,-1 0-35,1 0 40,0 0 19,0 0 1,0 1-1,-1-1-93,1 0-4,0 0 2,-1 0-163,1 0 88,-1 0-121,1 0 50,0 0 55,0 0-32,-1 0 38,1 0 100,-1 0 22,0 1 25,1-1-44,0 0 10,-1 0-3,0 0 26,1 1 35,-1-1-37,1 0 32,0 0-25,-1 0-1,1 0-33,0 0 45,-1 0-66,1 0 44,0 0-45,0 0 35,0 0-53,0 0 29,-1 0-35,1 0 29,-1 0 58,1 1-2,-1-1 14,1 0-13,0 0 0,-1 0 19,0 0-2,0 0 58,1 0-24,0 0 4,-1 0-45,0 0-30,1 0-26,0 1 55,-1-1-63,1 0 1,-1 0-18,1 0 14,-1 0-13,1 1-14,0-1-22,-1 0 22,1 0 107,-1 0-40,0 0 40,1 0-54,0 0-16,0 0 16,0 0 426,0 1-304,0-2 277,0 1-428,0 0-7,0 0-106,1 0 73,-1 0-114,1 0 115,-1 0-93,1 0 81,-1 0-113,0-1 104,0 1-85,0 0 47,0 0-547,0-1-1701,0 1 1144,0 0-954,0 0 2044,0 1 127,1-1 0,-1 1 0</inkml:trace>
  <inkml:trace contextRef="#ctx0" brushRef="#br0" timeOffset="12">593 35 9502,'0'-2'1565,"0"2"-541,0 0-142,0 0-280,-1 0-237,1 0-182,0 0-9,0 0-9,0 1-10,0 0 14,0 0-41,0 1-2,0 0-12,-1 1 17,1 1-62,0 0 9,-1-1-56,1 2-22,0-1 28,-1 1-68,1 0 108,-1 0-87,0 0 59,1 0-42,-1-1 24,1 0-111,-1 0 52,1 0-110,0-1-137,0 0 74,0 0-124,0 0 144,0-1-38,0 1 42,0-1-53,0 0-158,0 0 100,0-1-157,0 1 146,0-1-79,0 0 78,0 0-53,0-1-177,0 0 130,-1 0-167,1 0 323,0 0 102,0-1 151,0 0 0,-1 0 0</inkml:trace>
  <inkml:trace contextRef="#ctx0" brushRef="#br0" timeOffset="13">587 46 10161,'0'0'979,"-1"0"803,1 0-1242,0 0 1286,1 0-1621,-1 0 0,1 0 34,1 0-33,-2 0-12,2 0 1,-1 0-21,1 1-32,0-1 33,0 1-49,0 0 4,1-1-4,0 1 5,1 0-154,-1-1 38,1 0-81,0 1 75,0 0-278,1-1 71,0 0-227,0 1 234,-1-1-164,1 0 121,0 0-179,0 0 103,0 0 49,0 0-23,-1 1 49,1-1 42,-2 1 26,2-1 36,-2 1-62,1-1-15,0 0-15,-1 1 27,-1 0 128,0-1-5,0 1 68,0 0-78,-2 0 350,2-1-113,-2 1 247,1 0 90,-1 0-157,0-1 143,0 1-185,0 0-92,0-1-30,0 1-33,0-1-36,0 0 61,0 0-47,0 0 11,0 0-75,0 0-19,0 0 22,0 0 604,1 0-379,-1 0 325,0 0-529,0 0-41,0 1 45,0-1-22,0 1-19,0-1-7,0 0-144,0 1 97,0 0-118,0 0 69,-1 0-12,1 0 58,0 0-48,0 1 160,0-1-14,0 1 34,0 0-22,-1 0-34,1 0-14,0 0 22,-1 1-17,1-1-99,0 0 32,-1 0-86,1 0 47,0 1 40,0 0 9,0-1 41,-1 0-8,1 0 0,-1 1-29,1-1 55,0 0-17,-1 1 23,-1 0-25,2-1 39,-1 1 15,0-1 22,0 0-18,1 0-119,-1-1 43,1 0-49,-1 0 2,1 1-21,-1-2-1,1 0 8,0 1 41,0-1 1,0 0-10,0 0-18,-1 1 32,0-1-43,1 0 37,0 0 96,-1 0-14,0 0 97,0 1-105,1-1 79,-1 0-71,0 0 99,0 0-37,1 0 26,-1 0-51,0 0 13,1 0-108,-1 0 9,0 0-11,0 0-24,0 0 74,0 0-34,0 0 35,-1 0 36,1 0 16,-1 0-16,0 0 0,1 0 48,-2 0-15,1 0 92,0 0-34,0 0 4,0 0-39,-1 0 3,0 0-115,0 0 12,0 0-8,0-1 9,-1 0 57,1 1-13,-1-1 3,0 1 66,1-1-50,-1 1 46,0-1-86,1 0-60,0 1-33,-1-1 5,1 0 24,0 1-114,0 0 42,1-1-113,1 0-507,-1 1 187,1-1-393,0 1-519,0 0 405,1 0-479,0-1 671,0 1-649,-1-1 420,2 1-217,-1-1 675,0 1 574,0 0 0,0 0 0</inkml:trace>
  <inkml:trace contextRef="#ctx0" brushRef="#br0" timeOffset="14">399 45 9502,'0'-2'374,"-1"1"-325,1 0 487,0 0-157,1 1 344,-1 0-244,0-1-161,0 1-1,0-1-116,1 1 134,-1 0-101,1 0 118,0 0-135,-1 0 113,0 0-108,1 0 113,0 0-63,0 0 3,0 0-58,0 0-3,0 0-131,1 0-3,-1 0-13,1 0-49,1 0 37,-1 0 15,1 0 4,0 0-21,0 0-1,1 0-83,0 0 51,-1 0-12,1 0 1,0 0-17,0 0-72,0 0 29,0 0-72,0 0 106,0 0-82,0 1 46,0-1-30,0 1-13,-1-1 70,1 1-13,0 0 22,-1 0-53,1-1-28,-1 1 6,0-1 1,0 1-43,0 0 14,0-1-91,-1 0 93,1 0-30,0 0 19,-1 0-14,0 0-2,0 0 44,0 0-13,-1 0-5,1 0-16,-1-1-3,1 1 21,-1 0 128,0 0-19,-1 0 111,0 0-126,1 0 330,-1 0-139,0 0 245,0 1 39,0-1-128,0 0 111,0 1-152,0 0-25,0-1-17,0 1 41,0-1-128,0 0 39,0 1-111,0-1 64,0 1-125,0-1 28,0 0-97,0 0 124,0 1-123,0 0 92,0 0-121,0-1 46,0 2-16,0-1 52,0 0-44,0 1 207,0 0-67,0 0 132,0 0-65,0 0-40,0 0-7,-1 1-50,1 0-28,0-1-19,0 1 23,0 0 8,0 0-53,0-1 13,0 1-96,0 0 19,0 0 21,0-1-36,-1 1 73,1 0 51,0-1-10,0 1 47,-1-1-4,1 1-41,0-1 48,0 0-59,0 0 78,-1 0-3,1 0 68,-1-1-40,1 2-23,-1-2-2,1 1-32,0-1-85,0 1 8,-1-1-76,1 0 86,-1 1-62,1-1 19,-1-1-24,1 2-87,0-1 74,-1-1-90,1 0 77,-1 1-76,0-1 49,1 0-75,0 1 62,-1-1-9,0 0 41,1 0 0,-1 0 88,0 0-38,0 0 31,0 0 45,-1 0-35,2 0 102,-2 0-90,1 0 106,-1 0-63,1 0 107,-1 0-85,0 0 29,1 1-59,-1-1 17,0 1-13,0-1-87,0 0 75,1 0-72,-1 0 38,0 0 18,0 0-24,0 0 72,0-1 4,0 0 2,-1 1-25,2-1 147,-1 0-51,-1 1 129,1-1-95,-1 0 76,0 0-40,1 0 89,-1 0-80,0 1 8,0-1-56,-1 1 9,1-1-156,0 0 46,0 1-104,0 0 111,0-1-59,1 0 21,-2 1 5,1-1-64,0 1 39,0 0-33,0 0 21,0 0-279,0 0 91,0 0-227,0 0 205,1 0-512,-1 1 187,2-1-397,-1 0-312,0 0 334,1 0-322,-1 0 531,2 0 393,0 0 139,0-1 156,0 1 0,2-1 0</inkml:trace>
  <inkml:trace contextRef="#ctx0" brushRef="#br0" timeOffset="15">399 39 9502,'0'-1'1030,"-1"1"-631,1 0-107,-1-1 59,1 1-121,0-1 114,0 0-93,0 1 110,0 0-142,0 0 96,0-1-84,0 1 89,0 0-17,0 0-50,0 0 18,1 0-86,-1 0 78,0 1-73,0 0 76,0 1-30,0 0 5,1 1-36,-1 0-1,0 0-30,0 2-18,0-2 15,0 2-40,0-1-44,0 1 47,0 0-43,0 0-56,0-1 13,0 0-97,0 1-122,0-1 62,0 0-102,0 0 128,0-1-236,0 0 71,0 0-171,0-1 159,0 0-259,0 1 84,0-1-199,0-1 216,0 1-144,0-1 109,-1 0-122,1 0 91,-1 0 155,1 0-18,0 0-165,0-1 108,0 1-1,0-1 186,0 0 219,0 0 0</inkml:trace>
  <inkml:trace contextRef="#ctx0" brushRef="#br0" timeOffset="16">228 40 9502,'-1'0'150,"1"0"-81,0 0-8,-1-1 25,1 1 78,0 0 22,-1-1-7,1 1 31,0 0-68,0 0 43,0-1-50,0 1 61,0 0-3,0 0 1224,0 0-931,0 0 899,1 0-1231,-1 0 11,1 0-19,0 1-31,0-1 12,0 0-11,0 0 29,1 0-52,-1 0 1,1 0-16,-1 0-108,1 0 69,0 0-78,-1 0 53,1 0-73,1 0 23,0 0-69,-1 0 17,1 0 37,-1 0-41,1 0 52,-1 0-45,1 0-4,-1 0 21,1 0-10,-1 0 38,1 0-35,0 0 16,-1 0-9,1 0-17,-1 0 29,1 0-37,0 0 38,-2 0 19,1 0-23,0 0 40,0 0-31,-1 1 28,1-1-31,0 0 31,0 1-17,0-1 20,0 0-16,-1 0-78,1 0 20,0 0-70,0 0 71,0 0-39,0 0 58,-1 0-39,1 0 28,0 0 11,-1 0-17,1 0 35,-1 0-36,1 0 24,0 0-20,-1 0 62,0 0 20,1 0 8,-1 0-23,0 0 5,-1 0 3,2 0 24,-1 0-15,-1 0-21,1 0-21,0 0 19,0 0 30,-1 0-19,0 0 28,1 0 10,0 0 5,0 0 12,-1 0-16,1 0 5,0 0-34,-1 0 36,1 0-44,0 0 54,-1-1 9,1 1 18,-1-1-19,1 1 113,-1 0-40,0 0 101,1 0 240,-1 0-234,0 0 269,0 0-334,0 0 33,0 1-79,0 0-56,0-1-6,0 0-24,0 0 52,0 1-71,0-1 27,0 1-106,0-1 107,0 1-61,0-1 46,0 0-64,0 1 91,0 0 5,1 0 51,-1-1 61,0 2-53,0-1 76,0-1-67,0 2 1,0-2-21,0 2 3,0-1 20,0 1-67,0-1 10,0 1-29,0-1 30,0 1-77,-1 0 24,1 0-104,0 0-9,0 0 34,0 1-58,-1-1 60,1 0-33,0 1 65,0-1-25,-1 1 156,1-1-40,0 0 102,0 1-94,0 0-21,0-1-31,0 0-11,0 0 35,0 0-97,0 1 34,0-1-86,0 0 32,0 0 40,0 0-1,0 1 101,0-1-50,-1-1 48,1 1-72,0 1 81,0-2 1,-1 0 21,1 1-11,0-1-151,0 0 33,0 0-82,-1 0 100,1-1-40,0 1 40,0-1-22,0 1-12,-1 0 48,1-1-29,-1 0 69,1 1 0,0 0 0,-1-1-5,1 0-111,-1 1 53,1-1-38,-1 1 55,1-1-46,0 1-19,0-1 5,0 0 10,0 0-4,-1 0-18,1 0-21,0 0 9,-1 0 31,1 0 10,0 0 54,-1 0 33,1 1-10,0-1-7,-1 0 24,1 0-13,-1 0 93,0 0-89,1 0-20,-1 0-31,0 0 1,1 0 18,-1 0-39,0 0 26,0 0-34,1 0 86,-2-1 12,1 1-3,0 0-18,0 0 20,0 0-2,0 0 14,0-1 51,0 1-23,-1 0 15,1-1-20,-1 1 4,1-1 6,0 1 34,0 0 7,-1 0-5,1 0-16,-1 0-1,1 0-106,0 0-26,-1-1-1,1 1-17,-1-1 82,1 1-24,-1 0 19,1 0-42,-1-1 27,1 0-33,-1 1 30,0-1 36,1 1-37,-1 0 36,1 0-38,-1 0 67,1-1 9,-1 1 10,2 0-8,-2-1-55,1 0 19,0 1-18,0 0 19,0 0-18,-1-1 12,2 1-6,-2-1 10,1 1-9,-1 0 5,2 0 37,-2-1-35,1 1 35,-1 0-45,1 0 52,-1 0-34,1 0 38,-1 1-56,1-1 7,-1 0 7,1 1-82,-1-1 29,1 0-86,0 0 79,0 1-143,-1-1 70,2 0-100,-2 0 54,1 0 144,1 0-71,-2 0 105,1 0-9,1-1 12,-1 1 7,0 0-39,1 0 113,-2 0-42,1 0 128,1 0-78,-1 0-2,0 0-50,0 0 43,1 0-287,-1 0 93,0-1-167,0 1 126,1 0-112,-1 0 43,0 0-87,1 0 91,-2 0-109,1-1 47,1 1-119,0 0-120,-1 0-1589,1 0 1263,0 0-1086,1 0 1863,-1 0 0,1 0 0</inkml:trace>
  <inkml:trace contextRef="#ctx0" brushRef="#br0" timeOffset="17">219 46 8681,'0'-1'-176,"0"1"178,0 0 73,0 0-38,0 0 10,0-1 6,0 1-9,0 0 11,0-1 16,1 1 4,-1 0-12,0 0-40,0 0 19,0 0 1636,0 0-1173,0 0 1222,0 0-1664,0 0-15,0 0-1,0 1 31,0 0 2,0-1-2,0 1-31,0-1 22,0 2-30,0-1 6,0 1-41,0-1 36,0 1-9,0-1 44,0 1-47,0 0 8,0 1 10,0-2-15,0 1 32,0 1-15,0-1 18,0 0-10,0 1-36,0-1-9,0 0-20,0 1 17,0-1-39,0 1 26,0 0-84,0-1-19,0 1 12,0 0-46,0-1 72,0 1-56,0-2 45,0 1-57,0 0-102,0-1 46,1 1-82,-1-1 58,0 1 20,0-1 18,0 0 24,0 0 18,0 0-99,0 0-2,0-1-93,0 1 120,0-1-8,0 1 58,-1-1-24,1-1 0,0 1 0</inkml:trace>
  <inkml:trace contextRef="#ctx0" brushRef="#br0" timeOffset="18">178 51 9502,'0'-2'-288,"0"2"613,0-1-51,0 1 225,0-1-143,0 1-79,0 0-56,0-1-29,0 1 12,0 0-18,0 0 79,0 0-85,0 0 147,1 0-87,-1 0 126,0 0-83,0-1 12,0 1-83,1-1-5,-1 1-84,0 0 6,0-1-5,1 1 99,-1 0-69,0 0 69,0 1-46,0 0 11,0 0 14,0 2-22,0-1-80,0 0-25,-1 0-1,1 1-67,0 0 74,0 0-81,0 1 77,0-2 20,0 1 12,0 1 22,0 0-12,1-1-9,0 1-9,-1 0-4,1-1-67,1 1 3,-2 0 2,2 1 14,-2-2-224,2 2 60,-1-2-186,-1 2 144,1-1-68,0 0 33,-1 0-60,1 0 90,-1 0 76,0 0-21,0 0 127,0 0-55,0 0 105,0-1-90,1-1-54,-1 1-42,1 0-6,-1 0 75,0-1-207,0-1 97,0 1-178,1-1-176,-1 0 118,0 0-183,0-1-174,0 0 257,0 0-50,0 0 323,-1-1 220,1 0 0,-2-1 0</inkml:trace>
  <inkml:trace contextRef="#ctx0" brushRef="#br0" timeOffset="19">83 51 10631,'1'0'-274,"-1"0"343,0 0-305,0 0 422,0 0-172,0 0-5,-1 0 70,1 0 945,0 0-604,0 1 723,0-1-940,0 1-10,0-1-49,-1 1-12,1 0-2,0 0-49,0 0 2,0-1-10,0 1 23,0 0 26,-1-1 2,1 1-12,0 0 21,0 0-47,0-1 39,0 1-40,0 0-53,0 0 25,-1 0-93,1 1 92,-1-2-175,0 2 86,1-1-114,0 1 70,-1-1 6,1 1 52,-1 0-47,1-1 20,-2 1-11,1 0-6,1-1 139,-1 1 0,-1 0 76,2-1-91,-2 2 50,2-1-82,-2 0 65,1 0-131,0 0 2,-1 1-18,2-1 35,-2 0-50,1-1 28,0 2-99,0-1 84,1 0-28,-1 0 55,0 0-19,0 0-2,1-1 29,-1 1-49,0-1 35,0 1 72,1-1-3,-1 1 88,1-2-176,-1 2 18,1-1-120,-1 0 92,1 1-168,-1-2 86,0 2-119,1-2 86,0 2 34,0-1-22,0-1 10,-1 1 58,1 0 34,-1 0-4,1-1 9,0 0 70,0 1-15,0-1-497,0 0 165,0 1-439,0-1 452,0 0-227,1 0 362,-1-1-212,1 1 400,-1-1 0,0 1 0</inkml:trace>
  <inkml:trace contextRef="#ctx0" brushRef="#br0" timeOffset="20">50 149 8752,'0'1'692,"1"-1"-669,-1 0 195,0 1-51,0-2 97,0 1-32,0 0-71,0-1 138,-1 1-123,1 0 232,0 0-103,0 0 167,-1 0-160,1 0 105,0 0-151,0 0 118,0 0-181,0 0-30,0 0-27,0 1 47,0 0-46,0 0 47,0 0 24,0 0-66,0 0 67,1 0-88,-1 0-48,1 1 4,-1-1-12,0 1 24,1-1-24,-1 1-14,1 1-2,0-1-104,-1 0 67,0 0-107,1 0 84,0 0-48,0 0 48,-1 0-46,0 0-128,1-1 54,0 0-104,-1 0 90,0 0-132,0 0 52,0 0-101,0-1 99,1 0-279,-1 0 92,0 0-198,0 0-252,0 0 233,1 0-52,-1 0 355,0-1 318,0-1 0,0 1 0</inkml:trace>
  <inkml:trace contextRef="#ctx0" brushRef="#br0" timeOffset="21">68 190 9502,'0'-1'474,"0"0"-387,0 1 48,1-1-44,-1 1 55,1 0 39,-1-1 15,0 0-1,1 1 72,0 0-48,0 0 12,-1 0-33,0 0 23,1 0-9,0 0 71,0 0-8,0 0-45,0 0 19,-1 0-76,2 0 56,-1 0-37,0 1 12,1-1-27,-1 1-45,1-1-3,0 0 18,0 0-52,0 0 38,0 0-41,1 0 35,-1 1-51,2-1 2,-1 0-10,1 0-97,-1 0 63,1 0-94,0-1 59,0 1-11,0 0-13,0 0 8,0-1 19,1 1-123,-2-1 54,2 1-115,-1 0 77,1 0-140,-1 0 52,0-1-110,0 1-81,0 0 81,0 0-94,0 0 21,-1 0 114,0 0-65,0 0 69,-1 0-204,0 0 85,-1 0-115,1 1 155,-1-1 182,0 0 31,0 0 120,0 0 0,-1 1 0</inkml:trace>
  <inkml:trace contextRef="#ctx0" brushRef="#br0" timeOffset="22">172 38 9502,'0'-1'920,"0"1"-677,0 0 139,0 0-54,0 0-44,-1 0 20,1 0-91,0 0 70,-1 0-67,1 0 69,-1 0-147,0 0-25,1 0-32,0 0 2,-1 0 39,0 0 3,0 0-17,1 0 23,-1 0-47,0 0 36,1 0-35,-2 0-21,1 0 48,0 0-79,0 0 93,0 0-87,0 0 18,0 0-35,-1 0 9,1 0 44,-1 0 14,0 0 4,0 0 140,0 0-39,-1 0 118,0 1-86,1-1 8,-1 0-57,0 0-7,0 1-95,0 0 35,1-1-36,-1 0 72,1 0-133,-1 0 38,0 0-123,1 1 1,0-1 33,1 0-57,-2 0 109,1 0 108,0 0 35,1 0 66,-2 0-95,2 0 151,-1 0-80,0 0 129,1 0-158,-1 0-1,1 0-70,0 0 94,0 1-198,0-1 88,1 0-172,-1 1-116,1-1 70,0 0-111,0 0 125,-1 0-165,1 0 64,0 0-162,0 0 177,0 1-184,0-1 112,0 0-164,0 1-34,0-1 100,0 1-75,0-1 116,0 0-34,0 0 44,0 1-29,0 0-388,0-1 181,0 1-97,0-1 341,0 1 318,0 0 0,-1-1 0</inkml:trace>
  <inkml:trace contextRef="#ctx0" brushRef="#br0" timeOffset="23">729 257 9817,'-1'-1'864,"1"1"-676,0-1 37,0 1-24,0 0 84,0 0-81,0 0 57,-1 0-56,1 0 55,0-1-12,-1 1 7,1 0-26,0 0 62,0-1-79,-1 1 64,1 0-90,-1-1 78,1 1-52,-1 0 67,1 0-78,0 0 14,-1 0-34,0-1-1,0 1 64,1 0-94,-2 0 55,1-1-74,1 1 53,-2 0-39,2 0 53,-2 0-64,1 0 11,0 0-15,0 0 1,0 0-27,0-1-21,0 1 10,0 0-3,-1 0-30,2 0 11,-2-1-51,1 1 40,0 0-32,-1 0 40,1 0-26,0 0 0,-1 0-7,1 0-6,-2 0-55,2 0 78,0 0-41,-1 0 39,1 1-36,-1-1-26,1 1 4,0-1 9,-1 0 10,2 0 26,-1 1-27,0-1 32,0 0-47,0 1 32,0-1-43,1 0 41,-2 0-4,1 0 2,1 1 26,-2-1-17,1 1 19,1 0-23,-2-1 32,1 0-24,0 0 26,0 1-31,0 0 21,-1 0-15,1-1 21,0 0-85,0 1 50,-1 0-52,2 0 64,-2-1-35,1 0 27,0 1-30,-1 0 61,2-1-25,-2 1 19,1 0-27,0 0 27,0 0-20,0 0 18,0 0-26,0-1 31,0 1-21,0 1 35,1-2-51,-1 1 21,0 0-20,0 0 24,1 0-62,-1 0 48,0 0-53,1 1 18,-1-2-16,1 2-6,-1-1 12,0 0 8,0 0 14,1 1-17,-1-1 8,0 0 52,1 1-43,-1-2 42,0 2-4,0-1 14,1 0 4,0 0-11,-1 1-2,0-1-20,0 0 30,1 0-39,0 1 12,-1-1-11,1 1 16,0-1-56,-1 0 41,1 1-42,0-1 44,0 0-26,0 0 14,0 1-16,0-1-18,0 1-5,0-1-14,0 0 37,0 1 9,0-1 25,0 0-29,0 1 51,0-1 10,0 1 4,0-1-10,0 0-39,1 1 0,-1-1 4,1 1 5,-1-1-52,1 0 0,0 0-10,0 1-27,-1-1 29,1 0-3,0 1 10,0-2-32,0 2 35,0-1-48,-1 0 149,1 0-16,0 0 83,0 1-102,0-2 128,0 2-79,0-1 140,-1 1-130,1-1-9,0 0-55,0 0 20,0 0-111,0 1 44,0-2-117,1 2 113,-1-1-37,0 0 27,0 0 2,1-1-84,-1 1 36,1 0-41,0 0 31,0 0 58,0 0 8,0 0-9,-1-1-7,1 1 28,0 0 21,-1 0 10,1-1 43,0 1-9,-1 0-3,1-1 5,0 0-134,0 1 68,-1 0-66,0-1 71,1 1 0,-1-1-3,2 0 5,-2 0-38,1 0 27,-1 1-36,0-1 38,1 0 50,-1 0-37,1 0 36,-1 0 56,1 0-27,-1 0 101,0 0-95,0-1 62,1 1-30,-1 0 27,0 0-87,1 0-63,-2-1-7,2 0 28,-1 1-1,0-1-1,0 1-21,1-1 15,-1 0-68,0 1 14,0-1-105,1 0 87,-1 0 16,0 0 20,1 0 84,-2 0-11,2 1 25,-1-1-19,0 0 52,0 0-17,-1 1 98,1-1-80,0 0 24,0 1-14,-1 0-15,2-2 24,-1 1-40,-1 1 19,1-1-10,-1 0 37,1 0-43,-1 0 40,1 0-94,0 0 42,0 0-42,-1 0 44,1 0-12,0-1 3,0 1 0,-1 0 2,2 0-19,-2-1 10,1 2-18,-1-2 25,1 1-55,0 0-25,-1 0 4,1 0-49,-1-1 98,1 1-49,0 0 4,-1 0-23,0-1-6,1 1 14,0-1-2,-1 1-10,1-1-14,-1 1 9,0-1 105,1 1-44,0-1 50,-1 0-70,0 1 54,0-1-36,0 0 46,1 1-10,-1-1 19,0 1-1,0 0 3,0 0-64,0-1 30,0 1-25,0 0-26,-1 0 29,1 0-30,0 0 44,-1 0-49,0 0 31,1 1-48,0-1 54,-1 0-45,1 0-4,-1 0-7,0 0-48,1 0 12,0 0 3,-1 0-5,1-1 168,-1 1-35,0-1 102,1 1-54,0-1 0,0 1-42,-1-1-13,1 2 51,-1-2-22,1 1 96,0 0-89,0 0 9,-1 0-64,0 0-7,0 0-63,1 0 6,-1 0 4,0 1-33,0-1 49,1-1-66,-2 2 61,1-1-40,1 0 66,-2 0-50,2 1 31,-1-1 1,0 0-20,0 0 21,0 1-21,0 0 42,0-1-24,1 0 27,-1 1-4,0-1-14,1 1 24,-2-1-24,1 0 9,1 1-7,-1 0 1,-1 0-310,2-1 61,-1 1-196,0 0 187,0-1-575,1 1 196,0 0-411,-1 0 443,1 0-252,0 0 227,0 1-45,0 0 349,0-1 324,0 3 0,0-2 0</inkml:trace>
  <inkml:trace contextRef="#ctx0" brushRef="#br0" timeOffset="24">685 299 9502,'-2'-1'665,"1"1"-100,1 0-220,-1 0 169,0 0-134,0 0 139,1 0-159,-1 0 96,0 0-85,0 0 80,0 0-6,0 1-116,1-1 62,-2 0-91,2 0 13,-1 1-32,0 0 43,0 0-51,0 0 19,1 0-72,-1 0-5,0 1 7,1-1-23,-1 1 80,0-1-5,0 1-76,1 0 21,-1 0-88,1-1-18,-1 1 13,1 1 2,0-2 7,0 1 16,0 0-19,0-1 5,0 1 22,0-1-6,0 1 10,1-1-17,0 1-48,-1-1 25,1 0-24,0 0 46,0 0-60,0 0 45,0-1-51,1 1-10,-1 0-11,1-1 1,0 1 7,0-1-60,0 0 17,-1 0-119,1-1 73,1 0-13,-1 0 59,0 1-8,0-2-7,0 1 18,0 0-25,0 0 34,0-1-4,0 0-9,0 0 3,0 1 0,0 0 11,-1-2 1,0 1 6,0 1-45,0-2 32,0 1-38,-1-1 145,0 1-19,0-1 89,0 1-96,0-1-66,0 1-64,-2-1 10,1 1 15,0 0-293,0-1 78,-1 1-241,1 1-119,-2-1 160,2 2-170,-1-1 203,0 1-858,-1 0 283,1 1-263,1-1 649,-1 2 565,0 0 0,1 0 0</inkml:trace>
  <inkml:trace contextRef="#ctx0" brushRef="#br0" timeOffset="25">218 297 9502,'0'-1'572,"0"1"-95,0 0 113,0-1-165,0 1 136,0 0-222,0-1 223,0 1-138,0 0 180,0 0-241,0 0-96,0 0 70,0 0-35,-1-1 44,1 1-76,0 0 53,0 0-45,0 0 87,-1 0-57,1 0-12,-1 0-59,0 0-34,1 0-15,0 0-43,-1 0 58,0 0-48,1 0-4,0 0 1,-1 0-21,0 1 42,0 0 26,1 0-12,-1-1 30,0 1-81,0 1 24,1-2-17,-1 2-59,0-1-2,1 1-15,-1-1 13,0 0-17,0 0-1,1 1-26,-1-1-36,0 1 81,1-1-39,-1 1 39,1-1-45,0 0-15,0 0-44,-1 1 39,1-2 10,0 2 21,0-1 19,0 0 37,-1 0-21,1 0 24,0 0-43,0 1-20,0-2 23,0 1-21,1 0 25,-1 0-33,0 0 18,1 0-17,-1-1 78,0 1-38,1 0 43,0 0-55,0-1 63,-1 1 15,0 0 14,1-1 38,0 1-31,0 0-9,0 0 9,0-1 7,-1 0-10,1 1 26,1-1-126,-2 1-5,1-1-61,1 1 73,-2-1-120,2 0 56,-2 0-94,2 0 64,-1 0-43,0 0 29,0 0-77,0 0 49,0 0 13,1 0 27,-2 0 13,2 0 14,-1 0-26,0 0 18,0-1-9,1 1 18,-1-1-4,1 0 7,-1 0-1,1 0 0,-1 0 0,1 0 1,-2 0-73,3-1 52,-3 1-60,2-1-67,-1 1 24,1-1-123,-1 1 119,0-1-23,0 0 76,0 1-20,0-1 11,0 1 75,0-1-71,-1 1 64,1-1 122,-1 0-25,0 1 119,0-1-82,0 1-26,0-1-46,-1 1 31,0-1-120,0 1 58,0-1-30,0 0 34,-2 1 21,2-1-19,-1 1 0,0 0-5,0 0-220,0-1 49,0 2-159,-1-1-332,1 0 137,1 1-260,-1 0 419,0 0 174,1 0 172,0 1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643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10 183 11341,'0'0'591,"0"1"-425,0-1 131,0 0-111,0 0 51,0 1-9,0-1 335,-1 0-257,1 0 205,0 0-365,0 0 112,0 0-133,-1 0 151,1 0 9,0 0-96,0 0 71,0 0-134,0 0-67,0 0 42,0-1-32,0 1 71,0 0-77,0-1-4,0 1-32,0-1-39,-1 1 89,1 0-37,0 0 44,0 0 69,0-1-51,0 1 42,-1 0-132,1-1 55,0 1-55,0-1 75,0 1-42,0 0 26,0 0-26,0-1 46,0 0-53,0 0 40,0 1-44,0-1 49,0 1-9,0-1 6,0 1 6,0-1-16,0 0 13,0 0-21,-1 1 6,1-1 10,0 0-4,0 0 6,0 1-68,0-1-16,0 0 6,0 0 9,0 1 7,0-1-28,0 0 1,0 0-7,0 0-1,0 0 22,0 1-63,0-1 66,0 0-12,0 0 6,0 1 38,0 0-35,0-1 35,0 0-32,0 1-13,0 0 13,0-1-10,0 0 23,0 0 7,0 1 0,0 0 1,0-1 0,0 0-7,0 0 3,0 1 52,-1-1-42,1 0 44,0 0-55,0 1 71,0-1-50,0 0 61,0 1-72,0-1-21,0 0 16,0 0-11,0 1 23,0-1-35,0 0-18,-1 0-5,1 1 32,0-2 19,0 2 17,0 0 8,-1-1-22,1 0 24,0 1-34,0-1-43,0 1-14,0 0 0,0 0 9,0-1-88,0 0 29,0 1-122,0-1 125,0 1-51,0 0 105,0-1-67,-1 1 101,1-1-55,0 1 48,0-1-65,0 1 48,0 0-37,0 0 36,0-1 13,0 1-26,0-1 45,0 1-46,0 0 59,0 0 3,0-1 16,0 1-16,0 0 31,0-1 9,0 1 29,0 0-25,0 0-46,0-1-2,0 1-12,0 0 16,0 0-14,0 0 2,0 0 2,0 0-3,0-1 6,1 0-54,-1 1 36,0-1-42,0 1 39,1-1-34,-1 0 16,1 1-15,-1 0 71,0-1-25,1 0 29,-1 1-39,0-1 71,0 1-52,0 0 59,0 0-19,0-1-32,0 1 37,0 0-40,1 0-30,-1-1 35,0 1-31,1 0 45,-1-1-75,0 1 53,1 0-54,-1 0 6,0-1 32,0 1-44,0-1 83,1 1-33,-1-1 31,1 1-40,-1 0-1,1 0 0,-1-1 0,0 1 6,1-1-30,0 1 25,-1-1-24,1 1 34,0-1-23,-1 0 15,1 1-15,-1 0 11,0 0 3,0 0-7,1-1-15,-1 1 9,0 0-13,1 0 14,-1 0-16,1 0 12,-1-1-13,0 1 21,0 0-41,1 0-11,0 0-4,-1-1 9,1 1 72,0 0-26,0 0 22,-1 0 20,1 0-45,0-1 46,0 1 21,-1 0 21,0-1 11,1 1-20,0 0-37,0 0-20,-1 0 35,0 0-30,1 0-5,0-1 6,-1 1-6,1 0 16,0-1-32,0 1 19,-1 0-31,1-1 23,1 1 0,-2 0-4,1 0 6,0 0 2,-1 0-7,0 0 6,1 0 20,0-1-12,0 1 20,0 0-27,0 0 10,0-1-4,-1 1 5,1-1-5,1 1-50,-2 0 34,1 0-36,0 0 5,-1 0 28,1 0-31,0 0 10,0 0 20,-1-1-25,1 1 25,0 0 28,0 0-27,-1 0 28,1 0-35,0-1 58,-1 1-36,1 0 39,0 0-45,0 0 37,-1 0-19,1-1 26,0 1-68,0 0 22,-1 0-23,1 0 1,0 0 24,0 0-23,-1 0 26,2 0-45,-2 0 27,1 0-33,1 0 37,-2 0-14,1 0 2,1 0-6,-2 0 2,2 0-28,-2-1 17,1 1-53,1 0 57,-2 0-21,1-1 27,1 1-30,-2 0 17,1 0-22,1 0 27,-2 0 9,1 0-9,0 0 8,0 0-10,0 0 41,0 0 9,1 0 4,-1 0-8,0 0-17,1-1-14,-2 1 19,2-1-1,-1 1-3,1-1 7,-1 1-3,1 0-7,-1-1 10,0 1-7,0 0-73,1-1 50,-2 1-59,1 0 74,0 0-57,0 0-11,-1 0-15,0 0 18,1 0 71,0 0-17,-1 0 13,1 0 21,-1 0-45,0 0 46,1 0-10,0 0-24,-1 0 31,1 0-37,0 0-9,0-1 9,-1 1 4,2 0 5,-1 0 27,-1 0-22,1 0 16,0 0-19,-1 0 55,1 0 13,1-1 1,-2 1 52,0 0-94,1 0 48,0 0-51,0 0-10,-1 0 21,1-1-15,0 1-16,0 0 14,-1 0-15,0 0 27,1-1-46,0 1 30,-1 0-45,1 0 52,0 0 11,0 0-9,-1 0 5,1 0-17,0 0-3,0 0 3,-1-1 39,1 1-22,0 0 25,-1 0-29,1 0 27,-1 0-15,1 0 18,0 0-18,0 0-53,0 0 40,0-1-40,-1 1 43,2 0-60,-1 0-18,-1 0-2,1-1-65,0 1 110,-1 0-67,1 0 141,0-1 5,0 1 9,-1 0-23,1 0 18,0 0-55,-1 0 61,1 0-63,-1 0-7,1 0 19,0 0-12,-1 0-47,1-1 36,1 1-30,-2 0 50,1 0-32,0-1-21,0 1-11,0-1-12,0 0 44,0 1-12,0 0 3,0 0 24,-1 0-25,1 0 24,0 0-18,0-1-33,0 1 26,0 0-26,0 0 41,1-1-73,-1 1 53,0 0-57,0 0 30,0 0 27,0-1-38,0 1 72,-1 0-37,1-1 27,0 1-33,0 0 44,-1 0 15,1 0 2,-1 0-13,1 0 28,-1 0-47,0 0 65,1 0-67,-1 0-27,1 0-20,0 0 5,-1 0-50,0 0 81,0 0-47,0 0-8,1 0 40,-1 0-55,1 0 63,-1 0 7,0 0-4,1 0-2,-1 0-14,0 0 50,0 0-34,0 0 46,0 1-55,1-1 27,-1 0-20,1 0 31,-1 0-51,1 1 30,-1-1-26,0 0-39,0 0 42,0 0-47,1 0 61,-1 0-15,1 0 9,-1 0-21,0 0 14,0 0 107,0 0-20,0 0 102,0 0-107,0 0 67,1 0-62,-1 0 71,0 0-5,0 0-49,1 0 9,-1 0-53,0 0 11,1 0 0,-1 0-10,0 0-61,0 0-28,0 0-56,0 0 56,0 0 28,0 0 37,1 0 6,-1-1 45,0 1-53,0 0 55,0 0-62,1-1 87,-1 1-16,0 0 76,0-1-67,0 1 25,0 0 111,0 0-138,0 0 127,0 0-188,0 0-5,0 0-13,1 0-4,-1-1-1,0 1-9,0 0-28,0-1 5,1 1-11,-1-1 7,1 1 20,-1 0-31,0 0 44,1 0 8,0-1-7,-1 1 5,1 0 41,-1-1 10,0 1 1,0 0 34,1-1-66,-1 1 34,1 0-36,0 0-42,-1-1 37,0 0-35,1 1 50,0-1-1,-1 0 2,1 0-4,-1 1-4,1-1 25,0 0-21,-1 0 18,0 1-30,1-1-2,0 0 3,0 1-77,-1 0 21,1-1-70,0 0 75,0 0-71,-1 1 18,1-1-18,0 0 24,-1 0 128,0 1-42,1 0 32,0-1-59,-1 1 61,1 0 34,-1-1 1,0 1 55,0 0-115,1-1 52,-1 1-45,1 0-11,0 0 36,-1 0-24,1 0 8,-1 0-8,1 0-5,0-1 12,-1 1 60,2-1-47,-2 1 39,1 0-54,0-1 34,0 0-23,0 1 31,0-1-39,0 1 12,-1-1 1,2 1-65,-2-1 51,1 0-60,1 1 70,-2-1-53,1 0-17,1 1-1,-2-1-7,2 0 15,-1 0-33,-1 1 12,1-1-18,0 0 103,-1 0-58,0 1 55,1 0 44,-1 0-13,0-1 87,1 1-34,-1 0 12,0 0-44,0-1 10,1 1-116,-1 0 65,0 0-57,0 0 75,0-1-68,0 1 50,1 0-50,-1 0 55,1 0-81,0 0 46,-1 0-56,0 0 71,1 0-2,0-1-4,0 1-16,-1 0-2,1-1 0,-1 1 9,1 0-53,-1 0-13,1 0-2,0 0 15,0-1-6,-1 1-14,1 0-6,0-1 2,0 1 66,-1 0-25,0-1 20,1 1-10,0 0 0,0 0-7,0-1 18,0 1-24,-1-1 27,2 1-19,-1-1-7,-1 1 7,2 0 0,-1 0 4,0-1 44,0 1 6,-1-1 3,1 1-11,1 0 35,-2 0 14,1 0 11,0-1 28,0 1-84,-1 0 27,1 0-24,0 0-12,-1 0 22,1 0-15,0 0 1,0 0 0,0 0-3,0 0 10,0 0-55,0-1 36,1 1-46,-2 0 54,2 0-52,-1-1-9,1 1-13,-2 0-2,2 0 46,-1 0-5,0-1 13,0 1 1,0 0-5,0 0 1,0-1 9,0 1-6,0 0 8,0 0-12,-1 0 0,1 0 2,0 0 2,0 0-1,-1 0-68,1 0-20,0 0-6,-1 0 14,1 0 58,0 0 3,0 0 42,-1 0 15,1-1-3,0 1-8,0 0 11,-1 0-39,1 0 43,0 0-49,-1 0 57,1 0 34,0 0-6,0 0 40,-1 0-93,1 0 50,0 0-52,0 0 20,-1 0-15,1 0 11,0 0-73,0 0 50,-1 0-56,1 0 63,0 0-65,0 0 40,0 0-46,0 0 55,-1 0-23,1 0 8,0 0-14,0 0-10,-1 0 26,1 0-31,0-1 51,-1 1-21,1 0 18,-1 0-21,0 0-37,1 0-11,0 0 1,-1 0 9,0 0-20,0 0 40,1 0-44,-1 0 48,1 0 51,0 0-41,-1 0 37,0 1-20,1-1-20,0 0 17,0 0 45,-1 0-51,1 0 57,0 0-65,-1 0 32,0 0-15,1 0 21,0 0-10,0 0 1,-1 1 2,1-1 1,0 0-12,0 1 0,-1-1 0,1 0-1,0 0 0,0 0 1,0 1 0,0-1-1,1 0-4,-1 0 3,1 0-2,-1 0-22,1 0 18,-1 0-19,1 0 24,-1-1-37,0 1 26,0 0-30,1 0 37,-1 0-46,0 0-9,0-1-8,0 1 8,1 0 35,-1 0 2,0 0-5,0 0 14,0-1-12,0 1 11,0 0-17,1 0 6,-2 0-6,1 0 4,0 0-2,0 0 3,-1 0-1,1 0 5,0 0-46,-1 0 29,1 0-32,-1 0 41,1 0 56,-1 0-38,1 0 108,-1 0-37,0 0 5,0 0-12,1 0 10,-1 0-49,1 0 62,0 0-65,-1 0 1,0 0 15,1 0-13,0 0 29,0 0-76,-1 0 10,2 0-25,-2 0-30,1 0 39,0 0-55,0 0 46,0 0 1,0 0 41,0 0-14,0 0 77,0 0 6,0 0 15,-1 0-20,1 0 12,0 0-14,-1 0 73,2 0-57,-1 0 12,-1 0-23,1 0-2,1 0-35,-2 0 4,2 0-11,-1 0-64,1 0 30,-1 0-91,1-1 83,-2 1-83,2-1 51,-1 1-81,0 0 63,0 0 23,1 0 16,-1-1 21,0 1-30,0 0 49,0 0-51,0 0 37,0 0-36,0 0 82,0 0-44,0 0 57,-1 0-70,1 0 9,0 0-4,0 0-14,-1 0 12,1 0-18,-1 0 23,1 0 64,0 0-48,-1 0 44,1 0-60,0 0 63,-1 0-44,0 0 52,1 0-65,0 0 59,0 0-41,-1 0 58,1 0-61,0 0 23,0 0-17,-1 0-32,1 0 21,0 0-27,0 0 39,-1 0 13,1 0-12,0 0 3,0 0-9,0 0 55,0 0 19,-1 0 5,1-1 31,0 1-41,0 0 2,-1 0 5,0 0-18,1 0-1,0 0 8,-1 0-84,0 0 38,1 0-34,0 0 57,0 0-57,-1 0-28,1 0-12,0 0 20,0 0-11,-1 0-27,1 0 0,0 0-9,0 0 71,-1 0-6,1 1-11,-1-1 81,1 0-61,-1 0 64,1 0-29,0 0-22,0 0 25,-1 1-23,0-1 24,1 0-5,0 0 12,-1 1-9,1-1-50,-1 0 39,0 0-40,1 0 38,-1 1-10,0-1 4,1 0-13,-1 0 7,1 0-3,-1 1 1,0-1-6,1 0 2,-1 1-2,1-1 6,-1 0 18,0 0-13,1 1 12,-1-1-11,1 0 47,-1 0-32,0 0 35,1 0-35,-1 0-9,0 0 12,0 0-10,0 0-47,0 0-11,0 0-3,0 1-49,0-1 30,0 1-5,0-1 5,1 0 10,-1 1 21,0-1-30,1 0 29,-1 0 9,1 0-23,-1 1 16,0-1 32,0 0 20,1 0 1,-1 0-8,0 1 34,1-1-6,-1 0 66,0 0-7,0 0-42,0 0 17,1 0-57,-1 0-49,1 0 30,-1 0-33,1 1 54,-1-1-46,0 0-15,0 0-13,0 0 16,1 1-1,-1-1 32,0 0-52,1 0-23,-1 0 25,1 0-33,-1 1 40,0-1 19,1 0-20,-1 0 19,1 0 44,-1 0-29,1 0 36,-1 0-49,0 0 37,1 0-27,-1 0 31,1 0-33,-1 0 38,0 0-28,0 0 35,1 0-42,-1 0 14,0 0-11,1 0 49,-1 0-32,0 0 32,0 0-41,0 1 33,1-1-23,-1 0 27,0 0-31,0 0-2,0 0 2,0 1-1,0-1 36,0 0-22,1 0 87,-1 0-12,0 0 2,0 1 9,0-1-74,1 0 17,-1 0-18,0 0-21,0 0 15,0 0-6,1 0 34,-1 0-45,0 0-4,0 1-15,0-1-58,0 0 83,1 0-58,-1 0 66,0 0-9,0 0 40,0 0-31,1 0 29,-1 1-14,0-1-9,0 0 157,0 0-195,0 0 226,0 0-272,0 0 132,0 0-57,0 0 3,0 0 36,0 1-40,0-1 107,0 1 998,0-1-692,0 0 679,0 0-1053,0 0-54,0 0-208,0 0 109,0 0-212,0 1 189,0-1-44,0 0 88,0 0-38,0 1 50,0-1-20,0 0 134,0 0 445,0 0-276,0 0 277,0 0-494,1 0 0,-1-1 0,0 1 0,0 0 0,0-1 0,0 0 0,0 0 0,0 1 0,0 0 0,0 0 0,0-1 0,0 1 0,0 0 0,0-1 0,0 1 0,-1 1 0,1-1 0,0 0 0,0 1 0,0-1 0,0 0 0,0 0 0,0 0 0,0 0 0,0 0 0,0 0 0,0 0 0,-1 0 0,1 0 0,0 0 0,0 0 0,0 0 0,-1 0 0,1 0 0,0 1 0,0-1 0,0 1 0,0-1 0,0 0 0,0 1 0,0-1 0,0 0 0,0 1 0,0-1 0,0 0 0,0 1 0,0-1 0,0 0 0,0 0 0,0 1 0,0-1 0,0 0 0,0 0 0,0 0 0,0 0 0,0 0 0,0 0 0,0 0 0,0 1 0,0-1 0,0 0 0,0 1 0,0-1 0,0 1 0,0-1 0,0 0 0,0 0 0,0 1 0,0-1 0,-1 0 0,1 1 0,0-1 0,0 0 0,0 0 0,0 0 0,0 0 0,0 0 0,0 0 0,0 0 0,0 1 0,1-1 0,-1 0 0,0 1 0,0-1 0,0 0 0,0 1 0,1-1 0,0 0 0,-1 0 0,0 0 0,1 0 0,-1 0 0,1 1 0,0-1 0,-1 0 0,0 1 0,1-1 0,0 0 0,-1 1 0,1-1 0,-1 0 0,0 0 0,1 0 0,-1 0 0,1 0 0,0 0-58,-1 1 43,0-1-100,0 0 43,1 0-7,0 0 15,-1 1 44,0-1 2,1 0-12,-1 0 7,1 0-7,0 0 5,-1 0-6,0 0 1,1 0 49,-1 1-35,1-1 40,0 0-52,-1 0 51,0 0-35,0 0-34,1 0 8,-1 1-51,1-1 72,-1 0-48,0 0 34,0 0-45,1 1 52,-1-1-5,1 0 3,-1 0-8,1 0 4,-1 0 40,1 0-34,-1 1 38,1-1-55,0 0 82,-1 1-56,0-1 103,1 1-95,0-1 31,-1 0-26,1 0-47,-1 0 0,1 1-11,-1-1 15,1 0 10,-1 1 17,1-1-19,0 1 14,-1-1 20,1 0-22,-1 0 19,1 1-28,0-1 58,-1 1 4,1-1 81,-1 0 5,1 1-39,0-1-5,0 1-72,0 0 20,0-1-11,0 0 23,0 0-101,0 0 32,1 0-89,-1 1 86,0-1-60,0 0 84,-1 0-52,2 1 48,-1-1 32,-1 1-44,1-1 87,0 0-30,0 1 20,0 0-25,0-1 16,0 0 12,-1 1 10,2 0 4,-1-1-91,0 1 46,0-1-40,1 0 58,-1 0-115,1 0 35,-1 0-99,1 0 83,-1 0-36,1 0 64,-1 0-44,1 0 36,-1 0-11,0 0 11,0 0 50,0 0-32,0 0 37,0 0-53,1 0-9,-2 0 13,1 0-3,0 0 6,0 0 17,0 0-13,0 0 15,-1 0-11,1 0 55,0 0-44,0 0 96,-1 0-39,1 0 9,1 0-15,-2 0-25,1 0-18,0 0 27,-1 0-27,1 0-17,0 1 14,0-1-6,-1 0 22,1 0-51,0 0-21,0 0-17,0 0 20,0 0 41,-1 0 9,1 1 18,0-1-15,0 0 11,-1 0-19,1 1-1,0-1-1,0 0 6,-1 0-7,1 0-18,0 0 16,0 1-7,-1-1 24,1 0-72,0 1 52,-1-1-64,2 0 100,-1 0-27,-1 1 18,1-1 32,0 0-48,0 0 52,-1 0-59,1 0-18,0 0 16,0 0-13,-1 0 26,1 0-61,0 0 52,-1 0-53,1 0 12,0 0-18,-1 0-7,1 0 15,-1 0 86,0 0-35,1 0 25,-1 0 16,0 1 7,1-1 14,-1 0-15,1 0 2,-1 0-34,0 0 41,0 1-35,0-1 9,0 0 6,1 0 0,-1 0-12,0 0-3,1 0 3,-1 0 1,0 0 3,0 0-1,0 0-8,0 0 5,0 0-9,1 0 5,-1 0 0,1 0-46,-1 0 34,0 0-36,1 0 45,-1 0 352,0 0-120,0 0 191,0 0-245,0 0-8,0 0 148,0 0-60,0 1 48,0-1-206,0 0-99,0 0-15,0 1-3,0-1 12,0 0-62,0 0 25,-1 1-193,1-1-51,0 0 195,0 0-133,0 0 329,0 0-159,0 0 77,0 0-29,-1 0 29,1 0-356,0 1 188,0-1-60,0 0 138,0 0 232,0 1-193,0-1-1,0 0 29,0 0 3,0 1 10,0-1 26,0 0 1,0 0-7,-1 0 34,1 0-10,0 0-2,0 0-11,0 0-3,0 0-18,0 0-51,0 1-13,-1-1-11,1 1-15,0-1 60,-1 0-18,1 1-7,0 0 26,0-1-30,-1 1 34,1-1-47,-1 1 33,1-1-42,0 1 45,-1 0 50,1-1-38,0 0 44,0 1-57,0-1 57,0 1 14,0-1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14,0 0-52,0 1 38,0-1-39,0 0 43,0 0-76,1 1 54,-1-1-64,0 0 74,1 0-63,-1 0-11,0 0-16,0 0 19,0 0 54,1 0 0,-1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1-10,0-1-17,-1 1 22,1-1-12,0 0 9,0 0-10,0 1 10,0 0 1,0-1-4,0 0 4,0 1-6,0 0 67,-1-1-48,1 1 50,0-1-28,0 1-24,0-1 30,0 1-47,0 0 18,0-1-15,0 0 20,0 1-56,0-1-11,0 1-6,0-1 12,0 0 19,0 1 16,0-1-22,0 1 16,-1 0 64,1-1-58,0 0 54,0 1-39,0 0-9,0-1 17,0 1-21,0-1 2,0 1 1,0-1 7,0 1-68,0 0 55,0-1-55,0 0 68,0 0-20,0 1 10,0-1-14,0 1 5,0-1 20,0 0-23,0 1 18,0-1-18,0 1 10,0 0-4,0-1-21,-1 0 11,1 1-18,0-1 26,0 1-58,0-1 43,0 1-46,0-1 56,0 0 31,0 0-25,0 0 19,0 1-27,-1-1 44,1 1 14,0-1 3,0 0 0,0 0-48,0 1 9,0-1-39,0 1 22,-1-1-16,1 1 28,0-1-17,0 0 11,0 0-18,0 1 24,0-1 6,0 0-5,0 1-3,0-1-5,0 0 21,0 1-14,0-1 16,0 0-26,0 0 3,0 0-1,0 0-38,0 1-9,0-1-1,0 0 10,0 1 49,0-1-8,0 0-3,0 0-3,-1 1 11,1-1-7,0 0 6,0 0-14,0 0-20,-1 1 14,1-1-12,0 0 61,0 1-32,-1-1 36,1 0-31,0 0-5,0 0 10,0 0-9,0 0 20,0 0-15,0 1 14,0-1-19,-1 0 2,1 0 3,0 0 0,0 1 6,0-1 7,0 0-4,-1 0 4,1 0 30,0 1-30,0-1 33,0 0-32,0 0-3,0 0 5,0 0-4,-1 0-56,1 0 41,0 0-42,-1 0 52,1 0-12,-1 0 7,1 0-9,0 0 8,0 0 2,0 0-7,-1 0 11,1 0-10,-1 0 8,1 0-10,-1 0 15,1 0-10,0 0 11,0 0-10,0 0-48,-1 0 37,1 0-38,0 0 57,-1-1-9,1 1 7,0 0 46,0 0-42,0-1 43,-1 1-56,1 0 34,-1 0-23,1 0 26,-1 0-30,1 0 35,0 0-23,-1 0 34,1 0-34,-1 0 7,1 0-3,-1 0 6,1 0-62,0 0-10,0 0-8,0 0 11,0 0-1,-1 0 33,1 0-39,-1 0 50,1 0-1,-1 0-4,1 0-4,0 0 6,-1 0-5,0 0 1,1 0-5,0 0 31,-1 0-22,0 1 31,0-1-37,1 0 3,0 0 0,-1 0 4,0 1 1,1-1-31,-1 0 22,1 0-27,0 0 31,-1 0-2,0 0-4,1 0 24,0 0-18,-1 0 18,0 0-20,0 0 59,1 0-43,0 0 44,-1 0-53,0 0 75,0 0-8,1 0 68,0 0-55,-1 0-27,1 0-9,-1 0-26,1 0 19,-1 0-38,1 0 32,0 0-62,0 0 61,-1 0-32,0 0 27,1 0-30,0 0 18,-1 0-23,0 0 21,0 1-36,1-1 16,-1 0-21,0 0 35,0 0-52,1 0-18,0 1-1,-1-1-35,0 0 45,1 0-15,0 0-15,-1 0 48,1 0-14,-1 0 13,1 0-25,-1 0 8,1 0-13,0 0 23,-1 0 61,1 0-42,-1 0 43,0 0-54,1 0 53,0 0-36,-1 0 40,0 0 50,0 0-22,1 0 95,-1 0-23,0 0-45,1 0-1,-1 0-46,1 0-81,-1 0 71,0 0-67,1 0 88,0 0-79,-1 0-7,1 0-15,-1 0 10,1 0 6,-1 0 33,1 0-40,0 0 84,-1 0-28,1 0 7,-1 0 42,1 0 3,0 0 22,-1 0-18,0 0-19,0 0-29,1 0 47,0 0-44,-1 0-25,0 0 17,1 0-15,-1 0 31,1 0-27,0 0 16,-1 0-32,1 0 43,0 0-12,-1 0 8,0 0 3,1 0-8,0 0 4,0 0-11,-1 0 29,1 0-19,-1 0 30,1 0-34,0 0-8,0 0 7,0 1-4,-1-1 11,1 0-6,0 0 2,-1 0-7,1 0 9,-1 0 0,1 0-1,0 0-19,0 0 13,-1 0-16,1 1 18,-1-1-7,1 0 5,-1 1-4,1-1 5,0 0 76,0 0 34,0 0 133,0 0-105,0 0 108,-1 0-167,1 0 110,0 0-152,0 0 26,0 0-77,-1 1-24,1-1 193,1 0-140,-1 0 305,0 0-325,0 0 102,0 0-170,1 0 17,-1 0 7,0 0-8,0 0-8,0-1 5,0 1 46,0-1-10,0 1 4,0-1-14,1 1 49,-1-1-46,0 1 44,1-1-54,-1 0 110,0 1-26,0 0 94,0 0-14,1-1-62,-1 0 31,0 1-106,0-1 40,0 1-35,0 0 46,0-1-70,0 1 53,0-1-56,0 1 55,1-1 17,-1 0-16,0 1 14,0-1-30,0 1 10,0-1-18,0 0-2,0 1 4,0-1-8,0 1 20,0 0-69,0-1 52,0 1-54,0-1 69,0 0-54,0 1-14,0 0-5,0-1 3,0 0 33,0 1 0,0-1-8,0 0 3,0 0 33,0 1-29,-1-1 22,1 0-18,0 0-4,0 1 6,0 0 34,0-1-25,0 0 32,0 1-35,0-1 98,-1 0-23,1 1 92,-1-1-94,1 1 64,-1-1-35,1 0 19,0 0-22,0 1-84,-1 0 21,1-1-76,-1 0 19,0 0 5,1 1 9,0-1-7,-1 0 43,0 1-53,1-1 62,-1 0-48,0 0-8,0 0-27,1 0 21,-1 0 36,0 1 1,0-1 3,1 0 40,-1 0 8,0 0 10,0 0 40,0 1-86,0 0 45,0-1-50,0 0 26,0 1-16,0-1 24,0 1-22,0 0 2,1 0-2,-2-1 3,2 1 3,-1-1-14,0 1 8,0-1-16,1 1 18,-1 0-40,0 0 29,0 0-54,0 0 51,0 0-19,1-1 22,-1 1 7,-1 0-5,2 0 5,-1 0-9,0-1-1,0 1-2,0 0 1,0 0 1,0 0-8,0 0 5,0 0-5,0 0 8,0 0 11,0 0-6,0 0 13,0 0-14,0 0 5,1 0-7,-1 1-60,0-1 42,1 0-43,-1 0 55,0 0-54,0 0 37,1 0-41,-1 0 49,0 0-17,1 0 8,-1 0-11,1 0 5,-1 0 13,0 0-18,0 0 13,1 0-1,-1 0-1,0 0 7,1 0 38,-1 0-33,0 0 37,0 1-43,1-1 29,0 0-16,-1 0 20,0 0-23,0 0 59,1 0-38,0 0 43,-1 0-55,0 0 59,1 0-34,-1 1 108,0-1-36,0 0-2,1 0-5,0 1-82,-2-1 15,1 0-32,1 0 9,-1 1-13,0-1 0,0 0 0,1 0 0,-1 1 0,0-1 0,1 1 0,-2-1 0,1 1 0,1-1 0,-2 1 0,1-1 0,1 1 0,-1 0 0,-1-1 0,2 0 0,-1 2 0,0-2 0,1 1 0,-1 0 0,0 0 0,0-1 0,1 1 0,-1 0 0,1 0 0,-1-1 0,0 0 0,1 1 0,0 0 0,0 0 0,0 0 0,-1 0 0,1-1 0,-1 1 0,1 1 0,0-2 0,0 1 0,0 0 0,0 0 0,0 0 0,0 0 0,0 0 0,0 0 0,0 0 0,0 0 0,0 0 0,-1 0 0,1 0 0,0 0 0,0 0 0,0 1 0,0-2 0,0 2 0,0-1 0,0 0 0,0 1 0,0-2 0,0 2 0,0-1 0,0 0 0,0 0 0,0 1 0,0-1 0,1 0 0,-1 0 0,0 0 0,0 0 0,0 0 0,0 0 0,1 0 0,-1 0 0,1-1 0,-1 1-64,0 1 45,1-2-47,0 0 60,-1 1-39,1 0 24,-1-1-28,0 1 31,1 0 14,-1 0-17,1-1 68,-1 1-54,1 0 46,-1 0-57,0-1 45,1 1-30,0 0 33,-1 0-36,0-1 57,1 1-35,0 0 41,0-1-39,-1 0-28,0 1 26,1-1-24,0 1 23,0 0-59,-1-1 42,1 0-92,0 0 44,0 0-6,-1 0 4,1 1 11,0-1 17,-1 1-30,0-1 35,1 0 34,-1 1-25,1-1 26,0 0-39,-1 0 26,1 0-16,0 1 26,-1-1-30,1 0-39,0 0-13,0 0-4,0 0 14,0 1 39,0-1 2,-1 0 7,2 0-6,-1 0-3,-1 0-4,1 0 47,1 0 18,-2 0-2,1 0-10,0 0-12,-1 0 15,2 0 14,-1 0-14,-1 0-52,1 0 13,0 0-55,0 1 17,-1-1-2,1 0 11,0 0-3,0 0 27,-1 0-37,0 0 40,1 0-21,-1 1 14,1-1-30,-1 0 23,0 0 33,0 0-21,1 0 34,-1 0-45,1 0 61,-1 0-34,0 0 39,1 0-50,-1 0-2,0 0 2,0 0-39,1 0 30,0 0-33,0 0 44,-1 0-34,0-1 20,1 1-24,0-1 22,-1 1 15,1 0-18,0-1 16,0 1-23,-1-1 49,1 1-37,0 0 71,0 0-62,-1-1 26,1 1-26,-1-1 12,1 1-4,0 0 8,-1 0-6,0-1-48,0 1-5,1 0-8,0 0 9,-1 0 14,0-1 14,1 0-17,0 1 11,0-1-55,-1 1 31,0 0-38,1-1 106,0 1-32,0 0 28,-1-1 0,0 1 5,1 0 10,-1 0-7,1-1 7,-1 1-28,0-1 34,1 1-32,0-1 44,-1 1-23,1 0 28,-1-1-36,0 1 55,0-1-37,1 0 83,-1 1-50,0 0 4,1-1 0,-1 1-16,1-1-11,-1 1 20,0-1-28,0 1-44,0 0 35,0 0-34,0-1 50,1 1-41,-1 0-13,1-1-10,-1 1 15,0 0-41,1-1 55,-1 1-31,0-1 45,0 0 12,1 1-23,-1 0 53,1-1-37,-1 0 46,1 1-58,0-1-38,0 1-8,-1-2 2,1 2 8,0-1-18,0 0-17,-1 0-7,1 1 16,0-2-69,-1 1 29,0 1-249,1-1 112,-1 0-85,1 1 93,-1-1-14,0 1 28,0 0-64,1 0 108,-1-1-347,-1 1 132,1 0-204,0 0 212,-1 0-792,0 0 285,0 1-545,0-1 819,-1 1 309,1 0 292,-2 0 0,1 1 0</inkml:trace>
  <inkml:trace contextRef="#ctx0" brushRef="#br0" timeOffset="1">258 68 9143,'0'0'114,"0"0"4,0 0-124,0 0-12,0 0-11,-1 1 14,1-1-29,0 0-14,0 1-13,-1-1 1534,1 0-1024,0 0 1211,0 0-1432,0 0 60,-1 0-56,1 0 50,0 0 324,0 0-297,0 0 236,0 0-455,1-1-23,-1 1 38,0-1-19,1 1 22,-1 0-29,0-1-38,1 1-14,-1-1 1,0 1 9,0-1 51,1 1-141,-1 0 37,1-1-133,0 0 59,-1 0 56,1 1 4,-1-1-11,1 0 41,-1 0-72,1 1 81,-1-1-46,1 0 77,0 1-23,-1-1 111,0 1-34,1-1 35,-1 0-19,1 1 5,0 0-21,-1 0-13,0-1-22,1 1-82,0-1 67,0 0-60,-1 1 34,1 0 24,0-1-26,-1 0 32,1 1-45,0 0-10,0-1-16,-1 0-36,0 1 62,1-1-32,0 1 33,0 0 0,-1-1-8,0 1 5,1 0 0,-1-1 38,1 1-27,-1 0 29,0 0 26,1 0-41,0 0 45,-1-1-55,1 1 16,-1 0-9,1 0 15,0 0-42,0 0 24,-1-1-24,2 1 32,-1-1 2,-1 0-59,2 1-15,-2 0-36,2-1 31,-1 1 30,0-1 20,0 1 0,0 0 63,0 0 23,0 0 72,-1 0 3,1 0-55,0 0-19,0 0-52,-1 0 29,0 0-3,1 0 14,0 0-60,0 0 19,-1 0-13,1 0-48,1-1 28,-2 1-81,1 0 26,0 0-4,0-1 24,0 1 13,0 0 19,0 0-37,1-1 12,-2 1-21,2 0 40,-1 0 4,0 0-5,0 0 15,1-1-15,-1 1 15,1-1-16,-1 1 0,0-1 18,0 1-13,1 0 21,-1 0-21,-1-1 6,2 1-4,-1 0 30,-1-1-22,1 1 25,0 0-31,-1 0 5,0 0-17,1 0 15,0 0-66,0 0 3,-1 0-4,1 0 12,0 0 55,0 0-10,0-1 4,0 1-8,0 0 39,-1 0 13,1-1-4,0 1-7,-1 0 0,1 0 37,0 0 53,0 0 14,-1 0-41,0 0-24,1 0-92,-1 0-17,1 0 10,0 0 8,-1 0-13,1 0 45,0 0-54,0 0 66,-1 0-44,1 0 30,0 0-49,-1 0-4,1 0 14,0 0-22,0 0 26,-1 0-7,1 1 1,0-1-5,0 0 14,-1 0 77,0 0-54,1 0 58,-1 1-13,1-1 12,-1 0 6,0 0 52,0 0 31,0 0 878,0 0-690,0 0 555,0 0-904,0 1 14,0-1 8,0 1-11,0-1-6,0 0-18,0 1 56,0 0-23,0 0 23,0-1 14,0 1-13,0 1 6,0-2-14,0 2 15,0-1-9,-1 0 15,1 0-88,0 1-16,0-1-3,0 0-61,0 1 45,0-2-10,0 2 20,0-1 60,0 1-16,0-1-5,0 0 9,0 0-2,-1 1 17,1-1-25,0 1 54,0-1-53,0 0 51,0 0-57,0 0 17,0 1 40,0-2 32,0 1 37,0 0-26,0-1-16,0 1-35,0 0 43,0 0 22,0-1-3,0 0-2,0 1 3,0 0-28,0-1 33,0 1-77,0-1 22,0 0-21,0 0 285,0 0-186,0 0 194,0 1-309,0-2-12,0 1-5,0 0-97,-1 0 81,1 0-105,0 0 106,-1 0-27,1 0 75,0 0-44,-1 0 36,1 0 2,0 0-18,0 0 88,-1 0-83,0 0 65,0 0-67,1 0 55,-1 0-35,0 0 41,1 0-37,-1-1 40,-1 1 30,2 0-10,-2 0 40,1 0-76,0 0 35,0 0-40,0 0 5,0 0-16,0 0 18,0 0-49,-1-1 42,1 1-30,0 0 35,0 0-20,-1-1 13,1 1-14,-1 0 14,0 0 76,1 0 15,-1 0 7,0 0 39,1 0-55,-2 0 7,2 0-15,-1 0-44,1 0 3,0 0 9,0 0-31,0 0 30,0 0-31,0 0 47,0 0-4,0 0-31,1 0 21,-2 0-36,1 0 102,0 0-57,0 0 53,0 0-70,-1 0 56,1 0 15,-1 0 4,1 0-46,-1 0-13,1 0-31,0 0-76,-1 0 17,0 0-105,0 0 116,1 0-47,0 0 39,0 0-15,-1 0 15,1 0-28,-1 0 58,2 0-87,-2 0 80,1 0 97,-1 0-9,2 0 160,-2 0-96,1 0 51,0 0-112,-1 0 13,2 0-12,-2 0 47,1 0-16,0 0 38,0 0-102,0 0 55,0 0-49,0 0-10,0 0-17,0 0 6,0 0-187,1 0 81,-1 0-133,1 0 77,-1 0-368,1 1 82,-1-1-240,1 1 260,-1 0-832,1-1 291,0 1-583,0-1-411,1 1 1291,0-1-654,0 0 1283,1 0 0,1 0 0</inkml:trace>
  <inkml:trace contextRef="#ctx0" brushRef="#br0" timeOffset="2">406 36 9418,'-1'-1'542,"1"1"-272,0 0-32,0 0 28,0 0 479,0 0-332,0 0 346,0-1-519,0 1-68,0 0 21,0 0-46,0-1 47,0 1-11,0 0-39,0-1 112,0 1-110,0 0 65,0 0-153,1 0-44,-1 0 455,0 0-404,0 0 365,0 0-477,-1 0-50,1 0 87,0 0-4,0 0 396,0 0-269,0 1 305,0-1-380,0 0 36,0 0-43,1 0 45,-1 0 3,1 0 5,-1 0-18,0 0 3,0 0-21,0-1 12,0 1-11,1 0-19,-1 0 33,1 0-87,-1 0-9,1 0-8,-1 0 16,1 0 9,0 0-29,0 0-4,-1-1-7,1 1 96,0 0-40,-1 0 32,1 0-45,-1 0 86,1 0 4,-1 0 38,1 0-31,-1 0-52,0 0-8,1 0-62,0 0 56,0 0-49,-1 0 75,1 0-108,0 0 31,0 0-97,0 0 87,0 1-77,0-1 55,1 0-79,-1 0 55,1 0 36,-1 0 2,1 0 27,-1 0 38,0 0-40,0 0 38,1 0 39,-2 0-26,1 0 98,1 0-89,-2 0 68,2 0-95,-1 0 76,0 0-76,0 0 20,0 0-14,0 0 12,0 0-5,0 0-28,0 0 19,0 0-29,0 0 22,0 0 3,0 0-8,1 0-5,-1 0 12,0 0-16,0 0 16,1-1-47,-1 1-6,1 0-4,-1 0-40,1 0 25,-1 0-3,1 0 4,-1 0 19,0 0 13,1 0-21,-1 0 74,0 0 14,0 0-2,0 0-9,0 1 10,0-1 15,0 0 8,-1 0-15,1 1 9,0-1-43,-1 1 62,1-1-28,0 1-9,0-1 16,-1 0-16,1 0-53,0 0 49,0 0-43,-1 0 45,1 0-59,0 1 36,-1-1-52,0 0 59,1 1 2,-1-1-2,1 1-1,-1-1-4,1 0-7,-1 0 6,0 1-7,1 0 3,-1-1 0,1 0 3,-1 0-25,1 1 19,-1-1-19,0 0 26,1 1-39,-1-1 26,1 1-32,-1-1-8,1 0-18,-1 0 1,0 1-2,0-1 6,1 1-24,-1-1 6,1 1-54,-1-1 36,1 0-15,-1 0 3,1 0 51,0 0-5,-1 0-9,0 0 15,1 1 1,-1-1 3,1 0 3,-1 0-132,1 1 12,-1-1-94,0 0-221,0 0 95,0 1-163,1-1 211,-1 0 58,0 0-356,1 1 107,-1-1-50,0 1 296,0-1 284,1 1 0,-1 1 0</inkml:trace>
  <inkml:trace contextRef="#ctx0" brushRef="#br0" timeOffset="3">403 38 9502,'0'0'717,"0"-1"-450,0 0-32,0 1 133,0-1-148,0 1 151,0 0-116,0 0 997,0 0-799,0 0 622,0 0-943,0 1-57,0 0-13,0 0 14,1 0 4,-1 0-5,0 2-32,0-2-112,0 2 36,0-1-37,0 0 100,0 1-84,0 0 72,0-1-81,0 1 49,-1 0-210,1-1 64,0 0-146,0-1-103,0 2 104,0-3-121,0 2 141,0-1-165,0 0 80,0-1-132,1 1-100,-1-1 164,0 0-147,0 0 231,1 0-101,-1 0 287,0 0-110,0 0 278,0-1 0,0 0 0</inkml:trace>
  <inkml:trace contextRef="#ctx0" brushRef="#br0" timeOffset="4">515 56 8843,'-1'0'668,"1"0"-433,0 0-43,0 1-70,0-1 9,0 0 0,0 0-60,0 0-113,0 0-9,0 0-45,0 1 177,0-1-15,0 0 76,0 0 90,0 1-42,0-1 113,0 0-110,0 0 111,-1 0-56,1 0 84,-1 0-47,1 1-17,-1-1 25,1 0-4,-1 1-73,0-1-29,0 1-42,1-1 10,-1 0-4,0 0 0,0 1-20,1-1-73,-1 1 33,0-1-75,1 0 84,-1 0-112,1 0 63,-1 0-85,0 0 67,1 0-33,-1 0 1,0 0-17,0 0 44,1 0 12,-1 0 43,0 0-19,0 0 2,0 0-2,0 0-11,0-1-32,0 1 32,0 0-19,0-1 32,0 1 18,0 0-19,0 0 18,0 0-14,0 0 53,-1 0 16,1 0 47,-1 0 2,0 0-46,1 0-3,-1 0-115,1 0 53,-1 0-50,1 0 61,-1 0-29,2 0 32,-2 0-26,1 0 38,0 1-72,0-1-21,-1 0-15,1 1 9,0-1 72,-1 0-29,1 0 62,0 0-52,0 0 34,0 1-29,0-1-29,0 0 27,-1 0-23,1 0 29,0 0-64,0 0 54,-1 0-54,2 0 67,-2 0-35,1 0 19,0 0-22,-1 0 20,2 0 47,-2 0-1,1 0 130,-1 0-42,1 0 70,0 0-99,0 0 41,-1 0-20,1 0-10,0 0 15,0 0-136,-1 0 87,1 0-76,-1 0 97,1 0-131,-1 0 37,2 0-103,-2 0 101,1 0-56,-1 0 18,1 0-225,0-1 36,0 1-72,0 0 113,1 0-658,0 0-61,0 0-224,0 0-767,0 0 1379,1 0-701,1 0 1161,1 1 0,0-1 0</inkml:trace>
  <inkml:trace contextRef="#ctx0" brushRef="#br0" timeOffset="5">647 85 9502,'0'-1'-294,"0"0"579,0 1 319,0-1-244,0 0 47,0 1-99,0 0 1202,0 0-995,0 0 788,0 0-1172,0 1-1,0 1 1,0-1-75,0 0 19,0 1-50,0-1 63,0 2-123,0-1 39,-1 0-89,0 0-83,0 1 95,1-1-111,-1 1 196,0-1 18,0 0 64,1-1-50,-1 2 171,1-2-59,0 1 144,0-1-92,0 0-8,0 0 4,0 0 22,0 0-13,1-1 58,-1 0-27,1 1 54,1-1-134,-2 0-36,2 0-41,-1 0-145,-1 0 83,1 0-125,0 1 157,-1-1-261,1 0 123,0 0-188,-1 0 132,1 0-425,-1 1 107,0-1-297,1 0 281,0 0-185,0 0 143,-1 1-18,2-1 269,-1 0 262,1 0 0,-1 1 0</inkml:trace>
  <inkml:trace contextRef="#ctx0" brushRef="#br0" timeOffset="6">8 138 9502,'0'0'1433,"0"0"-655,0 0-607,0 0-25,0 0-16,0-1 0,1 0 1,-1 1 55,1 0 0,0 0 11,-1 0-24,0 0 18,1 0-45,-1 0 60,0 0-8,1-1 28,-1 1-16,0 0-15,0 0-84,0 0 29,1 0-25,-1 0 31,1 0-115,-1 0 26,1 0-88,-1 0-94,1 0 48,1 0-94,-2 0-23,2-1 67,-1 0-55,0 1 75,0-1 45,0 0-9,1 0 31,-2 0-48,2 0 192,-1 0-74,-1 0 157,1 0-128,-1-1 197,1 1-88,-1 0 136,0-1 27,0 2-105,0-2 91,0 1-68,0 0-28,0 0 26,0-1-55,0 1-95,0 0-19,0 0-87,0 0 87,0 1-134,0-1 60,-1 0-91,1 1 30,0-1-389,-1 1 56,1-1-247,0 1 354,0 0 157,-1 1 126,0 0 0,0 0 0</inkml:trace>
  <inkml:trace contextRef="#ctx0" brushRef="#br0" timeOffset="7">475 188 9502,'0'-1'-1076,"0"1"1179,0 0 82,0-1-50,0 1 196,0 0-103,0-1 220,0 1-139,0 0 36,0 0-133,0 0 91,0 0-148,0 0 87,0 0-74,0 0 44,0-1-34,0 1 953,0 0-710,0 0 666,0 0-821,0-1-75,0 1 70,0 0-15,-1 0-58,1 0 9,0 0-92,0 0 34,-1 0-30,1 0 37,0 0 4,0 0-15,0 0 69,0 0-46,-1 0 31,1 0-44,-1 0-19,1 0 4,0 0-4,-1 0 19,1 0-75,0 0-4,0 0-13,0 0 14,0 0-53,-1 0 31,1 0-130,0 0 126,-1 0-73,1 0 53,0 0-75,0 0 4,0 0 20,-1 0 28,1 0 25,0 0 17,0 0-19,0 0 14,0 0-39,-1 0 31,1 0-23,0 0 25,-1 0 25,1 0-14,0 0 19,0 0 48,0 0-49,-1 0 50,1 0-49,-1 0-9,1 0 13,-1 0-15,1 0 6,0 0-6,-1 0 12,1 0-6,-1 0 9,1 0-6,-1 0 6,1 0-9,0 0-46,0 0-79,0 0-65,-1-1 23,1 1 30,0 0 131,0 0-30,0 0 20,-1 0-56,0 0 42,1 0 9,0 0 13,-1 0-7,1 0 19,-1 0 29,1 0 0,0 0 22,-1 0-69,1 0 25,0 0-16,-1 0 6,1 0-53,0 0-8,0 0-47,-1 0 29,1 0 20,0 0 21,0 0 70,0-1-56,0 1 52,-1 0-72,1 0 81,-1 0 7,1 0 15,-1 0-12,1 0-54,0 0 10,0 0-40,-1 0-12,1 0-10,-1 0 16,1 0-14,0 0-10,0 0-5,0 0-2,-1 0 18,1 0 6,0 0-18,-1 0 13,1 0-19,-1 0-1,1 0-6,0 0-14,-1 0 16,1 0-14,-1 0 16,1 0 18,-1 0-1,1 0 0,0 0 19,0 0-16,-1 0 14,1 0-17,-1 0-15,1 0 12,-1 0-10,1 0 12,0 0 8,-1 0-5,1 0 7,-1 0-6,1 0 13,-1 0-11,1 0 57,-1 0 0,0 0 3,1 0-10,0 0 18,-1 0-44,1 0 56,-1 0-65,0 0-4,1 0 4,0 0 1,-1 0 8,0 0-37,1 0-20,-1 0-2,1 0-28,-1 0 65,0 0-27,1 0 17,-1 0 11,0 0-21,0 0 18,1 0-11,-1 0 9,-1 0-10,2 0 6,-1 0 38,0 1-25,0-1 36,0 0-41,0 0 6,0 0-3,-1 0 2,1 0-11,-1 0 7,2 0-7,-2 0-23,1 1 22,-1-1-25,2 0 32,-2 0 9,1 0-7,0 1 5,0-1-10,-1 0 38,1 0 10,0 0 4,-1 0-10,1 0 22,0 0-41,0 0 0,-1 0-20,0 0-32,1 0 52,-1 0-37,0 0 30,1 0-34,-2 1 33,2-1-11,-1 0 2,0 0-5,1 0-6,-1 1 64,0-1-54,1 0 54,-1 0-62,1 0 4,-1 0 4,1 0 11,-1 0 2,1 0 4,-1 0-4,1 0 42,-1 0-29,1 1 30,0-1-43,-1 0 21,1 0-11,0 0 13,-1 0-17,2 0-61,-2 0 44,1 1-44,1-1 19,-1 0 27,0 0-28,1 0-15,-1 0 34,-1 0-39,2 0 42,-1 0-16,0 0 3,0 0-8,0 0 3,0 0 11,1 0-15,-2 0 13,1 0-6,1 0-21,-1 0 17,-1 1-17,2-1 25,-1 0-9,0 0 7,0 0-7,1 0 6,-1 0 16,0 0-15,1 0 81,-1 0-65,0 0 54,0 0-65,1 0-43,-1 0 33,0 0-31,0 0 43,1 0-42,-1 0-14,0 0-3,0 0 9,0 0 21,0 0 13,0 0 38,-1 0-22,1 1 38,0-1-57,0 0 49,0 0-37,0 0 41,0 0-49,-1 0 38,2 0-25,-2 0 41,1 0-40,0 0 10,0 0-7,0 0 7,0 0-1,0 0-3,0 0 1,-1 0 0,2 0 40,-2 0-24,1 0 23,0 0 12,0 0 13,0 0 3,0 0-11,0 0-14,-1 0-22,1 0 35,0 0-36,0 0-9,0 0 7,-1 0 0,1 0 12,0 0-49,0 0 32,0 0-43,0 0 56,0 0-45,1 0 23,-2 0-64,2 0 60,-1 0-25,0 0 33,0 0-18,0 0 9,0 0-8,0 0 6,0 0-18,-1 0 13,2 0-14,-2 0 20,2 0 12,-2 0-11,1 0 10,0 0 17,0 0-19,0 0 21,1 0-12,-2 0-10,2 0 11,-1 0-11,-1-1 56,2 1 17,-1 0 2,-1 0-6,2 0-105,-1 0 42,0 0-38,0-1 53,1 1-33,-1 0 25,0 0-28,1-1-25,-1 1-15,-1 0-9,2 0-19,-2 0 66,1 0-21,0 0 18,0 0 45,0 0-43,0 0 38,0 0-48,0 0 55,-1 0 8,1 0 8,0 0-2,0 0-45,-1 0 9,2 0-4,-2 0-34,1 0 33,1 0-32,-2 0-20,1 0 38,1 0-49,-1 0 57,0 0-49,1 0 32,-2 0-47,1 0 54,1 0-2,-1 0 1,0 0 0,0 0-6,1 1 24,-1-1-15,0 0 23,0 0-11,1 1-8,-1-1 11,0 0-33,1 0 13,-1 1-12,0-1 18,0 0-65,1 0-16,-1 0-8,0 0 19,0 0 3,1 0-15,-1 0-13,0 1 15,1-1 86,-1 0 18,0 0-8,0 0 48,1 0-35,0 0 10,-1 0 5,0 0-61,0 0 19,1 0-16,-1 0-30,0 0 23,0 0-11,1 0 30,-1 1-12,0-1 4,1 0-16,-1 0 18,0 1 54,1-1 13,-1 0-7,1 0 62,0 0-41,-1 0 13,0 0-32,1 0-49,-1 0-2,1 0 32,0 0-74,0 0 72,0 0-74,-1 0 86,1 0-81,-1 0 49,1 0-57,0 0 43,-1 0 53,1 0-55,0 0 50,0 0-35,0 0-3,0 0-1,0 0-2,0 0-10,-1 0 23,1 0-66,0 0 53,0 0-55,-1 0 58,1 0 68,0 0 18,0 0 55,0 0 269,0 0-267,0 0 198,0 0-324,0 0-59,0-1-22,0 1-3,0-1-36,0 1 90,0-1-37,0 1 32,0 0 8,0 0-23,0-1 15,1 0-11,-1 1 11,0-1-6,0 1 0,1-1 37,-1 1-23,0-1 38,0 1-43,1 0 35,-1-1-26,0 0 26,0 0-69,1 1 32,-1 0-32,0-1 8,0 1 22,0-1-27,0 0 30,0 1 0,0 0-3,0-1 4,0 0-10,0 0-26,0 1 14,0-1-17,0 0 24,0 1-31,0-1 19,0 0-24,0 0 36,0 1-1,1-1 3,-1 0 51,0 0 14,0 1-1,0-1-10,0 0 14,0 1 23,0-1 4,0 1-4,0 0-29,0-1 33,0 0-14,0 1 29,0 0 17,0-1 12,-1 0 59,1 0-53,-1 1-19,1 0-18,-1-1-102,1 0 29,0 0-74,0 1 70,0-1-65,-1 0 43,1 1-70,-1-1 59,1 0-46,0 0 0,0 0 11,0 0-21,0 0 59,0 1-26,0-1-6,0 0 63,0 0-34,0 1 49,0 0 25,0-1 15,-1 1 14,1-1-17,-1 1-38,1 0-18,-1 0 28,1 0-24,0-1 0,0 1 0,-1-1 1,1 1 5,-1 0-21,1-1 15,0 1-24,-1 0 17,1 0-1,0-1-3,-1 0-20,0 1 21,1-1-23,0 1 26,-1 0 12,0 0-9,0-1 12,1 1-15,-1-1 0,1 1 1,-1 0 0,0 0 0,1-1-1,-1 1 1,1 0-1,-1-1 44,0 1-30,0-1 32,0 1-35,1 0-4,-1 0 7,0-1-7,0 0 55,0 1-39,0-1 44,0 1-53,0 0 65,0 0-46,1-1 53,0 0-63,-1 1-8,0-1 12,1 1-46,-1 0 43,1 0-30,-1-1 32,1 1-47,-1-1 35,0 1-37,1 0 40,0 0 10,-1 0-16,1-1 14,-1 1-22,0 0 46,1-1-34,0 1 35,-1 0-36,1 0-25,-1-1 22,1 1-22,-1 0-28,1 0-18,-1 0-3,0 0-61,1 0 102,-1 0-56,0 0 61,0-1-47,1 1 25,0 0-31,-1 0 30,0 0 19,1 0-25,0-1 22,-1 1-23,0 0 61,0 0-45,1 0 46,0 0 5,-1 0 17,0 0 11,0 0 52,1 0-22,-1 0-4,0 0-1,0 0-67,1 0 13,-1 0-7,0 0 17,1 0-64,-1 0 1,0 0-15,0 0 17,1 1-3,-1-1 35,0 0-48,0 0 43,1 1-15,0-1 9,-1 0 26,1 0-15,-1 0 18,1 0-29,-1 1 38,1 0 15,-2-1 9,2 1-13,-1-1 10,0 1-34,0 0 44,1 0-55,-2 0 21,2 0-18,-1-1 15,1 1-10,-1 0 5,0-1-6,1 1-32,0-1 28,0 0-30,-1 1 36,1-1-41,-1 1-9,0-1-11,1 1 2,0-1 36,-1 0-4,1 1 7,-1 0 90,0-1-21,1 0 78,-1 1 7,0 0-30,0 0 42,1-1-83,0 0 45,-1 1-78,0 0 59,1 0-56,0-1-16,-1 0 12,0 1 1,1-1-46,-1 1 5,1-1-27,0 0 16,0 1 35,-1-1 11,1 1-35,-1 0 14,1-1 1,-1 1-8,1 0 18,0-1-58,0 1 40,0-1-39,0 1 48,-1 0-10,1-1 12,0 1-9,-1-1 15,1 1 5,0 0-8,0-1 3,0 0 59,0 2 19,0-1-2,0-1 61,0 2-68,0-1 4,0 0-32,-1 0-69,1 0 0,0 1 0,0-2 0,0 2-43,0-1 55,0 1-29,0-1-9,0 0 50,0 0-70,0 0 78,0 1-47,0-2 31,0 2-53,-1-1 88,1 0-61,0 1 57,0-2-58,0 2 17,0-2-7,0 1 10,0 0-4,0 0-2,0 0-2,0 0-1,0 0 0,1-1 0,-1 0 0,1 1 0,-1 0 0,0-1 0,0 1 0,1 0 0,-1 0 0,1-1 0,-1 1 0,0 0-50,0 0 37,1 0-39,0 0 49,-1 0-46,1-1-13,-1 1-7,0 0 10,1-1 36,0 1 3,0 0-8,-1 0 36,0-1-29,1 0 28,0 1-23,-1 0-5,1 0 6,-1-1-11,1 0 46,0 1 9,-1-1 16,0 1-16,1-1 40,-1 0-57,1 0 63,0 1-72,-1-1 6,1 0-5,0 1 5,0-1 0,-1 0-61,1 1 45,0-1-142,0 0 85,0 0-85,0 0 86,0 0-45,0 0 80,-1 0-57,1 0 58,-1 0-5,1 1-2,0-1-4,-1 0-9,1 0 47,-1 1 23,0-1 74,1 0 7,0 1-43,-1-1-15,1 0-59,0 0 0,0 0 18,-1 0 6,2 0-33,-1 0 35,-1 0-41,2 0 44,-2 0-50,1 0 29,0 0-35,0 0 27,0 0 44,0 0-42,0 0 53,-1 0-54,2-1 18,-1 0-14,-1 1-24,2-1 23,-2 1-22,2 0 32,-1-1-22,0 0 17,0 1-17,0-1-13,0 1 22,0 0-27,0-1 31,1 0-24,-2 1 17,2 0-23,-1-1 23,-1 1-11,2-1 4,-1 0-72,0 1 52,0-1-49,0 0 65,0 0-1,0 1 20,0-1-19,0 0 20,0 1 40,-1-1 16,0 1 5,1-1-17,0 1 9,-1 0 17,0-1 10,0 1-10,1 0-51,-1 0 8,0 0-2,1-1-17,-1 0 12,1 1-1,-1-1 15,0 1-5,0 0-4,1-1-9,-1 1 11,0 0 20,0-1-16,0 1 12,1 0-19,-1-1-12,0 1 9,0 0-5,0 0 6,0 0-13,1 0 9,-1 0-9,0-1-4,0 1 18,0 0-18,1-1-28,-1 1 31,1 0-41,-1 0 48,1 0-77,-1 0 55,0 0-58,0-1 70,0 1-40,0 0-898,0 0 32,0 0-627,1 0 534,-1 0 336,0 0 267,0 1-774,0-1 301,0 1-535,-1-1 817,1 1 301,0 0 287,-2 0 0,1 0 0</inkml:trace>
  <inkml:trace contextRef="#ctx0" brushRef="#br0" timeOffset="8">109 152 9441,'0'0'159,"-1"0"1417,1 0-1082,0 0 1047,0 0-1457,0 0 13,0 1 0,0-1-25,-1 0 3,1 1-63,0-1 87,0 0-57,-1 1 34,1-1-61,0 0 20,0 0 9,-1 1 21,1-1-27,-1 0 25,1 1-16,-1-1 25,1 0-12,0 0 24,-1 1-19,1-1 29,-1 1-30,0 0 14,1-1-16,0 1 15,-1 0-52,1 0 31,-1-1-38,1 1-26,0 0-13,0-1-7,0 1-33,0 0 49,0-1-5,-1 1 1,1-1 83,0 1-34,-1 0 31,1 0-47,0-1 70,-1 2 2,1-1 15,0-1-15,0 1 2,0 0-30,0 0 38,0 0-5,0 0 4,0-1 29,0 1-52,0 0 8,0 0-44,0-1 44,0 2-71,0-2-3,0 1-16,1-1 15,-1 1-22,1 0 7,-1-1-63,0 1 55,1 0-41,-1 0 4,0-1 8,0 1-44,0 0 90,1-1-52,0 1 34,-1-1-6,0 0 0,0 1 4,1-1-9,0 1 2,-1-1-6,1 0 15,-1 0 27,1 0-17,0 0 19,0 0-26,-1 1 4,0-1-2,1 0 8,0 0 8,-1 0-7,1 0 7,0 0-11,-1 0 0,1 0 2,-1 0 0,1 0 12,0 0-10,-1 0 10,1 0-12,0-1-32,0 1 23,0 0-24,-1-1 31,1 0-69,0 0 49,0 0-55,0 0 69,0 1 9,0-2-8,0 1 72,0 0-60,-1 0 47,1 0-63,0-1 44,-1 2-31,1-2 35,-1 1-42,1-1 42,0 1-28,-1-1 43,0 1-44,0-1 79,1 2-58,-1-2 58,0 1-3,0-1-35,0 1 44,0 0-21,0 0 10,0 0 2,0-1-11,0 2 41,-1-1-48,1-1 53,-1 2-50,1-1 36,-1 0-14,0 1 29,0-1-35,0 0-4,1 0 5,-2 1-9,1 0-15,0 0 16,-1 0-16,2 0-282,-2 0 59,2 0-196,-1 0 185,0 0-768,0 0 216,1 1-270,0 1 522,0-2 476,0 2 0,0 0 0</inkml:trace>
  <inkml:trace contextRef="#ctx0" brushRef="#br0" timeOffset="9">524 155 9502,'0'0'1533,"0"0"-1163,0 0 5,-1 0-69,1 0-108,0-1 39,0 1-55,-1 0 69,1 0 116,0 0-44,0 0 29,0 0-129,0 0-109,0 0 5,0 0-22,-1 0 8,1 0 95,-1 0-80,1 0 80,-1 0-89,1 1 4,-1-1 2,0 0 19,0 1-8,1-1-4,-1 1-4,0-1-106,1 1 38,0 0-72,-1 0 81,0-1-106,0 1 58,1 0-127,0 0 121,-1 0-42,1 0 53,-1-1-26,1 1 14,0 0 32,-1 0 10,1 0-10,0 0-6,0 0-13,0 0 9,0 0-26,-1 0 27,1-1-18,0 2 28,0-2-69,0 1-22,0 0-7,1 0 21,-1-1-33,0 1 24,0 0-105,1 0 97,0-1-17,0 1 58,-1 0-27,1 0 74,0-1 0,0 0 16,0 1 106,0 0-79,-1-1 113,1 0-116,0 0 47,0 0-47,-1 0 32,1 0 13,1 0-54,-2 0 15,1 0-11,0 0-8,0 0-86,1-1 13,-2 0-94,1 1 19,1-1 24,-2-1-42,1 1 103,1 0-31,-2 0 66,1 0-50,-1 0 79,1 0-73,-1 0 70,0 0-78,1 1 131,-1 0-23,0-1 112,1 0-74,-1 1-10,0-1-25,0 1-21,0 0-49,0-1-30,0 1 7,0-1 31,0 0 38,0 1 7,0 0-31,0-1 122,0 0-35,0 0 116,-1 1-115,0-1 115,1 0-79,0 1 114,-1-1-97,0 0-36,1 0 7,-1 1-49,0-1-316,0 0 48,1 1-226,0-1-579,-1 1 273,1 0-468,-1 0 243,1 0 166,0-1-188,0 1 0</inkml:trace>
  <inkml:trace contextRef="#ctx0" brushRef="#br0" timeOffset="10">70 189 9434,'0'-1'1032,"0"0"-811,0 1 60,0 0-66,0 0 218,0 0-192,0 0 214,0 0-176,0-1-14,0 1-61,0 0 107,0 0-11,0-1 240,0 1-235,0 0 91,0 0-181,0 0 1,0 0-4,-1 0 49,1 0-22,-1 0 95,1 0-57,0 0 1,0 0-48,0 0-26,0 0-58,0 0-13,-1 0-2,1 0 6,0 0 10,0 0-6,-1 0 5,1 0 28,0 0-33,-1 0 48,1 0-54,0 0 51,-1 0-5,1 0 0,-1 0-4,0 0-30,1 0-7,0 0 6,0 0-82,-1 0-16,1 0-1,-1 0-60,1 0 75,-1 0-71,1 0 59,0 0-47,0 0 67,0 0-26,-1 0 21,1 0 81,-1 0-25,1 0 26,-1 0 30,0 0-23,0 0-3,1 0 36,-1 0-78,0 0 28,0 0-15,1 0-16,-2 0 26,2 0-20,0 1 28,-1-1-93,1 0-5,-1 0-11,1 0 13,0 0-42,-1 0 15,1 0-102,0 0 87,0 0-43,0 0 79,-1 0-73,1 0 80,0 0-36,-1 0 33,0 0-4,1 0 1,0 0-5,0 0 0,-1 0-43,0 0 33,1 0-21,-1 0 32,1 0-54,0 0 37,-1 0-46,0 0 58,1 0-40,0 0-13,-1 0-50,1 0 40,-1 0-5,1 0 46,-1 0 59,1 0 17,0 0 1,-1 0-16,0 0-5,0 0-39,1 0 49,0 0-56,-1 0 60,1 0-43,-1 0 55,1 0-57,0 0 14,-1 0-10,1 0 16,-1 0-53,1 0-1,-1 0-12,1 0-35,0 0 67,0 0-34,-1 0 39,1-1 8,-1 1-5,1 0-3,-1 0-12,1 0 46,0 0 11,-1 0 9,0 0-17,1 0-34,-1 0-1,1 0 7,0-1-52,-1 1 35,0 0-32,1 0-21,-1 0-14,0-1-10,1 1 8,-1 0 24,1-1 18,-1 1-27,0 0 23,0 0-36,1 0 16,0-1-22,-1 1 30,0 0 26,1-1-24,-1 1 67,0 0-7,0 0 4,1 0-8,0 0 15,0 0 22,-1 0 1,1 0 0,0-1-18,-1 1-16,1 0 23,0 0-26,-1 0-31,1 0 29,0 0-24,-1 0 34,1-1 46,-1 1 22,0 0-4,1 0-15,0 0-59,0 0-2811,0 0 1492,0 0-2002,0 1 2607,1-1 342,1 1 342,0 1 0,0-1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632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674 183 11341,'0'0'591,"0"1"-425,0-1 131,0 0-111,0 0 51,0 1-9,0-1 335,0 0-257,0 0 205,0 0-365,0 0 112,0 0-133,0 0 151,1 0 9,-1 0-96,0 0 71,0 0-134,0 0-67,0 0 42,1-1-32,-1 1 71,0 0-77,0-1-4,0 1-32,0-1-39,0 1 89,1 0-37,-1 0 44,0 0 69,0-1-51,0 1 42,0 0-132,0-1 55,0 1-55,0-1 75,0 1-42,0 0 26,0 0-26,0-1 46,0 0-53,0 0 40,0 1-44,0-1 49,0 1-9,0-1 6,0 1 6,0-1-16,0 0 13,0 0-21,0 1 6,1-1 10,-1 0-4,0 0 6,0 1-68,1-1-16,-1 0 6,0 0 9,0 1 7,0-1-28,0 0 1,0 0-7,0 0-1,0 0 22,0 1-63,0-1 66,0 0-12,0 0 6,0 1 38,0 0-35,0-1 35,0 0-32,0 1-13,0 0 13,0-1-10,0 0 23,0 0 7,0 1 0,0 0 1,0-1 0,0 0-7,0 0 3,0 1 52,0-1-42,0 0 44,0 0-55,0 1 71,0-1-50,0 0 61,0 1-72,0-1-21,0 0 16,0 0-11,0 1 23,0-1-35,0 0-18,1 0-5,-1 1 32,0-2 19,0 2 17,0 0 8,0-1-22,1 0 24,-1 1-34,0-1-43,0 1-14,0 0 0,0 0 9,1-1-88,-1 0 29,0 1-122,0-1 125,0 1-51,0 0 105,0-1-67,0 1 101,0-1-55,0 1 48,0-1-65,0 1 48,0 0-37,0 0 36,0-1 13,0 1-26,0-1 45,0 1-46,0 0 59,0 0 3,0-1 16,0 1-16,0 0 31,0-1 9,0 1 29,0 0-25,0 0-46,0-1-2,0 1-12,0 0 16,0 0-14,0 0 2,0 0 2,0 0-3,0-1 6,0 0-54,0 1 36,-1-1-42,1 1 39,-1-1-34,1 0 16,-1 1-15,1 0 71,0-1-25,0 0 29,0 1-39,0-1 71,-1 1-52,1 0 59,0 0-19,0-1-32,0 1 37,-1 0-40,1 0-30,0-1 35,0 1-31,0 0 45,0-1-75,0 1 53,-1 0-54,1 0 6,-1-1 32,1 1-44,-1-1 83,1 1-33,0-1 31,0 1-40,0 0-1,-1 0 0,0-1 0,0 1 6,1-1-30,0 1 25,-1-1-24,0 1 34,0-1-23,1 0 15,0 1-15,-1 0 11,1 0 3,-1 0-7,1-1-15,0 1 9,0 0-13,0 0 14,0 0-16,-1 0 12,1-1-13,-1 1 21,0 0-41,1 0-11,0 0-4,-1-1 9,0 1 72,0 0-26,1 0 22,-1 0 20,0 0-45,1-1 46,-1 1 21,1 0 21,-1-1 11,0 1-20,1 0-37,-1 0-20,0 0 35,0 0-30,1 0-5,0-1 6,-1 1-6,0 0 16,0-1-32,1 1 19,-2 0-31,2-1 23,-1 1 0,0 0-4,0 0 6,1 0 2,-1 0-7,0 0 6,0 0 20,1-1-12,-1 1 20,0 0-27,1 0 10,-1-1-4,0 1 5,0-1-5,0 1-50,0 0 34,0 0-36,1 0 5,-1 0 28,0 0-31,0 0 10,1 0 20,-1-1-25,0 1 25,1 0 28,-1 0-27,0 0 28,0 0-35,1-1 58,-1 1-36,0 0 39,0 0-45,1 0 37,-1 0-19,0-1 26,1 1-68,-1 0 22,0 0-23,0 0 1,1 0 24,-1 0-23,-1 0 26,2 0-45,-1 0 27,0 0-33,0 0 37,0 0-14,0 0 2,0 0-6,0 0 2,0 0-28,0-1 17,-1 1-53,2 0 57,-1 0-21,0-1 27,0 1-30,0 0 17,0 0-22,0 0 27,0 0 9,0 0-9,0 0 8,0 0-10,0 0 41,0 0 9,0 0 4,0 0-8,-1 0-17,1-1-14,-1 1 19,1-1-1,-1 1-3,1-1 7,0 1-3,0 0-7,-1-1 10,1 1-7,-1 0-73,2-1 50,-1 1-59,0 0 74,1 0-57,-1 0-11,0 0-15,0 0 18,1 0 71,0 0-17,0 0 13,-1 0 21,0 0-45,0 0 46,1 0-10,0 0-24,-1 0 31,0 0-37,0 0-9,1-1 9,-2 1 4,2 0 5,-1 0 27,0 0-22,0 0 16,1 0-19,-2 0 55,1 0 13,1-1 1,-1 1 52,0 0-94,1 0 48,-1 0-51,1 0-10,-1 0 21,0-1-15,1 1-16,-1 0 14,0 0-15,0 0 27,1-1-46,-1 1 30,1 0-45,-1 0 52,0 0 11,1 0-9,-1 0 5,0 0-17,1 0-3,-1 0 3,0-1 39,0 1-22,1 0 25,-1 0-29,0 0 27,0 0-15,1 0 18,-1 0-18,0 0-53,1 0 40,-1-1-40,-1 1 43,2 0-60,-1 0-18,0 0-2,0-1-65,0 1 110,0 0-67,0 0 141,1-1 5,0 1 9,-1 0-23,0 0 18,1 0-55,-1 0 61,1 0-63,-1 0-7,0 0 19,1 0-12,-1 0-47,0-1 36,0 1-30,0 0 50,0 0-32,0-1-21,0 1-11,0-1-12,1 0 44,-1 1-12,-1 0 3,2 0 24,-1 0-25,0 0 24,0 0-18,0-1-33,0 1 26,0 0-26,0 0 41,0-1-73,0 1 53,-1 0-57,2 0 30,-2 0 27,1-1-38,1 1 72,-1 0-37,0-1 27,1 1-33,-1 0 44,0 0 15,0 0 2,1 0-13,0 0 28,-1 0-47,1 0 65,-1 0-67,0 0-27,1 0-20,0 0 5,0 0-50,-1 0 81,1 0-47,-1 0-8,1 0 40,0 0-55,0 0 63,0 0 7,-1 0-4,1 0-2,0 0-14,-1 0 50,1 0-34,0 0 46,-1 1-55,1-1 27,0 0-20,0 0 31,0 0-51,-1 1 30,1-1-26,-1 0-39,1 0 42,-1 0-47,1 0 61,0 0-15,0 0 9,0 0-21,0 0 14,-1 0 107,1 0-20,0 0 102,0 0-107,-1 0 67,1 0-62,0 0 71,0 0-5,-1 0-49,1 0 9,0 0-53,0 0 11,0 0 0,0 0-10,0 0-61,-1 0-28,1 0-56,0 0 56,0 0 28,-1 0 37,1 0 6,0-1 45,0 1-53,0 0 55,0 0-62,0-1 87,0 1-16,0 0 76,0-1-67,0 1 25,0 0 111,0 0-138,0 0 127,0 0-188,0 0-5,-1 0-13,1 0-4,0-1-1,0 1-9,-1 0-28,1-1 5,-1 1-11,1-1 7,0 1 20,-1 0-31,0 0 44,1 0 8,-1-1-7,1 1 5,0 0 41,-1-1 10,1 1 1,0 0 34,-1-1-66,1 1 34,0 0-36,-1 0-42,1-1 37,-1 0-35,0 1 50,1-1-1,-1 0 2,1 0-4,-1 1-4,0-1 25,1 0-21,-1 0 18,0 1-30,0-1-2,1 0 3,0 1-77,-1 0 21,0-1-70,1 0 75,-1 0-71,0 1 18,0-1-18,1 0 24,-1 0 128,1 1-42,-1 0 32,0-1-59,1 1 61,0 0 34,0-1 1,-1 1 55,1 0-115,-1-1 52,1 1-45,0 0-11,-1 0 36,0 0-24,0 0 8,1 0-8,-1 0-5,0-1 12,0 1 60,1-1-47,-1 1 39,0 0-54,0-1 34,0 0-23,0 1 31,1-1-39,-1 1 12,0-1 1,0 1-65,0-1 51,0 0-60,0 1 70,0-1-53,-1 0-17,2 1-1,-2-1-7,2 0 15,-1 0-33,0 1 12,0-1-18,1 0 103,-1 0-58,0 1 55,1 0 44,0 0-13,-1-1 87,1 1-34,0 0 12,0 0-44,0-1 10,0 1-116,0 0 65,0 0-57,-1 0 75,1-1-68,-1 1 50,1 0-50,0 0 55,0 0-81,-1 0 46,0 0-56,1 0 71,-1 0-2,1-1-4,-1 1-16,0 0-2,0-1 0,1 1 9,-1 0-53,0 0-13,0 0-2,1 0 15,0-1-6,-1 1-14,0 0-6,1-1 2,-1 1 66,0 0-25,0-1 20,1 1-10,-1 0 0,0 0-7,0-1 18,1 1-24,-1-1 27,0 1-19,0-1-7,-1 1 7,2 0 0,-2 0 4,1-1 44,1 1 6,-2-1 3,1 1-11,1 0 35,-1 0 14,0 0 11,1-1 28,-1 1-84,0 0 27,0 0-24,1 0-12,-1 0 22,0 0-15,0 0 1,0 0 0,0 0-3,1 0 10,-2 0-55,1-1 36,0 1-46,-1 0 54,2 0-52,-2-1-9,1 1-13,-1 0-2,2 0 46,-2 0-5,1-1 13,0 1 1,0 0-5,0 0 1,0-1 9,0 1-6,1 0 8,-1 0-12,0 0 0,0 0 2,1 0 2,-1 0-1,0 0-68,0 0-20,1 0-6,-1 0 14,0 0 58,0 0 3,1 0 42,-1 0 15,0-1-3,1 1-8,-1 0 11,0 0-39,0 0 43,1 0-49,-1 0 57,0 0 34,0 0-6,1 0 40,-1 0-93,0 0 50,0 0-52,1 0 20,-1 0-15,0 0 11,1 0-73,-1 0 50,-1 0-56,2 0 63,-1 0-65,0 0 40,0 0-46,1 0 55,-1 0-23,0 0 8,1 0-14,-1 0-10,0 0 26,0 0-31,1-1 51,-1 1-21,1 0 18,-1 0-21,0 0-37,1 0-11,0 0 1,0 0 9,-1 0-20,0 0 40,1 0-44,-1 0 48,1 0 51,0 0-41,-1 0 37,0 1-20,1-1-20,0 0 17,-1 0 45,0 0-51,0 0 57,1 0-65,-1 0 32,0 0-15,0 0 21,1 0-10,0 0 1,-1 1 2,0-1 1,1 0-12,-1 1 0,0-1 0,0 0-1,1 0 0,-2 0 1,1 1 0,0-1-1,-1 0-4,1 0 3,0 0-2,-1 0-22,1 0 18,-1 0-19,1 0 24,-1-1-37,2 1 26,-2 0-30,1 0 37,-1 0-46,1 0-9,0-1-8,0 1 8,0 0 35,-1 0 2,1 0-5,0 0 14,0-1-12,0 1 11,-1 0-17,2 0 6,-1 0-6,0 0 4,1 0-2,-1 0 3,0 0-1,0 0 5,1 0-46,-1 0 29,1 0-32,-1 0 41,0 0 56,1 0-38,0 0 108,0 0-37,-1 0 5,1 0-12,-1 0 10,0 0-49,1 0 62,0 0-65,0 0 1,-1 0 15,0 0-13,1 0 29,-1 0-76,-1 0 10,2 0-25,-1 0-30,-1 0 39,2 0-55,-1 0 46,0 0 1,0 0 41,0 0-14,0 0 77,1 0 6,-1 0 15,0 0-20,0 0 12,1 0-14,-2 0 73,1 0-57,1 0 12,-1 0-23,0 0-2,0 0-35,-1 0 4,2 0-11,-2 0-64,1 0 30,-1 0-91,1-1 83,-1 1-83,1-1 51,0 1-81,0 0 63,0 0 23,-1 0 16,2-1 21,-2 1-30,2 0 49,-2 0-51,1 0 37,1 0-36,-2 0 82,1 0-44,1 0 57,-1 0-70,0 0 9,0 0-4,1 0-14,-1 0 12,0 0-18,1 0 23,-1 0 64,1 0-48,-1 0 44,0 0-60,1 0 63,-1 0-44,0 0 52,0 0-65,1 0 59,0 0-41,-1 0 58,0 0-61,1 0 23,-1 0-17,0 0-32,0 0 21,1 0-27,-1 0 39,0 0 13,0 0-12,0 0 3,0 0-9,0 0 55,1 0 19,-1 0 5,0-1 31,1 1-41,-1 0 2,0 0 5,1 0-18,-1 0-1,1 0 8,-1 0-84,0 0 38,0 0-34,1 0 57,0 0-57,-1 0-28,0 0-12,1 0 20,-1 0-11,0 0-27,0 0 0,1 0-9,-1 0 71,0 0-6,0 1-11,1-1 81,0 0-61,-1 0 64,0 0-29,0 0-22,1 0 25,0 1-23,-1-1 24,0 0-5,1 0 12,0 1-9,-1-1-50,0 0 39,1 0-40,-1 0 38,1 1-10,0-1 4,0 0-13,-1 0 7,1 0-3,-1 1 1,1-1-6,-1 0 2,1 1-2,0-1 6,-1 0 18,1 0-13,-1 1 12,1-1-11,-1 0 47,1 0-32,0 0 35,0 0-35,0 0-9,0 0 12,-1 0-10,1 0-47,0 0-11,0 0-3,0 1-49,0-1 30,-1 1-5,1-1 5,0 0 10,0 1 21,0-1-30,0 0 29,0 0 9,-1 0-23,1 1 16,-1-1 32,1 0 20,-1 0 1,1 0-8,0 1 34,0-1-6,-1 0 66,1 0-7,0 0-42,-1 0 17,1 0-57,0 0-49,-1 0 30,1 0-33,0 1 54,0-1-46,-1 0-15,1 0-13,0 0 16,-1 1-1,1-1 32,0 0-52,0 0-23,-1 0 25,1 0-33,-1 1 40,1-1 19,-1 0-20,1 0 19,0 0 44,-1 0-29,1 0 36,-1 0-49,1 0 37,-1 0-27,1 0 31,0 0-33,-1 0 38,1 0-28,0 0 35,-1 0-42,1 0 14,0 0-11,-1 0 49,1 0-32,0 0 32,0 0-41,0 1 33,0-1-23,0 0 27,0 0-31,-1 0-2,1 0 2,0 1-1,-1-1 36,1 0-22,0 0 87,0 0-12,0 0 2,0 1 9,0-1-74,0 0 17,0 0-18,0 0-21,0 0 15,-1 0-6,1 0 34,0 0-45,-1 0-4,1 1-15,0-1-58,-1 0 83,1 0-58,0 0 66,0 0-9,0 0 40,0 0-31,0 0 29,0 1-14,0-1-9,0 0 157,-1 0-195,1 0 226,0 0-272,0 0 132,0 0-57,-1 0 3,1 0 36,0 1-40,0-1 107,0 1 998,0-1-692,0 0 679,0 0-1053,1 0-54,-1 0-208,0 0 109,1 0-212,-1 1 189,0-1-44,0 0 88,0 0-38,-1 1 50,1-1-20,0 0 134,0 0 445,0 0-276,-1 0 277,1 0-494,0 0 0,0-1 0,0 1 0,0 0 0,0-1 0,0 0 0,0 0 0,0 1 0,0 0 0,0 0 0,0-1 0,0 1 0,0 0 0,0-1 0,0 1 0,0 1 0,0-1 0,0 0 0,0 1 0,1-1 0,-1 0 0,0 0 0,0 0 0,0 0 0,0 0 0,1 0 0,-1 0 0,0 0 0,0 0 0,0 0 0,0 0 0,0 0 0,0 0 0,1 0 0,-1 1 0,0-1 0,0 1 0,0-1 0,0 0 0,0 1 0,0-1 0,0 0 0,0 1 0,0-1 0,0 0 0,0 1 0,0-1 0,0 0 0,0 0 0,0 1 0,0-1 0,0 0 0,0 0 0,0 0 0,0 0 0,0 0 0,0 0 0,0 0 0,0 1 0,0-1 0,0 0 0,0 1 0,0-1 0,0 1 0,0-1 0,1 0 0,-1 0 0,0 1 0,0-1 0,0 0 0,0 1 0,0-1 0,0 0 0,0 0 0,0 0 0,0 0 0,0 0 0,0 0 0,0 0 0,0 1 0,0-1 0,0 0 0,0 1 0,-1-1 0,1 0 0,-1 1 0,1-1 0,0 0 0,-1 0 0,1 0 0,-1 0 0,0 0 0,1 1 0,0-1 0,-1 0 0,1 1 0,-1-1 0,1 0 0,0 1 0,-1-1 0,0 0 0,1 0 0,-1 0 0,1 0 0,0 0 0,-1 0-58,1 1 43,-1-1-100,0 0 43,1 0-7,0 0 15,0 1 44,-1-1 2,0 0-12,0 0 7,1 0-7,0 0 5,-1 0-6,1 0 1,-1 0 49,1 1-35,0-1 40,-1 0-52,1 0 51,-1 0-35,1 0-34,-1 0 8,1 1-51,0-1 72,0 0-48,-1 0 34,1 0-45,-1 1 52,1-1-5,-1 0 3,1 0-8,0 0 4,-1 0 40,0 0-34,1 1 38,0-1-55,-1 0 82,0 1-56,0-1 103,1 1-95,0-1 31,-1 0-26,1 0-47,-1 0 0,0 1-11,1-1 15,0 0 10,-1 1 17,0-1-19,0 1 14,1-1 20,0 0-22,-1 0 19,0 1-28,1-1 58,-1 1 4,0-1 81,1 0 5,-1 1-39,0-1-5,0 1-72,0 0 20,0-1-11,0 0 23,0 0-101,0 0 32,0 0-89,0 1 86,-1-1-60,2 0 84,-2 0-52,1 1 48,1-1 32,-1 1-44,0-1 87,0 0-30,0 1 20,0 0-25,1-1 16,-1 0 12,-1 1 10,2 0 4,-2-1-91,1 1 46,0-1-40,0 0 58,-1 0-115,1 0 35,-1 0-99,1 0 83,-1 0-36,1 0 64,-1 0-44,1 0 36,-1 0-11,2 0 11,-2 0 50,1 0-32,0 0 37,0 0-53,0 0-9,0 0 13,0 0-3,0 0 6,0 0 17,0 0-13,1 0 15,-1 0-11,0 0 55,0 0-44,0 0 96,0 0-39,1 0 9,-1 0-15,0 0-25,0 0-18,1 0 27,-1 0-27,0 0-17,0 1 14,1-1-6,-1 0 22,0 0-51,0 0-21,0 0-17,0 0 20,1 0 41,-1 0 9,0 1 18,0-1-15,1 0 11,-1 0-19,0 1-1,1-1-1,-1 0 6,0 0-7,0 0-18,1 0 16,-1 1-7,0-1 24,0 0-72,0 1 52,0-1-64,0 0 100,1 0-27,-1 1 18,0-1 32,1 0-48,-1 0 52,0 0-59,0 0-18,0 0 16,0 0-13,0 0 26,1 0-61,-1 0 52,1 0-53,-1 0 12,1 0-18,-1 0-7,1 0 15,-1 0 86,0 0-35,1 0 25,0 0 16,0 1 7,0-1 14,-1 0-15,1 0 2,0 0-34,-1 0 41,1 1-35,0-1 9,-1 0 6,1 0 0,0 0-12,0 0-3,0 0 3,0 0 1,0 0 3,-1 0-1,1 0-8,0 0 5,-1 0-9,1 0 5,-1 0 0,1 0-46,0 0 34,0 0-36,0 0 45,0 0 352,0 0-120,-1 0 191,1 0-245,0 0-8,0 0 148,0 0-60,0 1 48,0-1-206,0 0-99,0 0-15,0 1-3,1-1 12,-1 0-62,0 0 25,0 1-193,0-1-51,0 0 195,0 0-133,0 0 329,0 0-159,0 0 77,0 0-29,0 0 29,0 0-356,0 1 188,0-1-60,0 0 138,0 0 232,0 1-193,0-1-1,0 0 29,1 0 3,-1 1 10,0-1 26,0 0 1,0 0-7,0 0 34,0 0-10,1 0-2,-1 0-11,0 0-3,0 0-18,1 0-51,-1 1-13,0-1-11,0 1-15,0-1 60,1 0-18,-1 1-7,1 0 26,-1-1-30,0 1 34,1-1-47,-1 1 33,0-1-42,0 1 45,1 0 50,-1-1-38,0 0 44,0 1-57,0-1 57,1 1 14,-1-1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14,-1 0-52,1 1 38,0-1-39,0 0 43,-1 0-76,1 1 54,0-1-64,0 0 74,0 0-63,0 0-11,0 0-16,-1 0 19,1 0 54,0 0 0,0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1-10,0-1-17,0 1 22,0-1-12,0 0 9,0 0-10,0 1 10,0 0 1,1-1-4,-1 0 4,0 1-6,0 0 67,0-1-48,0 1 50,0-1-28,0 1-24,0-1 30,0 1-47,0 0 18,0-1-15,0 0 20,0 1-56,0-1-11,0 1-6,0-1 12,0 0 19,0 1 16,0-1-22,0 1 16,0 0 64,0-1-58,1 0 54,-1 1-39,0 0-9,0-1 17,0 1-21,0-1 2,0 1 1,0-1 7,0 1-68,0 0 55,0-1-55,0 0 68,0 0-20,0 1 10,1-1-14,-1 1 5,0-1 20,0 0-23,0 1 18,0-1-18,0 1 10,0 0-4,0-1-21,0 0 11,0 1-18,1-1 26,-1 1-58,0-1 43,0 1-46,0-1 56,0 0 31,0 0-25,0 0 19,0 1-27,0-1 44,0 1 14,0-1 3,0 0 0,0 0-48,0 1 9,0-1-39,0 1 22,0-1-16,0 1 28,1-1-17,-1 0 11,0 0-18,0 1 24,0-1 6,0 0-5,0 1-3,0-1-5,0 0 21,0 1-14,0-1 16,0 0-26,0 0 3,1 0-1,-1 0-38,0 1-9,0-1-1,0 0 10,0 1 49,0-1-8,0 0-3,0 0-3,0 1 11,0-1-7,0 0 6,0 0-14,0 0-20,0 1 14,1-1-12,-1 0 61,0 1-32,1-1 36,-1 0-31,0 0-5,0 0 10,0 0-9,1 0 20,-1 0-15,0 1 14,0-1-19,0 0 2,0 0 3,0 0 0,0 1 6,0-1 7,0 0-4,1 0 4,-1 0 30,0 1-30,0-1 33,0 0-32,1 0-3,-1 0 5,0 0-4,1 0-56,-1 0 41,0 0-42,0 0 52,0 0-12,0 0 7,1 0-9,-1 0 8,1 0 2,-1 0-7,0 0 11,0 0-10,1 0 8,-1 0-10,1 0 15,-1 0-10,0 0 11,1 0-10,-1 0-48,0 0 37,0 0-38,0 0 57,0-1-9,1 1 7,-1 0 46,0 0-42,1-1 43,-1 1-56,1 0 34,-1 0-23,0 0 26,1 0-30,-1 0 35,1 0-23,-1 0 34,1 0-34,-1 0 7,0 0-3,0 0 6,1 0-62,-1 0-10,0 0-8,1 0 11,-1 0-1,0 0 33,0 0-39,1 0 50,-1 0-1,1 0-4,-1 0-4,1 0 6,-1 0-5,0 0 1,1 0-5,0 0 31,0 0-22,-1 1 31,0-1-37,1 0 3,0 0 0,-1 0 4,0 1 1,1-1-31,0 0 22,-1 0-27,1 0 31,-1 0-2,0 0-4,1 0 24,0 0-18,0 0 18,-1 0-20,0 0 59,1 0-43,0 0 44,0 0-53,-1 0 75,0 0-8,1 0 68,0 0-55,-1 0-27,0 0-9,0 0-26,1 0 19,-1 0-38,1 0 32,-1 0-62,1 0 61,-1 0-32,0 0 27,1 0-30,0 0 18,0 0-23,-1 0 21,1 1-36,0-1 16,-1 0-21,1 0 35,-1 0-52,1 0-18,0 1-1,-1-1-35,1 0 45,-1 0-15,1 0-15,0 0 48,-1 0-14,0 0 13,0 0-25,1 0 8,-1 0-13,1 0 23,-1 0 61,1 0-42,-1 0 43,0 0-54,1 0 53,0 0-36,-1 0 40,1 0 50,0 0-22,0 0 95,-1 0-23,0 0-45,1 0-1,0 0-46,0 0-81,-1 0 71,1 0-67,-1 0 88,1 0-79,-1 0-7,0 0-15,1 0 10,-1 0 6,1 0 33,-1 0-40,1 0 84,-1 0-28,0 0 7,1 0 42,0 0 3,-1 0 22,1 0-18,-1 0-19,1 0-29,-1 0 47,1 0-44,0 0-25,-1 0 17,0 0-15,1 0 31,-1 0-27,1 0 16,-1 0-32,0 0 43,0 0-12,1 0 8,-1 0 3,1 0-8,-1 0 4,1 0-11,-1 0 29,0 0-19,0 0 30,1 0-34,-1 0-8,1 0 7,-1 1-4,0-1 11,1 0-6,-1 0 2,0 0-7,0 0 9,0 0 0,1 0-1,-1 0-19,1 0 13,-1 0-16,1 1 18,-1-1-7,0 0 5,0 1-4,1-1 5,-1 0 76,0 0 34,1 0 133,-1 0-105,0 0 108,0 0-167,0 0 110,0 0-152,0 0 26,0 0-77,0 1-24,0-1 193,0 0-140,0 0 305,0 0-325,0 0 102,0 0-170,0 0 17,0 0 7,0 0-8,-1 0-8,1-1 5,0 1 46,0-1-10,-1 1 4,1-1-14,0 1 49,0-1-46,0 1 44,0-1-54,0 0 110,0 1-26,-1 0 94,1 0-14,0-1-62,0 0 31,0 1-106,0-1 40,-1 1-35,1 0 46,0-1-70,0 1 53,-1-1-56,1 1 55,0-1 17,0 0-16,0 1 14,0-1-30,0 1 10,0-1-18,0 0-2,0 1 4,0-1-8,0 1 20,0 0-69,0-1 52,0 1-54,0-1 69,0 0-54,0 1-14,0 0-5,0-1 3,0 0 33,0 1 0,0-1-8,0 0 3,0 0 33,0 1-29,0-1 22,0 0-18,0 0-4,1 1 6,-1 0 34,0-1-25,0 0 32,1 1-35,-1-1 98,1 0-23,-1 1 92,0-1-94,0 1 64,0-1-35,1 0 19,-1 0-22,1 1-84,-1 0 21,0-1-76,1 0 19,0 0 5,-1 1 9,1-1-7,-1 0 43,1 1-53,0-1 62,0 0-48,-1 0-8,1 0-27,0 0 21,-1 0 36,1 1 1,0-1 3,0 0 40,-1 0 8,1 0 10,1 0 40,-2 1-86,1 0 45,0-1-50,0 0 26,0 1-16,0-1 24,0 1-22,0 0 2,0 0-2,-1-1 3,1 1 3,1-1-14,-2 1 8,1-1-16,0 1 18,-1 0-40,1 0 29,0 0-54,0 0 51,0 0-19,0-1 22,0 1 7,-1 0-5,2 0 5,-1 0-9,-1-1-1,1 1-2,0 0 1,0 0 1,0 0-8,0 0 5,0 0-5,0 0 8,0 0 11,0 0-6,0 0 13,0 0-14,0 0 5,0 0-7,-1 1-60,1-1 42,0 0-43,0 0 55,-1 0-54,1 0 37,0 0-41,0 0 49,-1 0-17,0 0 8,1 0-11,0 0 5,-1 0 13,1 0-18,0 0 13,0 0-1,-1 0-1,1 0 7,-1 0 38,1 0-33,0 0 37,-1 1-43,1-1 29,0 0-16,-1 0 20,1 0-23,-1 0 59,1 0-38,0 0 43,-1 0-55,1 0 59,0 0-34,0 1 108,-1-1-36,0 0-2,1 0-5,0 1-82,0-1 15,-1 0-32,1 0 9,0 1-13,-1-1 0,2 0 0,-1 0 0,-1 1 0,1-1 0,0 1 0,0-1 0,0 1 0,0-1 0,0 1 0,0-1 0,0 1 0,-1 0 0,1-1 0,0 0 0,0 2 0,0-2 0,0 1 0,0 0 0,-1 0 0,1-1 0,0 1 0,-1 0 0,0 0 0,1-1 0,-1 0 0,1 1 0,-1 0 0,1 0 0,-1 0 0,0 0 0,0-1 0,0 1 0,1 1 0,-1-2 0,0 1 0,0 0 0,0 0 0,1 0 0,-1 0 0,0 0 0,0 0 0,0 0 0,0 0 0,0 0 0,0 0 0,0 0 0,0 0 0,0 0 0,0 1 0,0-2 0,0 2 0,0-1 0,0 0 0,0 1 0,0-2 0,0 2 0,0-1 0,0 0 0,0 0 0,0 1 0,0-1 0,0 0 0,0 0 0,0 0 0,0 0 0,-1 0 0,1 0 0,-1 0 0,1 0 0,0-1 0,-1 1-64,1 1 45,-1-2-47,0 0 60,1 1-39,0 0 24,-1-1-28,1 1 31,-1 0 14,1 0-17,0-1 68,-1 1-54,1 0 46,-1 0-57,1-1 45,-1 1-30,1 0 33,-1 0-36,1-1 57,-1 1-35,0 0 41,1-1-39,-1 0-28,0 1 26,1-1-24,-1 1 23,0 0-59,0-1 42,1 0-92,0 0 44,-1 0-6,0 0 4,0 1 11,1-1 17,-1 1-30,1-1 35,-1 0 34,1 1-25,-1-1 26,1 0-39,-1 0 26,0 0-16,1 1 26,-1-1-30,0 0-39,0 0-13,1 0-4,-2 0 14,1 1 39,1-1 2,-2 0 7,1 0-6,1 0-3,-2 0-4,2 0 47,-1 0 18,0 0-2,0 0-10,1 0-12,-2 0 15,1 0 14,1 0-14,-1 0-52,0 0 13,1 0-55,-1 1 17,0-1-2,0 0 11,1 0-3,-1 0 27,1 0-37,-1 0 40,0 0-21,1 1 14,0-1-30,0 0 23,-1 0 33,1 0-21,-1 0 34,1 0-45,-1 0 61,1 0-34,0 0 39,0 0-50,-1 0-2,1 0 2,-1 0-39,1 0 30,0 0-33,-1 0 44,0 0-34,0-1 20,1 1-24,-1-1 22,0 1 15,0 0-18,1-1 16,-1 1-23,0-1 49,1 1-37,0 0 71,-1 0-62,0-1 26,0 1-26,1-1 12,0 1-4,-1 0 8,1 0-6,-1-1-48,1 1-5,-1 0-8,1 0 9,0 0 14,-1-1 14,0 0-17,0 1 11,1-1-55,-1 1 31,1 0-38,-1-1 106,1 1-32,-1 0 28,0-1 0,1 1 5,-1 0 10,1 0-7,0-1 7,-1 1-28,0-1 34,1 1-32,-1-1 44,1 1-23,0 0 28,-1-1-36,1 1 55,-1-1-37,1 0 83,0 1-50,0 0 4,0-1 0,-1 1-16,1-1-11,0 1 20,-1-1-28,1 1-44,0 0 35,0 0-34,-1-1 50,1 1-41,0 0-13,0-1-10,0 1 15,-1 0-41,1-1 55,0 1-31,-1-1 45,1 0 12,-1 1-23,1 0 53,0-1-37,-1 0 46,0 1-58,0-1-38,1 1-8,-1-2 2,0 2 8,1-1-18,-1 0-17,0 0-7,0 1 16,1-2-69,0 1 29,-1 1-249,0-1 112,1 0-85,-1 1 93,1-1-14,0 1 28,0 0-64,0 0 108,0-1-347,0 1 132,0 0-204,0 0 212,1 0-792,0 0 285,0 1-545,1-1 819,-1 1 309,1 0 292,0 0 0,1 1 0</inkml:trace>
  <inkml:trace contextRef="#ctx0" brushRef="#br0" timeOffset="1">425 68 9143,'0'0'114,"0"0"4,0 0-124,0 0-12,1 0-11,-1 1 14,0-1-29,0 0-14,0 1-13,0-1 1534,1 0-1024,-1 0 1211,0 0-1432,0 0 60,0 0-56,1 0 50,-1 0 324,0 0-297,0 0 236,0 0-455,-1-1-23,1 1 38,0-1-19,-1 1 22,1 0-29,0-1-38,0 1-14,0-1 1,-1 1 9,1-1 51,-1 1-141,1 0 37,0-1-133,-1 0 59,0 0 56,0 1 4,1-1-11,0 0 41,-1 0-72,0 1 81,0-1-46,1 0 77,0 1-23,-1-1 111,0 1-34,1-1 35,0 0-19,0 1 5,-1 0-21,0 0-13,1-1-22,-1 1-82,1-1 67,-1 0-60,0 1 34,0 0 24,1-1-26,-1 0 32,0 1-45,0 0-10,1-1-16,-1 0-36,0 1 62,1-1-32,0 1 33,-1 0 0,0-1-8,1 1 5,-1 0 0,1-1 38,0 1-27,-1 0 29,1 0 26,-1 0-41,0 0 45,1-1-55,0 1 16,-1 0-9,0 0 15,1 0-42,-1 0 24,-1-1-24,2 1 32,-1-1 2,-1 0-59,2 1-15,-2 0-36,1-1 31,0 1 30,0-1 20,1 1 0,-2 0 63,1 0 23,1 0 72,-1 0 3,0 0-55,0 0-19,1 0-52,-1 0 29,1 0-3,-1 0 14,1 0-60,-1 0 19,0 0-13,0 0-48,0-1 28,0 1-81,0 0 26,0 0-4,0-1 24,0 1 13,0 0 19,0 0-37,0-1 12,-1 1-21,2 0 40,-2 0 4,1 0-5,0 0 15,0-1-15,-1 1 15,1-1-16,-1 1 0,1-1 18,0 1-13,-1 0 21,2 0-21,-2-1 6,2 1-4,-1 0 30,0-1-22,0 1 25,1 0-31,-1 0 5,0 0-17,1 0 15,-1 0-66,1 0 3,-1 0-4,-1 0 12,2 0 55,-1 0-10,0-1 4,1 1-8,-1 0 39,0 0 13,0-1-4,0 1-7,1 0 0,-1 0 37,0 0 53,1 0 14,0 0-41,-1 0-24,0 0-92,1 0-17,0 0 10,-1 0 8,0 0-13,0 0 45,1 0-54,-1 0 66,0 0-44,0 0 30,1 0-49,-1 0-4,0 0 14,0 0-22,1 0 26,-1 0-7,0 1 1,1-1-5,-1 0 14,1 0 77,-1 0-54,0 0 58,1 1-13,0-1 12,0 0 6,0 0 52,-1 0 31,1 0 878,0 0-690,0 0 555,0 0-904,0 1 14,0-1 8,0 1-11,0-1-6,0 0-18,0 1 56,0 0-23,0 0 23,0-1 14,0 1-13,1 1 6,-1-2-14,0 2 15,0-1-9,0 0 15,0 0-88,0 1-16,0-1-3,0 0-61,0 1 45,0-2-10,0 2 20,0-1 60,0 1-16,0-1-5,0 0 9,0 0-2,0 1 17,1-1-25,-1 1 54,0-1-53,0 0 51,0 0-57,0 0 17,0 1 40,0-2 32,0 1 37,0 0-26,0-1-16,0 1-35,0 0 43,0 0 22,0-1-3,0 0-2,0 1 3,0 0-28,0-1 33,0 1-77,0-1 22,0 0-21,0 0 285,0 0-186,0 0 194,0 1-309,1-2-12,-1 1-5,0 0-97,1 0 81,-1 0-105,0 0 106,0 0-27,0 0 75,0 0-44,0 0 36,1 0 2,0 0-18,-1 0 88,0 0-83,1 0 65,-1 0-67,1 0 55,0 0-35,0 0 41,0 0-37,0-1 40,-1 1 30,2 0-10,-1 0 40,0 0-76,0 0 35,0 0-40,0 0 5,0 0-16,0 0 18,1 0-49,-1-1 42,0 1-30,0 0 35,1 0-20,-1-1 13,1 1-14,-1 0 14,1 0 76,0 0 15,-1 0 7,1 0 39,0 0-55,-1 0 7,2 0-15,-2 0-44,0 0 3,0 0 9,1 0-31,-2 0 30,1 0-31,0 0 47,0 0-4,0 0-31,0 0 21,-1 0-36,2 0 102,-1 0-57,0 0 53,1 0-70,-1 0 56,1 0 15,-1 0 4,0 0-46,1 0-13,-1 0-31,1 0-76,-1 0 17,1 0-105,-1 0 116,1 0-47,-1 0 39,1 0-15,-1 0 15,1 0-28,-1 0 58,0 0-87,0 0 80,1 0 97,-2 0-9,2 0 160,-1 0-96,0 0 51,0 0-112,0 0 13,1 0-12,-1 0 47,0 0-16,0 0 38,0 0-102,1 0 55,-2 0-49,1 0-10,0 0-17,0 0 6,0 0-187,0 0 81,-1 0-133,0 0 77,1 0-368,0 1 82,-1-1-240,1 1 260,-1 0-832,0-1 291,0 1-583,0-1-411,0 1 1291,-1-1-654,-1 0 1283,-1 0 0,1 0 0</inkml:trace>
  <inkml:trace contextRef="#ctx0" brushRef="#br0" timeOffset="2">277 36 9418,'1'-1'542,"-1"1"-272,0 0-32,0 0 28,0 0 479,0 0-332,0 0 346,0-1-519,0 1-68,0 0 21,0 0-46,0-1 47,0 1-11,-1 0-39,1-1 112,0 1-110,0 0 65,0 0-153,0 0-44,0 0 455,0 0-404,0 0 365,0 0-477,1 0-50,-1 0 87,0 0-4,0 0 396,0 0-269,0 1 305,0-1-380,0 0 36,-1 0-43,1 0 45,0 0 3,0 0 5,0 0-18,0 0 3,-1 0-21,1-1 12,-1 1-11,1 0-19,0 0 33,-1 0-87,1 0-9,0 0-8,-1 0 16,0 0 9,1 0-29,-1 0-4,0-1-7,0 1 96,1 0-40,-1 0 32,1 0-45,-1 0 86,0 0 4,1 0 38,0 0-31,-1 0-52,0 0-8,1 0-62,-1 0 56,1 0-49,-1 0 75,0 0-108,1 0 31,-1 0-97,-1 0 87,1 1-77,0-1 55,0 0-79,-1 0 55,1 0 36,-1 0 2,1 0 27,-1 0 38,1 0-40,0 0 38,0 0 39,0 0-26,0 0 98,0 0-89,-1 0 68,2 0-95,-1 0 76,-1 0-76,1 0 20,0 0-14,0 0 12,0 0-5,0 0-28,0 0 19,0 0-29,0 0 22,0 0 3,-1 0-8,2 0-5,-2 0 12,1 0-16,0 0 16,0-1-47,-1 1-6,1 0-4,-1 0-40,1 0 25,-1 0-3,1 0 4,-1 0 19,1 0 13,-1 0-21,1 0 74,0 0 14,1 0-2,-2 0-9,1 1 10,1-1 15,-1 0 8,0 0-15,0 1 9,1-1-43,-1 1 62,0-1-28,0 1-9,1-1 16,-1 0-16,0 0-53,1 0 49,-1 0-43,0 0 45,0 0-59,1 1 36,-1-1-52,1 0 59,-1 1 2,0-1-2,1 1-1,0-1-4,0 0-7,-1 0 6,1 1-7,-1 0 3,1-1 0,0 0 3,-1 0-25,1 1 19,-1-1-19,1 0 26,-1 1-39,1-1 26,0 1-32,0-1-8,-1 0-18,1 0 1,-1 1-2,1-1 6,-1 1-24,1-1 6,0 1-54,-1-1 36,0 0-15,1 0 3,-1 0 51,1 0-5,-1 0-9,1 0 15,-1 1 1,1-1 3,0 0 3,0 0-132,-1 1 12,1-1-94,-1 0-221,1 0 95,-1 1-163,1-1 211,0 0 58,0 0-356,0 1 107,0-1-50,0 1 296,0-1 284,-1 1 0,0 1 0</inkml:trace>
  <inkml:trace contextRef="#ctx0" brushRef="#br0" timeOffset="3">280 38 9502,'0'0'717,"0"-1"-450,0 0-32,0 1 133,0-1-148,0 1 151,0 0-116,0 0 997,0 0-799,0 0 622,0 0-943,0 1-57,0 0-13,0 0 14,0 0 4,0 0-5,0 2-32,0-2-112,0 2 36,0-1-37,0 0 100,0 1-84,0 0 72,0-1-81,0 1 49,0 0-210,0-1 64,0 0-146,0-1-103,0 2 104,0-3-121,0 2 141,0-1-165,0 0 80,0-1-132,0 1-100,0-1 164,0 0-147,-1 0 231,1 0-101,0 0 287,-1 0-110,1 0 278,0-1 0,0 0 0</inkml:trace>
  <inkml:trace contextRef="#ctx0" brushRef="#br0" timeOffset="4">168 56 8843,'1'0'668,"-1"0"-433,0 0-43,0 1-70,1-1 9,-1 0 0,0 0-60,0 0-113,0 0-9,0 0-45,0 1 177,0-1-15,0 0 76,0 0 90,0 1-42,0-1 113,0 0-110,0 0 111,0 0-56,1 0 84,-1 0-47,0 1-17,1-1 25,0 0-4,0 1-73,-1-1-29,1 1-42,0-1 10,-1 0-4,1 0 0,0 1-20,0-1-73,-1 1 33,1-1-75,0 0 84,-1 0-112,1 0 63,-1 0-85,1 0 67,0 0-33,0 0 1,-1 0-17,1 0 44,0 0 12,-1 0 43,1 0-19,0 0 2,0 0-2,0 0-11,0-1-32,0 1 32,0 0-19,0-1 32,0 1 18,0 0-19,0 0 18,0 0-14,1 0 53,-1 0 16,1 0 47,-1 0 2,0 0-46,2 0-3,-2 0-115,1 0 53,-1 0-50,0 0 61,0 0-29,1 0 32,-1 0-26,1 0 38,-2 1-72,2-1-21,-1 0-15,0 1 9,0-1 72,1 0-29,-1 0 62,0 0-52,1 0 34,-2 1-29,2-1-29,-2 0 27,2 0-23,-1 0 29,0 0-64,1 0 54,-2 0-54,2 0 67,-1 0-35,0 0 19,0 0-22,1 0 20,-1 0 47,0 0-1,1 0 130,-2 0-42,2 0 70,-1 0-99,1 0 41,-1 0-20,0 0-10,0 0 15,1 0-136,-1 0 87,1 0-76,-1 0 97,1 0-131,-2 0 37,2 0-103,-1 0 101,1 0-56,-1 0 18,0 0-225,0-1 36,-1 1-72,1 0 113,0 0-658,0 0-61,-1 0-224,0 0-767,-1 0 1379,-1 0-701,1 0 1161,-1 1 0,-1-1 0</inkml:trace>
  <inkml:trace contextRef="#ctx0" brushRef="#br0" timeOffset="5">37 85 9502,'0'-1'-294,"0"0"579,0 1 319,0-1-244,-1 0 47,1 1-99,0 0 1202,0 0-995,0 0 788,0 0-1172,0 1-1,0 1 1,0-1-75,0 0 19,0 1-50,0-1 63,1 2-123,-1-1 39,1 0-89,-1 0-83,1 1 95,0-1-111,-1 1 196,1-1 18,0 0 64,0-1-50,-1 2 171,0-2-59,0 1 144,0-1-92,0 0-8,0 0 4,0 0 22,0 0-13,0-1 58,-1 0-27,-1 1 54,2-1-134,-1 0-36,0 0-41,0 0-145,0 0 83,0 0-125,1 1 157,-1-1-261,0 0 123,0 0-188,1 0 132,0 0-425,-1 1 107,0-1-297,1 0 281,0 0-185,-1 0 143,-1 1-18,2-1 269,-2 0 262,1 0 0,-1 1 0</inkml:trace>
  <inkml:trace contextRef="#ctx0" brushRef="#br0" timeOffset="6">675 138 9502,'1'0'1433,"-1"0"-655,0 0-607,0 0-25,0 0-16,-1-1 0,0 0 1,1 1 55,0 0 0,-1 0 11,0 0-24,1 0 18,-1 0-45,1 0 60,0 0-8,0-1 28,0 1-16,-1 0-15,1 0-84,0 0 29,-1 0-25,1 0 31,-1 0-115,1 0 26,0 0-88,-2 0-94,2 0 48,-1 0-94,-1 0-23,2-1 67,-2 0-55,1 1 75,0-1 45,0 0-9,0 0 31,0 0-48,0 0 192,0 0-74,0 0 157,0 0-128,1-1 197,0 1-88,-1 0 136,1-1 27,0 2-105,0-2 91,0 1-68,0 0-28,0 0 26,0-1-55,0 1-95,0 0-19,0 0-87,0 0 87,1 1-134,-1-1 60,0 0-91,0 1 30,0-1-389,1 1 56,-1-1-247,1 1 354,-1 0 157,1 1 126,-1 0 0,2 0 0</inkml:trace>
  <inkml:trace contextRef="#ctx0" brushRef="#br0" timeOffset="7">209 188 9502,'0'-1'-1076,"0"1"1179,0 0 82,0-1-50,0 1 196,0 0-103,0-1 220,0 1-139,0 0 36,-1 0-133,1 0 91,0 0-148,0 0 87,0 0-74,0 0 44,0-1-34,0 1 953,0 0-710,0 0 666,0 0-821,0-1-75,1 1 70,-1 0-15,0 0-58,0 0 9,0 0-92,0 0 34,0 0-30,1 0 37,-1 0 4,0 0-15,1 0 69,-1 0-46,0 0 31,1 0-44,-1 0-19,0 0 4,0 0-4,0 0 19,1 0-75,-1 0-4,1 0-13,-1 0 14,0 0-53,0 0 31,0 0-130,0 0 126,0 0-73,1 0 53,-1 0-75,0 0 4,0 0 20,1 0 28,-1 0 25,0 0 17,0 0-19,1 0 14,-1 0-39,0 0 31,0 0-23,0 0 25,0 0 25,1 0-14,-1 0 19,1 0 48,-1 0-49,1 0 50,-1 0-49,0 0-9,0 0 13,1 0-15,-1 0 6,1 0-6,0 0 12,-1 0-6,0 0 9,0 0-6,1 0 6,-1 0-9,1 0-46,-1 0-79,0 0-65,0-1 23,0 1 30,0 0 131,0 0-30,0 0 20,1 0-56,-1 0 42,1 0 9,0 0 13,-1 0-7,0 0 19,1 0 29,-1 0 0,1 0 22,-1 0-69,1 0 25,-1 0-16,0 0 6,0 0-53,0 0-8,0 0-47,0 0 29,1 0 20,-1 0 21,0 0 70,1-1-56,-1 1 52,0 0-72,0 0 81,1 0 7,-1 0 15,1 0-12,-1 0-54,1 0 10,-1 0-40,0 0-12,0 0-10,1 0 16,-1 0-14,0 0-10,1 0-5,-1 0-2,1 0 18,-1 0 6,0 0-18,0 0 13,0 0-19,1 0-1,-1 0-6,1 0-14,-1 0 16,1 0-14,-1 0 16,0 0 18,1 0-1,-1 0 0,1 0 19,-1 0-16,0 0 14,0 0-17,1 0-15,-1 0 12,1 0-10,-1 0 12,1 0 8,-1 0-5,0 0 7,1 0-6,0 0 13,-1 0-11,1 0 57,-1 0 0,0 0 3,1 0-10,0 0 18,-1 0-44,0 0 56,1 0-65,-1 0-4,1 0 4,0 0 1,-1 0 8,0 0-37,1 0-20,0 0-2,0 0-28,-1 0 65,1 0-27,0 0 17,0 0 11,-1 0-21,1 0 18,0 0-11,-1 0 9,1 0-10,1 0 6,-2 0 38,1 1-25,1-1 36,-2 0-41,2 0 6,-1 0-3,0 0 2,0 0-11,0 0 7,1 0-7,-1 0-23,1 1 22,-2-1-25,2 0 32,-1 0 9,1 0-7,-2 1 5,2-1-10,-1 0 38,0 0 10,1 0 4,-1 0-10,0 0 22,0 0-41,1 0 0,-1 0-20,1 0-32,0 0 52,-1 0-37,1 0 30,0 0-34,0 1 33,0-1-11,-1 0 2,1 0-5,0 0-6,-1 1 64,1-1-54,0 0 54,-1 0-62,1 0 4,-1 0 4,1 0 11,-1 0 2,1 0 4,-1 0-4,0 0 42,1 0-29,-1 1 30,1-1-43,-1 0 21,0 0-11,0 0 13,1 0-17,-1 0-61,-1 0 44,2 1-44,-1-1 19,-1 0 27,1 0-28,0 0-15,0 0 34,-1 0-39,1 0 42,0 0-16,0 0 3,0 0-8,0 0 3,0 0 11,0 0-15,0 0 13,0 0-6,0 0-21,0 0 17,-1 1-17,2-1 25,-2 0-9,1 0 7,0 0-7,0 0 6,-1 0 16,1 0-15,0 0 81,0 0-65,-1 0 54,0 0-65,1 0-43,0 0 33,-1 0-31,1 0 43,0 0-42,0 0-14,0 0-3,1 0 9,-2 0 21,2 0 13,-1 0 38,0 0-22,0 1 38,0-1-57,1 0 49,-2 0-37,2 0 41,-1 0-49,0 0 38,0 0-25,0 0 41,0 0-40,0 0 10,0 0-7,0 0 7,0 0-1,0 0-3,1 0 1,-2 0 0,2 0 40,-1 0-24,0 0 23,0 0 12,0 0 13,1 0 3,-2 0-11,2 0-14,-2 0-22,2 0 35,-1 0-36,0 0-9,1 0 7,-1 0 0,0 0 12,0 0-49,0 0 32,0 0-43,0 0 56,0 0-45,0 0 23,-1 0-64,2 0 60,-1 0-25,-1 0 33,1 0-18,0 0 9,0 0-8,1 0 6,-2 0-18,2 0 13,-1 0-14,0 0 20,0 0 12,0 0-11,0 0 10,0 0 17,0 0-19,0 0 21,0 0-12,0 0-10,0 0 11,0 0-11,0-1 56,0 1 17,0 0 2,-1 0-6,2 0-105,-2 0 42,1 0-38,0-1 53,0 1-33,-1 0 25,1 0-28,0-1-25,0 1-15,0 0-9,0 0-19,-1 0 66,2 0-21,-1 0 18,0 0 45,0 0-43,0 0 38,0 0-48,1 0 55,-1 0 8,0 0 8,0 0-2,1 0-45,-1 0 9,0 0-4,0 0-34,0 0 33,0 0-32,-1 0-20,2 0 38,-1 0-49,-1 0 57,1 0-49,0 0 32,0 0-47,-1 0 54,1 0-2,0 0 1,0 0 0,-1 0-6,1 1 24,0-1-15,0 0 23,0 0-11,0 1-8,-1-1 11,1 0-33,0 0 13,0 1-12,-1-1 18,1 0-65,0 0-16,-1 0-8,1 0 19,0 0 3,0 0-15,-1 0-13,1 1 15,0-1 86,0 0 18,-1 0-8,0 0 48,1 0-35,0 0 10,0 0 5,-1 0-61,1 0 19,0 0-16,-1 0-30,0 0 23,1 0-11,0 0 30,0 1-12,-1-1 4,2 0-16,-2 0 18,1 1 54,-1-1 13,1 0-7,0 0 62,-1 0-41,0 0 13,0 0-32,1 0-49,-1 0-2,1 0 32,-1 0-74,1 0 72,-1 0-74,0 0 86,0 0-81,0 0 49,1 0-57,-1 0 43,1 0 53,-1 0-55,0 0 50,0 0-35,1 0-3,-1 0-1,0 0-2,0 0-10,0 0 23,0 0-66,0 0 53,0 0-55,0 0 58,1 0 68,-1 0 18,0 0 55,0 0 269,1 0-267,-1 0 198,0 0-324,0 0-59,0-1-22,0 1-3,-1-1-36,1 1 90,0-1-37,0 1 32,0 0 8,0 0-23,-1-1 15,1 0-11,0 1 11,0-1-6,0 1 0,0-1 37,0 1-23,-1-1 38,1 1-43,-1 0 35,1-1-26,0 0 26,-1 0-69,1 1 32,0 0-32,0-1 8,0 1 22,0-1-27,0 0 30,0 1 0,0 0-3,0-1 4,0 0-10,0 0-26,0 1 14,0-1-17,0 0 24,0 1-31,0-1 19,0 0-24,0 0 36,0 1-1,0-1 3,0 0 51,0 0 14,0 1-1,0-1-10,0 0 14,0 1 23,0-1 4,0 1-4,0 0-29,0-1 33,0 0-14,0 1 29,0 0 17,0-1 12,0 0 59,0 0-53,0 1-19,1 0-18,-1-1-102,1 0 29,-1 0-74,1 1 70,-1-1-65,0 0 43,0 1-70,0-1 59,1 0-46,-1 0 0,0 0 11,0 0-21,0 0 59,0 1-26,0-1-6,0 0 63,0 0-34,0 1 49,1 0 25,-1-1 15,1 1 14,-1-1-17,0 1-38,0 0-18,1 0 28,-1 0-24,1-1 0,-1 1 0,0-1 1,0 1 5,0 0-21,1-1 15,-1 1-24,1 0 17,-1 0-1,1-1-3,-1 0-20,0 1 21,1-1-23,0 1 26,0 0 12,-1 0-9,1-1 12,-1 1-15,1-1 0,0 1 1,-1 0 0,1 0 0,0-1-1,-1 1 1,0 0-1,1-1 44,0 1-30,0-1 32,0 1-35,0 0-4,0 0 7,-1-1-7,2 0 55,-2 1-39,1-1 44,0 1-53,0 0 65,-1 0-46,1-1 53,0 0-63,0 1-8,-1-1 12,0 1-46,1 0 43,0 0-30,-1-1 32,1 1-47,-1-1 35,0 1-37,1 0 40,0 0 10,-1 0-16,0-1 14,1 1-22,0 0 46,-1-1-34,1 1 35,-1 0-36,0 0-25,1-1 22,0 1-22,-1 0-28,1 0-18,-1 0-3,1 0-61,0 0 102,-1 0-56,1 0 61,-1-1-47,1 1 25,0 0-31,-1 0 30,1 0 19,-1 0-25,1-1 22,0 1-23,-1 0 61,0 0-45,1 0 46,0 0 5,0 0 17,-1 0 11,1 0 52,-1 0-22,1 0-4,-1 0-1,1 0-67,0 0 13,0 0-7,-1 0 17,2 0-64,-1 0 1,-1 0-15,1 0 17,0 1-3,-1-1 35,1 0-48,-1 0 43,1 1-15,0-1 9,-1 0 26,0 0-15,1 0 18,0 0-29,-1 1 38,1 0 15,-1-1 9,1 1-13,1-1 10,-2 1-34,1 0 44,0 0-55,-1 0 21,1 0-18,0-1 15,0 1-10,-1 0 5,0-1-6,1 1-32,-1-1 28,1 0-30,0 1 36,-1-1-41,0 1-9,0-1-11,1 1 2,0-1 36,-1 0-4,1 1 7,-1 0 90,1-1-21,0 0 78,-1 1 7,1 0-30,-1 0 42,1-1-83,0 0 45,-1 1-78,1 0 59,0 0-56,-1-1-16,1 0 12,-1 1 1,0-1-46,1 1 5,-1-1-27,1 0 16,-1 1 35,0-1 11,0 1-35,1 0 14,-1-1 1,1 1-8,-1 0 18,0-1-58,1 1 40,-1-1-39,0 1 48,0 0-10,0-1 12,0 1-9,0-1 15,0 1 5,1 0-8,-1-1 3,0 0 59,0 2 19,1-1-2,-1-1 61,0 2-68,0-1 4,0 0-32,0 0-69,0 0 0,0 1 0,0-2 0,0 2-43,0-1 55,0 1-29,0-1-9,1 0 50,-1 0-70,0 0 78,0 1-47,0-2 31,0 2-53,0-1 88,0 0-61,0 1 57,0-2-58,0 2 17,0-2-7,0 1 10,0 0-4,0 0-2,0 0-2,0 0-1,0 0 0,0-1 0,0 0 0,-1 1 0,1 0 0,-1-1 0,0 1 0,1 0 0,0 0 0,0-1 0,-1 1 0,1 0-50,-1 0 37,1 0-39,-1 0 49,1 0-46,0-1-13,-1 1-7,1 0 10,-1-1 36,1 1 3,-1 0-8,0 0 36,0-1-29,1 0 28,0 1-23,-1 0-5,0 0 6,0-1-11,1 0 46,0 1 9,-1-1 16,1 1-16,-1-1 40,1 0-57,0 0 63,-1 1-72,0-1 6,0 0-5,1 1 5,-1-1 0,-1 0-61,2 1 45,-1-1-142,0 0 85,0 0-85,0 0 86,0 0-45,1 0 80,-1 0-57,1 0 58,-1 0-5,0 1-2,1-1-4,0 0-9,-1 0 47,0 1 23,0-1 74,1 0 7,0 1-43,-1-1-15,0 0-59,0 0 0,1 0 18,-1 0 6,0 0-33,0 0 35,-1 0-41,2 0 44,-1 0-50,0 0 29,0 0-35,0 0 27,0 0 44,1 0-42,-1 0 53,-1 0-54,2-1 18,-1 0-14,-1 1-24,2-1 23,-1 1-22,-1 0 32,2-1-22,-2 0 17,2 1-17,-2-1-13,1 1 22,0 0-27,0-1 31,0 0-24,0 1 17,0 0-23,0-1 23,-1 1-11,2-1 4,-2 0-72,1 1 52,0-1-49,0 0 65,0 0-1,1 1 20,-2-1-19,2 0 20,-1 1 40,0-1 16,0 1 5,1-1-17,0 1 9,0 0 17,-1-1 10,1 1-10,-1 0-51,1 0 8,-1 0-2,1-1-17,0 0 12,0 1-1,-1-1 15,1 1-5,0 0-4,-1-1-9,1 1 11,0 0 20,0-1-16,0 1 12,0 0-19,0-1-12,0 1 9,0 0-5,0 0 6,-1 0-13,1 0 9,0 0-9,-1-1-4,1 1 18,0 0-18,-1-1-28,1 1 31,0 0-41,0 0 48,-1 0-77,1 0 55,-1 0-58,1-1 70,0 1-40,0 0-898,-1 0 32,1 0-627,0 0 534,0 0 336,0 0 267,0 1-774,0-1 301,0 1-535,0-1 817,1 1 301,0 0 287,0 0 0,1 0 0</inkml:trace>
  <inkml:trace contextRef="#ctx0" brushRef="#br0" timeOffset="8">574 152 9441,'0'0'159,"0"0"1417,0 0-1082,1 0 1047,-1 0-1457,0 0 13,1 1 0,-1-1-25,0 0 3,0 1-63,0-1 87,0 0-57,0 1 34,1-1-61,-1 0 20,1 0 9,-1 1 21,1-1-27,-1 0 25,0 1-16,1-1 25,-1 0-12,1 0 24,-1 1-19,0-1 29,1 1-30,0 0 14,-1-1-16,1 1 15,-1 0-52,0 0 31,0-1-38,1 1-26,-1 0-13,1-1-7,-1 1-33,0 0 49,0-1-5,1 1 1,-1-1 83,0 1-34,0 0 31,0 0-47,0-1 70,0 2 2,1-1 15,-1-1-15,0 1 2,0 0-30,0 0 38,0 0-5,0 0 4,0-1 29,0 1-52,0 0 8,0 0-44,0-1 44,0 2-71,0-2-3,-1 1-16,1-1 15,0 1-22,0 0 7,0-1-63,0 1 55,-1 0-41,1 0 4,-1-1 8,1 1-44,-1 0 90,1-1-52,0 1 34,0-1-6,-1 0 0,1 1 4,-1-1-9,0 1 2,1-1-6,0 0 15,-1 0 27,0 0-17,1 0 19,-1 0-26,0 1 4,0-1-2,1 0 8,0 0 8,-1 0-7,0 0 7,0 0-11,1 0 0,0 0 2,-1 0 0,0 0 12,1 0-10,-1 0 10,0 0-12,0-1-32,1 1 23,-1 0-24,0-1 31,0 0-69,0 0 49,0 0-55,0 0 69,1 1 9,-2-2-8,2 1 72,-1 0-60,0 0 47,0 0-63,1-1 44,-1 2-31,0-2 35,0 1-42,1-1 42,0 1-28,-1-1 43,1 1-44,-1-1 79,1 2-58,0-2 58,0 1-3,0-1-35,0 1 44,0 0-21,0 0 10,0 0 2,0-1-11,0 2 41,1-1-48,-1-1 53,1 2-50,-1-1 36,1 0-14,0 1 29,0-1-35,0 0-4,0 0 5,0 1-9,0 0-15,0 0 16,0 0-16,1 0-282,-1 0 59,0 0-196,0 0 185,-1 0-768,1 0 216,-1 1-270,1 1 522,-2-2 476,1 2 0,0 0 0</inkml:trace>
  <inkml:trace contextRef="#ctx0" brushRef="#br0" timeOffset="9">160 155 9502,'0'0'1533,"0"0"-1163,0 0 5,0 0-69,0 0-108,0-1 39,0 1-55,0 0 69,1 0 116,-1 0-44,0 0 29,0 0-129,0 0-109,1 0 5,-1 0-22,0 0 8,1 0 95,-1 0-80,0 0 80,1 0-89,0 1 4,-1-1 2,1 0 19,-1 1-8,1-1-4,0 1-4,-1-1-106,1 1 38,0 0-72,0 0 81,-1-1-106,0 1 58,1 0-127,0 0 121,-1 0-42,1 0 53,-1-1-26,0 1 14,0 0 32,1 0 10,-1 0-10,0 0-6,1 0-13,-1 0 9,0 0-26,0 0 27,0-1-18,0 2 28,0-2-69,0 1-22,0 0-7,0 0 21,0-1-33,-1 1 24,1 0-105,-1 0 97,1-1-17,-1 1 58,0 0-27,0 0 74,1-1 0,-2 0 16,1 1 106,1 0-79,-1-1 113,0 0-116,0 0 47,1 0-47,-2 0 32,2 0 13,-1 0-54,0 0 15,0 0-11,0 0-8,0 0-86,0-1 13,0 0-94,0 1 19,0-1 24,0-1-42,0 1 103,0 0-31,0 0 66,0 0-50,1 0 79,0 0-73,-1 0 70,1 0-78,-1 1 131,1 0-23,0-1 112,-1 0-74,1 1-10,0-1-25,0 1-21,0 0-49,0-1-30,0 1 7,0-1 31,0 0 38,0 1 7,0 0-31,0-1 122,0 0-35,0 0 116,1 1-115,-1-1 115,1 0-79,0 1 114,-1-1-97,1 0-36,0 0 7,0 1-49,-1-1-316,0 0 48,1 1-226,0-1-579,-1 1 273,1 0-468,-1 0 243,0 0 166,0-1-188,0 1 0</inkml:trace>
  <inkml:trace contextRef="#ctx0" brushRef="#br0" timeOffset="10">613 189 9434,'0'-1'1032,"0"0"-811,0 1 60,0 0-66,0 0 218,0 0-192,0 0 214,0 0-176,0-1-14,0 1-61,0 0 107,0 0-11,0-1 240,0 1-235,0 0 91,0 0-181,1 0 1,-1 0-4,0 0 49,0 0-22,0 0 95,1 0-57,-1 0 1,0 0-48,0 0-26,1 0-58,-1 0-13,0 0-2,1 0 6,-1 0 10,0 0-6,0 0 5,0 0 28,0 0-33,1 0 48,-1 0-54,1 0 51,-1 0-5,1 0 0,-1 0-4,0 0-30,1 0-7,0 0 6,-1 0-82,0 0-16,0 0-1,1 0-60,-1 0 75,1 0-71,-1 0 59,0 0-47,1 0 67,-1 0-26,0 0 21,0 0 81,1 0-25,0 0 26,0 0 30,-1 0-23,1 0-3,0 0 36,-1 0-78,1 0 28,0 0-15,0 0-16,-1 0 26,1 0-20,0 1 28,0-1-93,-1 0-5,0 0-11,0 0 13,0 0-42,1 0 15,-1 0-102,0 0 87,0 0-43,1 0 79,-1 0-73,1 0 80,-1 0-36,0 0 33,0 0-4,1 0 1,-1 0-5,1 0 0,-1 0-43,0 0 33,1 0-21,0 0 32,-1 0-54,1 0 37,-1 0-46,0 0 58,1 0-40,0 0-13,-1 0-50,1 0 40,-1 0-5,0 0 46,1 0 59,0 0 17,-1 0 1,0 0-16,1 0-5,0 0-39,-1 0 49,1 0-56,-1 0 60,0 0-43,1 0 55,-1 0-57,1 0 14,-1 0-10,1 0 16,-1 0-53,0 0-1,0 0-12,1 0-35,-1 0 67,1 0-34,0 0 39,-1-1 8,0 1-5,0 0-3,1 0-12,-1 0 46,1 0 11,-1 0 9,0 0-17,1 0-34,0 0-1,-1 0 7,1-1-52,-1 1 35,1 0-32,-1 0-21,1 0-14,0-1-10,-1 1 8,1 0 24,0-1 18,-1 1-27,1 0 23,-1 0-36,1 0 16,0-1-22,-1 1 30,1 0 26,0-1-24,0 1 67,-1 0-7,0 0 4,1 0-8,0 0 15,-1 0 22,1 0 1,-1 0 0,0-1-18,0 1-16,0 0 23,0 0-26,1 0-31,-1 0 29,1 0-24,-1 0 34,0-1 46,1 1 22,-1 0-4,1 0-15,-1 0-59,1 0-2811,-1 0 1492,0 0-2002,-1 1 2607,0-1 342,0 1 342,-1 1 0,-1-1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53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1291 2424 9502,'-3'0'544,"2"0"-449,0 0 28,0 0-13,1 0 25,0 0 99,-1 0-61,1 0 66,0 0-89,0-1-5,0 1-18,0 0-41,0-1-20,0 1 8,0 0-15,1-1 52,-1 1 353,0 0-337,0 0 256,0 1-381,-2 0 13,1 0 28,0-1 21,-1 1-30,1 0 63,-1 0-2,0-1 9,1 1-19,-1 0 12,1-1-24,-1 1 32,1 0-8,0 0-25,-1 0 33,0 0-31,0 0 70,0 0-51,0 0 52,0 1-59,0-1 56,-1 1 9,1-1 17,-1 1-62,1-1-48,-1 1-14,1-1 12,0 0-66,0 0 34,-1 0-106,1 1 48,0-2-22,0 1 49,0 0-7,-1 0 100,1 0-57,-1 0 47,0 0-81,0 0 110,0 0-12,1-1 39,-1 1-38,1-1-51,-1 1-4,0-1 11,0 0-20,1 0 15,0 1-11,0-2-35,0 1-7,0-1-12,1 0 9,-1-2 116,1 1-58,-1 0 51,2 0-79,-2-1 24,1-1-19,1 1 20,-1 0 20,0-1-23,1 1 30,0-1-32,0 2 51,-1-1 4,0 0 17,0 2-40,1-1-11,0 2-25,0 0 38,0-1-438,-1 0 886,1 1-822,0 0 896,-1 0-580,1 0 54,-1 1-144,1 0 19,0 0-116,-1 0-17,1 0 66,-1-1-59,1 2 34,0-1 88,-1-1-62,0 0 85,0 1 24,1-1-13,-1 0 27,1 1-60,-2-1 163,2 0-29,-1 0 126,-1 1-86,1-1-4,0 2 8,-1-2 0,1 2-142,-1-1-1,1 1-120,-1-1 62,1 1 3,-1-1 40,1 0 11,-1 0 73,2-1 11,-3 0-19,2 1 1,-1-1 37,0 0-8,0 0 63,0 0-77,0 0 30,0 0 3,-1 0-3,0-1-48,1 1-73,0 0 2,-1-1-118,0 0 87,0 1-119,0-1 112,-1 1-26,0-1 24,0 0 7,0 1-30,0-1 126,0 0-89,1 0 81,-2 1-105,2-2 132,-1 1-39,0 0 110,1 0-41,-1 0 1,0-1-22,1 1-61,-1-1 15,0 1-51,1-1 68,-1 0-7,0-1 5,1 1-6,0 0-15,0 0 127,0 0-34,0-1 114,0 2-122,1-1 43,0 1-37,-1 0 2,2 1 62,0-1-100,0 0 76,0 1-245,0 0 80,1-1-90,0 1-5,1 0 94,-1-1-135,2-1 116,-1 2-61,0-2 88,1 1-38,-1 0-1,2 0 90,-2 0-73,1-1 60,0 2-48,0-2-6,0 1 7,0 0-67,0 0-16,0 0 12,0 0 12,0 0 104,-1 0-33,1 1 6,-1-1-20,0 0 53,-1 1-37,1 0 376,-1 0-312,0 0 277,0 0-315,0-1 26,-1 1-36,0-1 22,-1 1-34,0 0 41,0-1-41,0 1 28,-1 0-42,0 0 15,0 0 8,0 0-11,0 1 21,0-1-12,1 0 8,-1 1-9,0-1-10,1 0 17,0 0-18,0 0 20,-1 0-53,1-1-22,-1 1 3,1-1 7,0 1 33,-1-1 9,1 0-16,-1 0 58,0-1 15,0 1-4,0-1-7,0 0 7,0 1 17,0-1 10,0-1-1,1 0-45,-1 1 3,1-1 7,-1-1-20,1 1 27,1-1-23,-2 1 27,1-1-62,0 0 41,0 1-46,0-1-41,0 0 18,-1 1-92,0-1 40,1 0 26,0 1 16,0 0 31,0-1 62,1 1-53,-1 0 50,2 0-62,0 0 63,-1 1-44,1-1 47,0 1-53,0-1 31,1 1-13,-1 0 18,1-1 16,1 1-30,0-1 36,0 0-28,0 0-56,1-1 41,0 1-52,1 0 50,-1 0-1,1-1-5,0 2 4,-1 0-45,0 0 35,2 0-39,-2 0 45,2 1-56,-2 0-13,2-1-7,-1 1-28,0-1 73,-1 1-30,1 0 34,-1 0 74,-1 0-60,0 0 61,0 1 54,-1 0-25,-1-1 108,1 1 200,-1 0-171,0-1 209,-1 1-322,1-1 18,-1 1-48,-1 0-67,2-1 51,-2 0-93,1 0 84,-1 0-30,1 0 16,-1-1-4,1 1-76,-1-1 25,2 0-47,-2 0 38,1 0-27,0 0 12,0 0-20,0 0 19,-1 0-8,1 1-8,-1-1-9,2 0 47,-2 1 19,0-1 24,1 1 29,-2-1 11,2 1 9,0-1-15,-1 1-18,1-1-21,-2 1 26,2 0-18,0-1 25,0 0-1,-1 0 10,1 0 0,0 0-84,0 1 66,0-2-67,0 1-10,0 0 46,0 0-60,1 0 39,-2-1 11,2 1-17,0-1 18,-1 0 66,1 0 8,0 0 9,0 0-16,1-1 7,-1 0-41,2 0 46,-1-1-47,2 0-4,-1 0 20,1 0-11,0-1-49,0 0-25,1 0 5,0 0 10,0 0 18,0 1 23,0-1-39,0 0 0,-1 1 15,1 0-21,0 0 16,-1 0 78,0 1-1,1 0 18,-1 0-18,0 2-3,0-1 13,0 0 6,1 0 44,0 1-18,-1 0-1,0 0 48,1 0-93,0 1 47,-1 0-48,2-1-39,-1 1-23,0 1 7,1 0 5,0 0-43,1 0 17,-1 0-100,0 0 97,0 0-106,0 1 76,0 0-112,0 0 163,-1 1-67,0 0 116,0 0-101,-1 0 214,0 0-62,1 0 140,-1-1-12,-1 2-79,1-2 58,0 1-60,0-1-136,-1 0 13,0-1-78,-1 1 67,1 0-43,-1 0 34,-1-1 129,0 0-82,0 0 138,0-1-158,0-1-66,-1 1 1,0 0 15,1-2 3,-1 1-52,1 0 15,0-1-95,-1 1 95,1-1-78,-1 0 61,1 0-79,0-1 28,0 1 7,0 0-3,0 0 71,0-1 27,1 1 22,-1 0-21,1 0 16,0-1-32,1 1 41,0 0-23,0 0 24,0 0-8,0 0 14,2 1-18,-1-2-23,0 2 26,1-2-25,0 1 51,0 0 7,1 0 1,1 0 113,-1 0-59,2-1 106,-1 0-106,0 1 68,0 1-63,0-1 72,1 0-56,-2 1 12,1 1-22,-1-1-6,0 2 28,-1 0-109,1 0 89,-2 0-88,2 1 57,-2 0 2,0 2-15,0-1-16,-1 0 16,1 1-21,-1 0 19,0 0-43,0-1-23,0 1 5,0 0 1,-1 0-7,1 0-22,0 0-5,-1 0 16,1-1 25,0 0 22,-1 0-22,0 0 83,1 0 7,-2-1 4,1 0 67,1 0-69,-2-1 86,0 0-84,1 0 4,0 0-46,0 0 25,-1 0-13,1 0-78,0 0 13,-1 0-81,2 0 90,-1-2-135,0 1 71,1-1-108,-1 1 46,0-1 27,0-1-21,1 1-8,-1 0-5,0 0 6,0-1 20,1 1 7,-1-1 34,0 1-25,0-1 29,1 0 51,-1 0 11,1 0 12,-1 1 35,1-1-23,0 0-1,1 0 3,-1 1 5,1-1-32,0 1 39,0 0-17,0-1-31,2 1 43,-1 1-31,1-2 15,0 2-3,-1 0-3,1-1-5,0 1 68,0 1 24,-2 0-1,2-1 72,-2 1-91,1 1 87,0-1-13,-1 1 20,0 1-42,0 0 3,-1 0-42,0 0-1,0 0 17,0 1-10,1-1-77,-2 1 63,0 0-69,0-1 76,0 1-59,0 0-23,-1 0 0,-1-1 67,1 1 72,-1 1-5,0-1-6,0 0-110,0 0 38,0-1-38,1 0-104,0 0 29,0 1-121,0-3 133,0 2-40,0-2 58,0 0-44,0 0 19,0 0-75,1-1 31,-1 0-74,0-1 45,1 0 9,-1 0 28,1 0 17,-1 1 52,2-1-13,-1 0-2,-1 0-14,2 0 20,-1 2-13,1-2 18,-2 2-30,3 0 29,-2 0-17,1 0 47,0 0 11,0 0 43,0 0-20,0 1 111,0 0-85,0 0 111,0 1-111,0-1 50,1 1-47,-1 0 20,-1 0-17,1-1-96,-1 2 37,1-1-28,-2 0 9,1 1 2,0 0-16,-1 1 12,0-2 43,0 3-16,0-2 11,-1 1-28,0 1 15,1-2-21,-1 1 14,0-1-32,0 0 25,1 0-17,0 0 23,0-2 77,0 1 17,-1-1 14,1 0-24,-1 0 10,1-1-119,0 1-59,0-1 2,0 1-64,1-1-3,0 0 20,1 0-103,-1 0 63,1 0 33,0 0-45,0 0 56,0 0-59,0 0 152,0 0-38,0 0 51,0 0 73,1 0-58,-1 1 102,0 1-42,1-1 22,-2 0-53,2 2 16,-2-1-32,1 0 10,-1 0-1,0 1-2,-1-1 113,0 1-9,1 0 109,-1 0-106,0 0 210,0 0-85,0 0 132,0 0-226,0 0-30,0 0-74,1-1-508,-1 0 151,1 0-387,-1 0 359,0 0-657,0 0 233,0 0-494,-1 0 699,-1 1 279,0 0 269,-1 1 0,0 0 0</inkml:trace>
  <inkml:trace contextRef="#ctx0" brushRef="#br0" timeOffset="1">1252 2090 9502,'-2'-5'454,"1"2"-70,1 1-103,0-1-113,0-1 4,0 1-61,0 0 20,2-1 150,0 1-38,0-1 108,1 0-95,1 1 17,0-2-44,1 1 33,0 1-207,2-1 37,0 1-162,-1 0 138,2 0-380,-1 1 154,-1 1-253,1 1-108,-1-1 372,-1 2-222,-1-1 369,-1 2 0,0 0 0</inkml:trace>
  <inkml:trace contextRef="#ctx0" brushRef="#br0" timeOffset="2">1136 2314 9502,'-3'0'-7,"2"0"11,0 0 43,1 0 12,-1 0 213,1 0-136,0 0 169,0 0-195,0-1 41,0 1 17,0-1-37,0 1 39,0 0-81,0-1 14,0 0-1,1 1 13,-1 0-64,0-1 44,1 0-57,-1 0 76,0 1-54,1-1-21,-1 0 0,1 0-62,-1 1 41,1 0-20,-1-1 30,0 0-7,0 1 45,1-1-53,-1 1 12,1 0 13,0-1-10,-1 0 20,1 1-25,0 0 10,0-1-19,0 0 26,0 1-60,-1-1 42,2 1-47,-1-1-1,0 1 46,0-1-53,0 0 64,0 1-71,0-1 50,1 0-61,-1 1 64,0-1-11,0-1 9,0 2-7,0 0 46,1-1-34,-2 0 35,0 0-40,1 1 22,0 0-15,-1 0 16,0 0-28,0 0 7,1 0-4,1 0 17,-2-1-51,1 1-6,1-1-10,-1 0-33,0 1 62,1-1-33,-1 0 36,1 1 22,-1-1-10,0 0 9,0 0-18,0 1 36,-1-1 16,1 0 3,0 0-10,-1 1-28,1 0-6,-1 0 21,1 0-60,0-1 8,-1 1-18,1 0-57,1-1 87,-2 1-60,1 0 73,0-1-24,0 1 16,1-1-26,-2 0 20,2 1 24,-1-1-17,1 0 21,-1 0 11,0 0-29,0 0 32,0 0-29,0 1 20,0 0-6,0-1 11,0 0 38,0 1-45,1 0 50,-1-1-57,0 0 11,0 0-9,1 1 9,-1-1-3,1-1 38,-1 2 14,1-1-3,-2 0-7,2 0-38,-1-1 7,1 2-2,-1-1-46,0-1 32,0 2-38,0-1 14,0 0 28,0 0-29,0 1 35,0 0-43,0-1-18,-1 0 2,2 1-12,-1-1 10,0 0-34,0 0 16,0 1-19,1-1 58,-1-1-22,0 2 21,0-2 38,0 2 15,1-1 2,-2-1 20,2 2-61,-1-1 24,1-1-23,-1 2 7,0-1 4,0 0-1,1 0 10,-1 1 55,1-1-32,-1 0 36,0 0-46,0 1-14,1-1 13,-1 0-73,0 0-16,0 1-3,1-1 10,-1 0-14,0 1 48,1-1-59,-2 0 71,2 0 49,-2 1-39,2 0 41,-1 0-7,-1-1-41,2 1 41,-1 0-58,-1-1 83,2 1-47,-1 0 56,0-1-43,0 0 9,0 0 11,1 1-4,-1-2-40,1 1 12,0 0-20,-1 0 27,1 0-25,0-1 15,-1 2-23,1-2 26,-1 1-12,1 1 8,-1-2-9,1 1 54,0 1-32,-1-1 35,0 0-44,1 1-13,-1-1 10,0 0-9,1 0-59,-1 1 51,1-1-54,-1 0 70,0 0-45,0 1 31,0-1-39,1 1 45,-2-1 45,2 1-34,-1-1 30,0-1 25,1 2 13,-1-1 10,0 0-11,0 0-125,1 1-4,-2-1-7,2 0-30,-1 0 44,1 1-3,-1-1 14,1 0-30,-1 1 9,1-1-69,-1 0 40,1 0 39,-1 0-17,0 0 44,1 0 9,-1 1 23,0-1 1,1 0-13,-2 1 12,2-1 15,-2 0 23,2 1-32,-1-1-15,0 0-25,1 0 28,0 0-13,-1 0 13,1-1-12,0 1 7,-1 0-13,2 0 5,-2-1-7,1 1-24,0-1 23,-2 2-28,2-2 69,-1 2 5,0-1 6,0 0-7,0 0 13,0 1-30,0 0 36,-1-1-41,2 1-45,-1 0-6,-1-1-4,2 1 13,-1-1-2,-1 1-7,2 0-7,-1 0-47,-1 0 14,1-1-1,0 1 6,-1 0 90,2-1-28,-1 1 7,0-1 32,1 1-55,-1-1 59,0 0-58,2 1 76,-2-2 19,1 1 20,0 0-23,-1 0-12,1 0 1,-1 0 19,1-1-6,-1 2-25,1-2-9,-2 2 8,2-1-33,-2 0 24,1 0-23,1 1-48,-1-2-23,0 1-4,0 1 16,1-1 4,-1 0-12,1 0-20,-1 0 20,1 0 32,-1 0 14,1 0-21,-1 0 44,0 1-34,1-1 33,-1 0-36,1 0 27,-1 1-18,1-1 17,-1 0 36,0 1-40,0-1 56,1 1-58,-1-1-10,0 0 6,0 1-12,0 0 20,0-1-3,0 0 1,0 1-5,0-1 65,0 1 14,-1-1 5,1 0-14,1 1-48,-2-1-2,1 0 10,1 0-77,-2 1 58,2 0-59,-1-1 80,1 0-72,-2 0-10,2 1-12,-1-1 6,0 1 51,0-1-10,0 1 2,0 0 53,0-1-31,-1 1 31,0 0-49,1 0 38,0-1-24,-1 1 38,1 0-85,-1 0-2,1-1-7,1 1 20,-2 0-17,1 0 40,0 0-42,0 0 39,0-1 8,0 1-19,0-1 12,0 1 74,0-1-12,0 1 70,0 0-77,0-1-19,0 1-29,0-1 6,-1 1-72,2-1-5,-1 1-14,-1 0 28,2 0 50,-1-1 10,-1 1-15,1-1 1,0 1 17,-1 0-31,1 0 25,0-1 37,0 1-39,0-1 49,0 1-59,0-1 47,0 1-14,1 0 22,-2-1 2,1 1-34,0 0 37,0-1-35,1 1 34,-1-1-25,0 1 23,0 0-28,1 0-37,-1-1 26,1 0-28,-1 1-20,1-1 39,0 1-42,-1 0 53,1-1-67,0 0 42,-1 1-49,1-1 72,-1 0-5,0 1-1,1-1-9,-2 1 64,1 0-45,0-1 52,-1 1-21,1-1-15,0 1 25,0 0-22,-1-1-33,1 1 23,-1 0-19,2-1 26,-2 1-43,0-1 33,2 1-33,-2 0-33,1-1 46,0 1-57,0-1 68,0 1-8,0-1 4,0 1-13,0-1 59,0 0 4,0 1 11,0-1-13,-1 1-40,1 0-1,-1-1 6,0 1-58,0 0-16,1-1 2,-1 1 13,0 0 49,1 0 2,-1-1-6,0 1-6,0 0 60,1 0-54,-1 0 52,0 0-74,0 0 74,0-1 3,0 1 17,1 0 54,-1 0-101,1-1 67,-1 1-70,0 0-52,1 0-23,-1 0 2,0 0-56,1 0 42,0 0-9,-1-1 3,0 1 63,1 0 236,-1 0-165,0 0 214,1 0-296,-1 0 9,1 0-27,-1 0 20,0 0-24,1-1 45,0 1-55,0 0 42,-1 0 34,0-1-55,1 1 23,-1 0 151,1 0-65,-1 0 110,0 0-9,0-1-63,0 1 105,0-1-111,0 1-2,1-1 86,-1 1-100,0 0 113,0 1-219,0 0 39,0 0-40,0 0 53,0 0-113,1 0 23,0 0-113,-1 0-172,1 0 57,0 1-125,0-1-96,-1 1 145,1 1-153,-1 1 192,0 0-248,-1 1 375,1 1-210,-1-1 405,-1 1 0,0 0 0</inkml:trace>
  <inkml:trace contextRef="#ctx0" brushRef="#br0" timeOffset="3">1615 2049 9680,'1'-1'577,"-1"0"-408,0 1-15,0 0-60,0 0-21,0 0 12,1 0-90,0 0 12,-1 0 1,1 0 10,-1 0 29,0 0 20,1 1-47,0-1 43,0 1 8,-1-1-5,0 1 5,1 0-16,0-1-8,-1 1 8,1 0 9,0 0-5,0-1-41,0 1 27,0 0-33,0 0 48,-1-1 7,1 0-7,0 0 41,0 0-36,0 1 25,0-1-36,0 1-33,0 0 25,0-1-22,1 1 29,-1 0-41,1-1-9,0 1 4,-1 0-47,1 0 32,-1 0-13,2 0 6,-2 0 19,1 0 10,0 0-16,0 0 53,-1 1-22,1-1 12,0 1-25,-1 0 55,2-1 23,-2 1 5,1-1-14,0 1-60,-1-2 5,1 2 15,-1-2 10,1 1-73,-1-1-16,0 0-79,0 0 1,0 0 65,0 0-1,0 0 33,1 1 1,-1 0-13,1-1 8,-1 2 56,0-1-56,2 0 51,-2 1-59,1 0 73,0-1 15,-1 1 8,1-2 44,-1 1-93,1 0 52,-1 0-55,1-1-15,-1 0 13,0 1-16,0 0-32,1-1 42,0 1-47,-1 0 53,2 0-39,-2 0 21,1 1-26,0-1 25,0 1 2,-1 0-10,2-1 7,-2 1-9,0-1 64,1 1-46,-1-2 48,0 1-40,0 0-7,0 0 11,0-1-19,0 0 9,1 1-9,-1 0 15,0-1-19,1 1 15,-2 0-17,3 0 16,-3-1 0,2 1-1,0 0-2,-1 0 17,1-1-18,-1 0 18,1 1-19,0 0 6,-1-1-1,1 1 2,-1-1-12,1 1 6,-1 0-6,1 0 10,-1 0-14,1 0 10,-1 0-13,1 1 15,-1-1-19,0 1 13,1 0-17,-1-2 20,1 2 42,-1-1 15,0 1 2,1-1 7,-1 0-51,0 0 11,0-1-59,1 2 31,-2-1-29,2-1 44,-1 1-27,0 1 19,0-2-23,1 2 28,-1-1-7,2 1 4,-2-1-11,1 1 82,0-1-61,0 1 60,-1-1-76,2 0 26,-2 1-14,1-1 19,0 1-26,0-1 5,0 0 3,0 1 14,0-1-61,-1 0 46,1 0-56,0 0 60,-1 0-44,2 0 26,-2 0-31,0 0 23,2 1 22,-2-2-25,1 2 21,0-1 4,-1 0-9,1 1 15,-1-2-23,1 2 6,-1-1-5,1 1 9,0-1-6,-1 1 7,1-2-5,0 2 5,-1-1-21,1 1 14,-1-2-15,1 1-22,0 1 27,-1-2-33,1 2 14,0-1 13,-1 0-16,2 0 21,-2 0 13,1 1-11,1-1 11,-2 1-16,0-2 43,2 1-32,-3 0 34,3 0-40,-2-1 22,0 0-12,1 1 15,-1 0 8,1-1-20,-1 1 27,2-1-28,-2 1-2,1 0 1,0 0 0,-1 1-43,1-2 36,0 2-38,0-1 44,-1 0-35,1 0 24,0 0-32,0 1 36,-1-2 1,0 2-2,1-1 0,0-1-3,0 1 15,-1 1-10,1-2 12,0 1 12,-1 0-20,1-1 23,-1 0-35,0 1 6,0 0-2,1 0 7,-2-1-46,1 0-15,1 0-4,-2 1 11,2 0 33,-1 0 8,1 0-17,-1 0 79,0 0-55,1 1 55,-1-2-71,0 2 69,1-1-48,-1-1 52,0 1-27,0 0-23,-1-1 36,1 1-34,0-1-38,0 0 27,-1 1-28,1-1 44,0 1-35,0-1 22,-1 0-33,2 1 14,-1 0 9,1 0-13,-1 1-6,0-1 19,1 0-23,-1 0 25,0 1 9,1-1-6,-2 0 7,1 0-8,0 0 23,0-1-12,-1 0 15,1 1-22,0-1-21,0 1 15,-1-1-16,0 0-20,1 1 28,1-1-31,-2 0 66,1 1-22,0 0 22,0-1-28,1 2 73,-2-1 18,2 0 4,-1 0-15,0 0 2,0 0-43,-1 0 50,2-1-47,-1 1-53,-1 0 14,1 0-19,-1 0-29,1 0 18,0 0-1,-1-1 40,1 0 20,-1 2 22,1-1-44,0-1 49,0 2-44,0-2 44,-1 1-53,1 0-20,0 0 16,0 0-14,-1 0 37,1 0-56,0-1 48,0 1-49,-1-1 47,0 1 1,1-1-1146,-1 0 527,0 0-733,1 0 927,-1 1 225,0-1 67,0 0-151,1 0 172,-1 0-98,1 1 208,0 0 0,-1 0 0</inkml:trace>
  <inkml:trace contextRef="#ctx0" brushRef="#br0" timeOffset="4">1173 2344 9502,'-2'0'589,"1"0"-536,1 0 20,0 0-53,-1 0 67,1 0 165,-1 0-11,1 0 91,0-1-82,0 1-21,0-1-10,0 1-70,0 0 10,0-1-72,0 1 44,0-1 87,0 1-66,1 0 67,0-1-88,-1 0-37,1 0-8,0 1 14,0-1-2,0-1 2,1 2-26,-1-2-16,1 1-75,0-1 59,0 1-82,1-1 86,0-1-35,0 1 13,1-1 13,0 0-65,1 0 28,0-1-25,1 0 20,0-1-19,2-1 4,0 1-13,1-1 15,1-1 6,0 1-7,0-2-15,1 0 57,0 1 39,1-1 8,-1 0-12,0 0 39,0 0-18,0 1 80,-1 0-59,0 0-5,0 1-35,0 0 10,0-1-40,0 1 50,1-1-44,-1 1 53,-1 0-78,1 1 52,-1-1-55,0 1 113,0 1-49,-2 0 37,1 0-56,-1 0 40,0 1-26,0 0 44,-1 0-156,-1 0 33,1 0-102,-1 1 103,-1 0-55,0-1 99,-1 2-53,0-1 55,0 0-39,0 1-33,0-1 11,-1 1 56,0-1 2,1 2 24,-2-2-69,1 1-4,-1 0 3,1 0 24,-2 1 6,0 0-1423,1-1 873,-1 1-1057,0 0 1245,0 1 132,1-1-345,-1 0 396,1 1-257,-1-1 420,1 1 0,0-1 0</inkml:trace>
  <inkml:trace contextRef="#ctx0" brushRef="#br0" timeOffset="5">1611 2081 10622,'0'1'512,"0"-1"-71,0 0-315,0-1-48,0 1-13,1 0-61,-1 0-6,1 0-21,0 0 58,-1 0-15,0 0 15,1 1-9,0-1 0,0 1-4,0-1 5,0 0 7,-1 0 1,2 0 1,-1 0 41,-1 0 7,2 1 2,-1-1-12,1 0-25,-1 1-7,1 0 12,-1 0-80,1 0 55,-1 0-58,1 1 77,0-1-68,0 2 48,-1-2-55,2 1 57,-1-1-15,-1 0 5,1 1-9,0-1-4,0 1 27,-1-1-32,1 0 29,0 0-14,0 1 2,-1-1 6,1 0-11,0 1 5,0 0-4,0-1 10,0 1 34,0 0-22,0 0 23,0 0-34,0 0-12,1 0 12,-2 0-11,1 0 8,0 0 0,0-1-4,-1 0-39,1 0 34,0 1-36,-1-1 46,2 0-48,-2 1 32,1-1-38,0 1 47,1-1-22,-1 1 15,0 0-22,0 0 19,0 0 28,1-1-19,-1 2 24,0-2-37,-1 1 3,2 0-2,-2-1 12,1 0-5,0 0 8,0 0-8,-1 1-18,2-1 13,-2 1-14,1-1 20,1 0-38,-1 2 26,1-1-32,-1-1 38,0 1 3,0 0-3,0-1 0,1 1 35,-1-1 8,0 0 5,-1 0-4,2 0-39,-2-1 7,1 1-6,0 0-10,-1-1 9,1 0-2,0 1 7,0 0-65,-1-1 45,2 1-53,-1 0 69,0 1-30,0-1 12,0 1-19,1-2 59,-1 2 13,0 0 2,0-1 35,0 0-50,0 1 24,0-1-26,0 0-41,0 1 25,1-1-20,-1 0 33,0 1-62,0-1 47,0 1-51,1 0 57,-1-1-21,-1 1 10,1-1-13,1 1 44,-2-1-19,1 1 12,0-2-20,0 1-11,-1 0 11,1-1-4,0 1-55,0 0 42,-1-1-41,1 1 56,0-1-48,-1 1 34,1 0-38,0 0 41,0-1-4,-1 1-2,2 0-2,-2 0 1,1 1 2,-1-2-9,1 2 22,0-1-19,0 0 19,-1 1-15,1-1 15,0 1-7,0 0 9,0 0-8,1 0 24,0 0-15,-1 0 17,1 1-24,-1-2 5,0 1-3,0 0 6,1 0-56,-1-1 36,1 0-37,-1 1 12,0-2 26,-1 2-29,2-2 35,-1 2-68,-1-1 46,1 0-57,0 1 67,-1-1 31,1 1-23,-1-1 19,1 0-35,-1 0 43,1 1 16,-1-2 7,0 2 26,1-1-65,-1-1 25,1 1-21,-1 0-11,1 0 17,-1 0-13,1 0 4,-1-1 1,1 1 1,-1 0 2,1 0-33,-2-1 22,2 1-31,-1 0 36,-1 0-30,1-1 21,0 0-23,0 1-3,0 0 16,0 0-18,1 0-24,-1 0 37,2 1-41,-1-1 50,-1 1 16,1-1-16,0 1 15,-1-1-21,2 1 14,-2-1-9,1 0 7,-1 0-15,1 1 54,0-1-38,-1 0 44,0 0-46,0 1 18,1-1-6,0 1 12,-1-1-75,0 0 39,1 0-40,-1-1-32,0 1 17,0 0-77,0-1 71,-1 0-149,1 1-86,-1-1-91,0 0-10,0 0 138,0 0 50,1 0-132,1 1 34,-2 0-83,2 0 7,-1-1 112,1 2 54,-1-2 105,1 1 129,-1 0 0,1 0 0</inkml:trace>
  <inkml:trace contextRef="#ctx0" brushRef="#br0" timeOffset="6">1123 2115 9502,'-2'-1'0,"1"1"402,0-1-71,1 0 274,-1 0-223,0 1 48,0-1-92,0 0 66,-1 0-99,-1 1-46,0 0-35,-1 1-27,0 1 46,-1 1-39,0 2 85,0 0-37,2 0 17,-2 1-59,2 0-4,1 0-206,1 0 32,0 0-113,1-1 145,1 0-617,0 0 190,1-2-408,1 1-490,1-1 893,-1-1-565,3-1 933,-1 0 0,1 0 0</inkml:trace>
  <inkml:trace contextRef="#ctx0" brushRef="#br0" timeOffset="7">1195 2181 9502,'-6'4'2578,"5"-1"-1945,0 0-489,1 0-79,2-1-210,1 0 71,2-2 95,1 1-13,0-2 49,2 1-25,0-2-6,1 0-26,1-1 0,0-1 0</inkml:trace>
  <inkml:trace contextRef="#ctx0" brushRef="#br0" timeOffset="8">1510 2202 9502,'1'-2'-216,"-1"0"13,0 2 180,1-1 32,-1 1 70,1 0-15,-1-1 283,0 1-58,1 0 234,0 0-93,0 0-132,0 0 49,0 0-139,1 0-55,0 0-33,0 0-15,1 0 30,-1 0-18,1 0 6,1 0-20,0 0-14,-1 0 4,1 0-11,0 0 18,0 1 30,0-1-20,1 1 12,-1-1-131,1 0 33,0 0-91,0 0 52,0 0-121,1 0 47,-1 0-77,1 0 57,0-1 0,-1 0-14,1 0-22,-1 1 94,1 0-14,-1 0 47,-1 0 51,0 0-61,0 0 72,0 0-69,-1 0 2,0 0 9,0 0-4,0 0 29,-1 0-85,1 0 77,-2 0-77,0 0 130,1 0 3,-1 0-2,0 0-10,0 1 103,-1 0-29,0 0 104,0 0-44,1 1-54,-1-2 30,0 1-43,0 1 16,0-2-30,0 2 6,0-2 3,-1 2-66,1-1 67,0 0-52,0 1 52,-1 0 7,0-1-27,1 1 10,0 1-40,0 0 25,-1 0-28,1 0 32,0 0-19,0 1 13,0-1-1,0 1-37,0-1-13,1 1-1,-1-1 5,0 0 4,1 2 24,-1-3-28,1 2 29,-1 0-14,1-1 8,-1 0-12,0 0-27,0 0-11,0 0-4,0 0 34,0-1 16,0 0 19,1 1-22,-1-2-73,0 1 54,0 0-60,0-1 71,0 1-56,-1-1 42,1 1-49,0 0 15,0-1 18,0 1-25,0-1 34,0 1-50,0-2 29,0 2-34,-1-2-87,1 1 89,0-1-95,0 0 6,-1 0 33,0 0-110,1 0 109,0 0-92,-2 0 74,1 0-105,1-1 89,-2 0-13,2 0 61,-2 1-22,1-1 37,0 0-31,-1 0 29,1 1-46,0-1 21,-1 0-21,0 1 17,0-1 59,-1 1-44,1-1 61,-1 1-59,-1 0 89,0 0-31,-1 0 75,1 1 70,-1 0-35,0-1 66,0 0-34,0 1-47,-1 0 35,1-1-43,-1 1 39,0 1-49,-1-2 22,1 2-27,-3-1 5,2 0 10,-1 1-5,-1-2-7,1 2 151,1-1-17,0 0 92,0 0-405,1-1 9,1 1-225,1 0 156,0-1 116,1 0 13,2 0 49,-1 0 0,1 0 0</inkml:trace>
  <inkml:trace contextRef="#ctx0" brushRef="#br0" timeOffset="9">1502 2201 9502,'-1'0'1607,"1"0"-785,0 1-687,0 0 57,0 1-2,1 1-1,-1 0 51,0 0-79,0 2 35,0-1-50,0 1-22,0 1 6,0-2-5,1 1 20,-1-1-148,1 2 42,0-3-136,-1 2-197,1-2 89,0 1-158,0-1-261,-1 0 176,1 0-253,-1 0 267,1-1-170,-1-1 112,0 1 0,0-1 235,-1 1 257,0-2 0,1 2 0</inkml:trace>
  <inkml:trace contextRef="#ctx0" brushRef="#br0" timeOffset="10">1279 2285 9502,'0'-2'2,"0"2"142,0-1 35,0 1-34,0 0 84,0-1-13,0 0 67,0 1-93,0-2 56,0 1-15,0 1-10,0-2 55,0 1-118,0 0 37,0 0-29,0-1 8,0 0-10,0 0 4,0 0-5,0 1-24,0-1 24,0 1-18,0 0 36,0 0 505,0 1-383,0 0 370,0 0-544,0 3 17,0-1-63,0 1-10,0 0-1,0 0 14,0 2-54,-1-1 14,1 2-92,0-1 69,-1 2-24,1-2 68,0 2-24,0 0 27,0 0-46,0 0 11,0 1 13,0 0 14,1 0 34,-1 1-42,0 0 4,0 0-6,0 2 8,0-1 11,0 1-68,0 0 54,0 0-55,0 0 60,0 0-77,0 0 22,-1-1-80,0 1 77,1 0-58,-1-1 29,0 0-84,1 1 63,-2-1-23,1-1 76,1 1 34,-1 0 24,0-1-8,1 1-8,0 0 9,0 0-37,-1-1 50,1 1-58,0-1 5,0 0-1,1-1 13,-1-1-53,0 1 0,1-2-13,-1 1-31,1-1 32,-1 0-10,0-1 14,0 0-24,0 0 45,0 0-68,0-1 67,1 1 20,-1-1 25,0 1-6,0-2-6,0 0-97,0 1-8,0-1-2,0-1-131,1 0 84,-1 0-129,0 1 26,0-1 44,0 0-37,0 0 103,0 1-68,0-1 98,0 0-100,0 0 42,0-1-155,0 0 34,0 0-91,0 0 143,1-1-373,-1 0 178,0 0-247,0-1 379,1 0 133,0-1 152,-1 0 0,1-1 0</inkml:trace>
  <inkml:trace contextRef="#ctx0" brushRef="#br0" timeOffset="11">1940 2304 9766,'0'-2'786,"0"2"-551,0-1 587,0 1-443,0 0 454,1 0-702,-1 2-43,0-1 31,0 0-31,0 1 30,0-1-57,0 1-36,0-1 23,0 0-24,0 1 42,0 0-51,0 0 5,1 0 5,0-1 54,-1 1-8,1 1 22,0-1-25,-1 1 15,2-1-15,-1 1-35,0 0-20,0 0 6,0 1 4,-1 0-24,1 0-20,-1 0 2,1 0 4,-1 1 33,0-1 6,0 0 5,1 0 4,-1 0 22,1 1-29,-1-2 17,1 2-12,-1-1 15,1 1-24,-1-1 84,1 0-57,-1 1 71,1-1-80,-1 0-36,0 0-16,1 0 8,-1 0-80,0-1 66,1 2-83,-1-2 69,1 1-37,-1-1 58,0 1-26,0 0-16,0-1 43,0 1-57,0 0 57,0-1-65,0 0 48,0 1-49,0-1 53,0 0-50,0 1-4,0-1-8,0 1 14,1-1 67,-1 1-20,0 0 71,1-1-19,-1 0-3,0 0-8,0 0 4,0 1-33,1-2 44,-1 1-54,1-1 67,0 0-45,-1 1 61,0-1-64,0-1-32,0 1 23,0 1-20,1-2 36,-1 1-3,0 0-1,1 0-17,-1 0 13,0 0-5,1 0-3,-1 1-18,0-1 12,0 0-18,1 1 22,-1-1-60,0 1-16,0-1 1,0 1 12,0-1-19,0 0 43,0 0-51,0 0 47,0-1 72,0 1-61,0 0 98,0-1-54,-1 1 13,1 0-14,0-1 23,0 1 18,0 1 3,0 0 2,0-1 16,0 0-2,0 0 60,0 0-53,0-1 17,0 1-37,0-2-404,0 1 210,0-1-306,0-1 257,0 1 60,0 0-418,0-1 289,0 1-259,0 0 234,0-1 159,2 0-46,-1 0 180,1-1 0,-1 0 0</inkml:trace>
  <inkml:trace contextRef="#ctx0" brushRef="#br0" timeOffset="12">1176 2342 9502,'-3'0'-568,"3"0"549,-1 1 16,1-1 45,-1 1 636,1-1-464,0 0 525,-1 0-663,1-1 41,0 0-37,0 1 9,0 0-1,-1 0 12,1 0-86,-1 0 53,1 0-45,0 0 27,-1 0 25,0 0-33,0-1 26,1 1 13,-1 0-3,0-1 3,1 1-8,-1 0-45,1 0 27,0 0-28,-1-1 41,1 1-70,-1 0 52,1-1-54,0 1 49,0-1 8,0 1-5,0 0 6,-1 0 5,1 0-16,0-2 5,0 1-1,0 1 6,0-1-3,0-1 0,0 1 5,0 0-6,0 0 19,-1-1-18,1 1 44,-1 0-36,1 0 33,-2 0 53,1 0-7,1 0 72,-2 0-18,1 0-61,0 1 14,0-1-63,0-1-24,0 2-25,0-1 18,1 0-2,-1 1-85,1-1 23,-1 1-115,0 0 30,1-1 35,0 1-46,-1-1 92,1 1 30,-1 0 12,1 0 12,0 0-26,-1 0-15,1 0-437,-1 0 202,1 0-328,0 0 343,1 0 105,0 2-140,-1-2 80,1 1-107,0 0 157,0 0 49,1-1 82,-2 3 0,2-2 0</inkml:trace>
  <inkml:trace contextRef="#ctx0" brushRef="#br0" timeOffset="13">2034 2332 12062,'-3'1'886,"2"0"-727,-1 0 29,1 0-113,-2 0-31,2 1-1,-1-1-5,1 0 102,0 0-28,-1 0 34,1 0-115,1 0 23,0-1-84,-1 1 20,0 0-410,1 0 66,0-1-241,-1 1 286,1 0 185,-1 1 72,0 0 52,0 0 0,-1 1 0</inkml:trace>
  <inkml:trace contextRef="#ctx0" brushRef="#br0" timeOffset="14">1287 2422 9502,'-3'0'-476,"1"0"352,1 0 23,0 1-5,0-1 26,0 0-32,1 1 70,-1-1-34,0 1 39,1-1 42,0 1-33,0 0 104,0-1-58,0 0 37,0 0-40,0 0-23,1 0 3,1 0 5,-1 0 0,1 0 0,-1-1 0</inkml:trace>
  <inkml:trace contextRef="#ctx0" brushRef="#br0" timeOffset="15">1209 2447 9502,'0'-2'-874,"0"0"816,0 2 7,0 0 66,0 0-11,-1-1 72,1 1 20,-1 0 67,1 0-24,-1 0-32,1 0-32,0 0-2,-1 1-19,1-1 806,-1 0-643,1 0 637,0 0-785,0 1-40,-1 0-2,1 0-27,0-1 16,0 2 22,-1-1 25,1 1-33,-1-1 6,1 1 1,0 0-30,0 0 22,0 0 5,0 0 14,0 1-9,0-1-21,0 0 14,0 0-12,0 1 36,0 0-26,0 0 21,0 0-23,0 0 17,0 0 9,0 0-4,0 1 0,0 0-6,0-1 44,0-1-34,0 1 38,0 0-17,0 0-19,0-1 24,0 1-83,1 0-15,-1-1 2,0 1 17,1-1-13,-1 1-14,0-1-19,0 0 19,0 0-18,0 0 55,0 0-72,0-1 74,0 1 23,0 0 22,0 0-7,0-2 17,0 2-56,0-1 21,0 1-62,0-2 31,0 2-23,0-1 40,0 0-67,0 1 47,0-1-56,0 0 68,0-1-36,0 1 25,0 0-37,0 0 155,0-1-91,0 0 102,0 0-133,-1-1 20,1 1-17,0 0-6,-1 0-8,1 0-3,0 0 11,-1 0 6,1 0 6,0-1-10,0 1-6,0-1 52,-1 1-42,1 0 43,0 0-13,-1 0-18,1 0 25,0-1-27,-1 1 37,1 0-26,-1-1 31,0 1-12,1 0-11,0 0 16,-1 0-19,0-1 11,0 1-7,1-1 8,0 0-11,-1 1-23,0 0 17,0-1-18,1 1 23,-1-1-52,0 0-12,1 1-3,-1-1-48,0 0 89,0 1-53,0-1 57,0 0 51,0 0-42,1 1 44,-2-1-15,2 0 16,-1 0 2,-1 1-5,2-1-21,-1 0-11,0 0 26,0 1-26,0-1-5,0 0 3,0 1 4,1-1-57,-1 1 54,0-1-59,1 1 3,-1 0 39,1-1-49,-1 1 56,0 0-33,1 0 23,0 0-28,-1 0 21,1 1-35,-1-1 22,1 0-19,0 1 32,0-1 4,0 1-4,0-1 3,0 0 11,0 0-11,0 1 11,0 0-15,0-1 48,0 0 12,0 1 5,0-1-12,0 1 37,0-1 16,0 1 18,0-1-25,0 0 6,0 0-54,0 1 69,0-1-135,0 0 64,0 1-64,0 0 29,0 0 24,0 0-22,0 0 29,-1 0-57,1 0 35,0 1-57,0-1 68,0 1-72,0-1 41,0 1-42,-1-2 38,1 2-1,0-1-1,0 0 0,0 0-20,0 0 26,0 0-25,-1 0-27,1 0 39,0-1-43,0 2 51,0-2-26,0 2 12,0-1-16,0 1 16,-1-1 29,0 1-26,0-1 25,1 0-31,0 0 53,-1 1 5,0-1 54,0 0 4,1 0-39,0 0 0,-1 0-15,1 0-9,0-1 77,-1 0-65,1 0 50,0 0-79,1-1 26,-1 1-19,0-1 30,1 1-71,-1 0 50,0 0-56,0 0 58,0 0 2,1 0-10,-1 0 4,1 0 14,0 0-10,-1 0 11,1 0-16,1 0 3,-2 0-1,1 0 6,0 0-7,0 0-42,1 0 32,-2 0-32,2 0 16,-1 1 18,0-1-21,0 1-9,-1-1 25,1 2-34,0-1 36,0-1 29,-1 1-22,1 0 26,0 0-34,0-1-13,-1 1 10,1-1-9,0 1 11,0 0-40,-1-1-9,2 1-2,-2 0-34,1-1 23,0 1-1,0 0-33,0 0 60,0-1-25,0 1 11,0 0 28,0-1-29,-1 1 24,1-1-25,0 0 68,0 0-47,-1 0-81,0 0 28,0 0-43,1 0 181,-1 0 194,1 0-196,-1 0 74,0 0-223,1 0 42,-1 1 62,0-1-8,0 1 0,0-1-12,0 0-23,0 2 16,0-2-29,0 1 101,0 0 65,0 0 48,1 0 27,-1 0-142,0 0 16,1 0-75,-1 0-3,0 0-30,0-1 2,1 1 9,-1 0-4,0 0-16,0 0-25,0 0 23,0 0 18,0 0 22,0 0-31,0 0 24,0 1 43,0-2-29,0 2 47,0-1-19,0 1-17,0-1 21,0 0-12,0 0-17,0-1 22,0 1-19,0 1-50,0-2 35,0 1-39,0 0 53,0 0-55,0-1-17,0 1-13,0 0 18,0-1 39,0 1 1,0 0-3,0 0 43,0-1-27,0 0 28,0 1 0,0 0-30,0-1 33,0 1-31,0-1 37,0 1-14,0 0 22,0 0-18,0 0 25,0 0-11,0 0 16,0 1-45,0-2 3,0 2-4,0-1 8,0 1-40,0-1-12,0-1-6,0 1-39,0 0 22,1-1-1,-1 1 5,0-1 46,0 0 54,0 1 13,0-1 10,0 0-16,0 1-31,0-1-15,0 0 31,0 1 11,0 0-9,0 0 13,0-1-23,0 1-5,0 0 8,0-1-6,0 0-92,0 1 4,0-1-40,0 0 44,0 1 46,0-1-6,0 1 6,0 0 20,0 0-16,0 0 24,0 1-29,0-1 57,0 1-38,0 0 49,0 0-54,0 0 11,0-1-10,0 0 4,0 0-5,0 0 3,0 0-3,0-1-64,0 1 46,0-1-55,0 0 62,0 1 68,0-1 18,0 1 12,1-1 4,-1 0-71,0 1 15,0-1-38,0 1 15,0 0-5,0-1 16,0 0-81,0 1 11,0 0-82,0-1 86,0 0-58,1 0 29,-1 0-30,0 0 79,1 0-1,-1 0 55,1 0-69,-1 0 74,0 0 2,1 0 23,-1 0 56,1-1-102,-1 0 54,0 1-147,0 0 73,0 0-53,1-1 85,-1 1-2,0 0-12,0 0-7,1-1 6,-1 1-8,1 0-49,0-1-17,-1 1-1,0 0 11,0 0 32,0 0 11,1 0-24,-1 0 21,0 0 0,0 1 2,0 1 7,0-2-4,0 0-58,0 0 42,0 1-100,0-1 158,0 0-84,0 1 165,1-1-40,-1 0 18,0 1-20,0 0-26,0 0-26,0 0 31,-1 1-38,1-1 17,0 0-15,-1 2 23,1-2-40,0 1 32,0-1-32,0 1 28,-1-1-63,1 0 33,0 1-40,0-1 37,0-1-11,0 1 6,0 1-9,0-2-44,0 0 50,0 1-62,0 0 82,0-1-17,0 2 15,0-1-16,0 0 54,0 0 9,0 0 5,0 0-9,-1 1-43,1-1 2,0 0 0,0 0-2,0 1 0,0-1 6,0 0-32,0 0-17,0 0 5,0 1-3,0-2 32,-1 1 5,1 0-10,0 0 1,0-1 64,0 1 8,0 0 6,0-1 34,0 1-46,0 0 11,0 0-5,0-1-43,0 0 14,0 0-29,0 1-32,0-1 131,0 1-212,0-1 192,0 0-81,0 0-4,0 0 95,0 0-57,0 1-1163,0-1 566,1 0-850,-1-1 1036,1-1 181,1 0 192,0-1 0,0 0 0</inkml:trace>
  <inkml:trace contextRef="#ctx0" brushRef="#br0" timeOffset="16">1673 2466 9502,'0'-2'10,"-1"0"-4,0 1 89,1-1-13,0 1 107,0-1-90,0 1 247,0 0-97,-1 0 178,0 0 44,0 0-119,1 1 89,0 0-112,-2-1 41,1 1-45,1 0 33,0 0 77,-1 0-321,2 0 146,-1 0-309,2 0 110,-1 0-25,2 1 31,-1-1 12,1-1-110,1 1 78,0 0-107,-1 0 56,2-1-89,-1 1 40,1-1-64,0 1 50,0 0-28,0 0-8,0-1 28,1 1-58,-1 0 72,-1 0-63,1 0 57,0 0 17,-1 0 17,1 0 13,-1 0 32,0 0-27,1 0 16,-1 1-34,1-1-35,-1 0 31,0 0-17,1 0 25,1 0-164,-1 0 39,1 0-107,-1 0 89,0 0-26,0-1 29,-1 1-78,0-1 226,0 1-42,-1 0 175,-1 0-145,-1 0 273,1 0-143,-2 1 212,1 0-77,-1-1-71,1 1 17,-1 0-22,0 0 6,0-1 25,0 2 36,-1-1-1,1-1-104,-1 2 6,1-2-64,0 1-89,-1 0 58,1 0-126,-1-1 111,1 1-77,0 0 51,0 0-37,0 0 0,0 0 53,0 0-2,0-1 12,0 1 11,0 0-16,0 1 12,0-1-16,0 2 84,0-1-57,0 1 64,0 0 26,0 0-21,0 1 92,-1 0-93,1 1 27,0-2-63,0 2 29,0-2-98,0 1 59,0-1-65,0 1 83,0-1-39,0-1 27,0 2-30,0-1 24,0 0 7,0 0-16,0-1-1,0 1-61,0-1 27,0 1-26,0-1 46,0 0-55,-1-1-14,1 1-7,0-1-97,0 1 81,0-2-111,0 1 110,0 0-18,-1-1 71,1 1-38,0-1 26,0 0 61,0 1-4,-1 0 60,1-1-41,-1 1-29,0 0-12,1 0-70,-1-1-17,1 1 15,-1 0 5,0 0-65,1-1 18,0 0-117,0 0 119,0 0-60,-1 0 107,1 0-79,-1 0 77,1 0 2,0 0-8,-1 0 1,1 0 47,0 0 10,0 0 19,-1 0 53,0 0-115,1 0 78,0 0-81,-2 0 77,1-1-2,1 1 25,-2 0-23,1 0 11,-1 0-44,1 0 40,-1 0-44,0 0 50,0 1-30,0-1 31,0 0-37,-1 0-5,0 1 2,0-1 1,0 0-47,-1 1 34,0-1-36,0 1 104,0-1-44,-1 0 45,0 1-59,0-1 218,0 0-43,-1 1 141,1-1-92,-1 0 42,0 0-6,0 0 29,-1 0-38,1 0-45,-1 0 3,0 0-267,0 1 50,1 0-187,-1 0 150,0-1-352,2 1 101,-1 0-240,1 0 239,0 0-179,2 0 69,0-1-18,1 1 183,1-2 241,1 1 0,1-1 0</inkml:trace>
  <inkml:trace contextRef="#ctx0" brushRef="#br0" timeOffset="17">1377 2467 9502,'0'-2'-407,"0"1"449,0 0 75,0 0 16,0 1-20,0-1-28,1 1 190,-1-1-84,0 1 104,-1 0-49,1 1-65,-1 0 117,-1-1-119,2 1 88,-1 0-85,0 0 218,1-1-178,0 0 87,0 0-158,1 0-13,0 0 6,-1 0-11,1 0-25,0 0 13,0 0-23,-1 0 19,1 0-70,1 0-11,-2 0 1,2 0 13,-1 0-29,0 0 10,0 0-90,1 0 90,-1 0-48,1 1 42,-1 0-26,1-1-14,-1 1 44,1 0-10,0 0-40,-1-1 50,1 1-52,0-1 60,-1 1-109,2-1 26,-1 1-94,-1-1 99,1 0-41,1 0 25,-2 0-1,1 0 2,0 0 46,0 0 1,-1 0-28,1 0 54,0 0-6,0 1 19,0-1 24,0 0-55,0 0 23,1 0-15,-1-1-6,0 1 19,1 0-14,0 0 15,0-1-90,-1 0 21,1 0-75,0 1 64,0-1-56,-1 1 40,1-1-61,0 0 16,-1 1-5,0 0 19,0 0 62,0 0-10,-1 0 41,0 0-54,1 0 68,-1 0 15,1 0 10,-1 1-11,1-1-67,-1 1 19,1 0-12,-2-1 29,2 0-15,-1 0 15,1 0-12,-1 0 75,1 0-53,-1 0 58,1 0-22,-1 0 18,1 0-1,0 0-10,-1 0-40,1 0-1,-1 0 4,1 0 6,-1 0-54,1 0-5,-1 0-3,0 0 4,2 0 49,-2 0-7,1 0-8,0 0 14,-1 0-21,1 0 18,-1 0 6,1 0-11,-1 0 16,1 0-23,-2 0 34,2 0-21,-2 1 30,1 0-34,0 0 66,0-1 11,-1 2 13,0-2-17,1 2 19,0-1 14,0-1 13,-1 2-36,2-1-36,-1-1-25,0 1-106,1-1 23,0 1-116,-1-1 129,1 0-125,-1 0 93,1 0-104,0-1 67,0 1 53,-1-1 6,1 1 1,-1 0 128,1-1-55,-2 1 116,2 0-112,-1 0 125,-1 0-71,0 0 129,1 1-65,-1-1 31,0 1-74,1 0 15,-1-1-54,0 1-8,0-1 88,0 0-133,0 1 139,0-1-154,0 1 97,0-1 1,0 0 14,-1 0-3,1 0 35,-1 1-25,1-1 2,0 1 7,0-1-73,0 1 37,-1-1-30,1 1 57,0 1-75,0-1 12,-1 1-29,1-1 10,0 0 16,-1 2 17,1 0-20,0-1 88,0 1-48,0 0 37,0 1 2,0 0-49,0-1 53,0 2-53,-1-2-59,1 1 51,-1 0-42,1 0 42,0 0 13,-1 1-12,0 0 11,0-1 11,1 1-4,-2 1-6,1-1 71,0 1 6,0-1 9,1 0-20,-1 1-45,0-1-14,0 0 20,1 0-10,-1-1-78,0 1-8,1 0 2,-1-1 13,1 1 2,-1 0-30,0 0-19,1-1 66,-1 1 16,1 0 45,-1 1 7,1-1 2,-1 0 7,1 0-26,0-1-72,0 1 28,0 1-9,0-2 22,0 1-111,0 1 20,0-1-98,0 1 23,0-1 34,0-1-25,0 1 56,0-1-197,0 0 56,0-2-123,0 0-110,0 0 128,0-2-225,0 1-234,0-2 119,0 1-161,0-1 342,1-1-318,-1 1 517,0-1-309,-1 0 568,0 0 0,-1 1 0</inkml:trace>
  <inkml:trace contextRef="#ctx0" brushRef="#br0" timeOffset="18">1367 2461 9502,'-1'3'-142,"0"-2"12,0 0 297,0 0-25,1 0 191,-1 1-100,0-1-50,1 0-27,0 0-4,-1 1-74,1 0 39,-1-1-45,1 2 42,0-1-47,0 1 2,0-1-14,0 1-54,0 0 83,0 0-54,0 1 69,0 0-39,0 1 23,0-1-45,0 1 42,0 1-54,0-1 41,0 1-34,0 0-13,0 0-17,0-1-2,0 1 4,0-1-6,0 0 40,0 1-47,0-1-8,0 0 42,0 1-53,-1-1 66,1 0-42,0 1 18,0 0-24,-1-1 16,0 0 69,0 1-54,1-2 55,0 2-59,0-2 104,0 0-19,0 1 87,0-1-53,0 0-28,0-1-14,0 1-105,0 0-11,1-1-13,-1 0 29,1 0-34,-1 0 21,0 0-92,1-1 76,-1 1-24,0-1 45,0 1-9,0-1 81,0 0-31,0 0 23,0 1 6,0-1-2,0 1 22,0 1-8,0-1-96,0 0 1,0 0-6,0 0 28,-1-1-98,1 1 40,0-1-123,0-1 113,0 1-133,0-1 75,0 0-502,0 0 128,0-1-201,0-1 250,1-1 255,-1 0 86,1-1 114,0 0 0,0 1 0</inkml:trace>
  <inkml:trace contextRef="#ctx0" brushRef="#br0" timeOffset="19">1670 2467 9502,'0'-2'1180,"0"2"-903,1-1-33,-1 1 43,0 1-32,0-1 19,0 1 9,0 1-66,0 1 25,0 1-44,0 1-11,0-1 13,0 2-65,0 0 9,0 1 1,0-1-80,0 0-8,0 0-13,0 0 17,0-1-120,0 0 62,0-1-154,0 0 109,0 0-325,0-1 96,0 0-231,0-1-97,0 1 147,0-1-151,0-1 195,0 1-161,0-2 279,0 1-179,0-1 341,0-1 0,1 1 0</inkml:trace>
  <inkml:trace contextRef="#ctx0" brushRef="#br0" timeOffset="20">1238 2495 9705,'1'0'323,"0"0"-312,0 1 36,-1 0-37,0 2 46,1 0-199,-1 0 40,0 1-124,0 1-156,-1-1 120,1 2-66,-1-1 175,-1 2 154,1-2 0,-1 2 0</inkml:trace>
  <inkml:trace contextRef="#ctx0" brushRef="#br0" timeOffset="21">1405 2539 10717,'0'-1'940,"0"0"-742,0 0-1,0 0-120,0 1-13,0-1-1,1 1 29,0-1 50,-1 1 5,1 0-8,0 0-8,0 0-54,1 0 1,-1 0-96,1 0 31,0 0-40,0 0 52,0 0-74,0 0 49,1 0-76,0 0 72,-1 0-25,1 0 16,-1 0 16,0 0-8,1 0-24,-1 1 29,1-1-39,0 1 45,0-1-31,0 0-21,1 0-3,-2 0-119,1 0 55,0 0-114,1 0 107,-2 0-38,1 0 84,-1 0-29,0-1 88,0 1 22,0 0-13,0-1-11,0 1-4,-1 0 14,1 0 15,-2 0-13,2 0 19,-1 0 6,0 0 30,0 0 23,0 0-45,-1 0 13,1 0-9,0 0-30,-1 0 25,1 0-26,0 0-26,0 0 18,-1 0-21,0 0 28,1 1 59,-1-1 15,0 0 7,0 1 46,0-1-94,0 1 45,0-1-54,0 1 53,0 0 18,0-1 0,0 1-2,0 0-40,0 0-3,0-1 25,0 1 38,0 0-31,0-1 39,0 1-56,0 1 43,0-1-27,0 1 24,0 0-66,0 0 20,0 0-12,0 1 21,0 0-50,0 0 32,0 0-44,0 0 6,0 0-7,0 0-9,0 0 8,0-1-8,0 0 20,0 0-24,0 0 23,0-1-22,1 1 4,-1-1-14,0 0 21,0 0 47,0 0-38,0 0 38,0-1-123,0 1 24,0 0-436,0 0 375,0-1-271,0 0 389,-1 0 96,1 0-62,-1 0 114,1 0-119,-1 0 53,0 0-43,0 0 41,1 0-81,-1 0 17,0 0-51,1 0 49,-1 0-54,0 0-27,0 0-11,0 0 17,-1 0 116,1 0-45,0 0 30,-2 0 57,1 0-35,1-1 112,-2 1-101,1-1 54,-1 0-84,1 1 41,-1-1 10,0 1 0,0-1 39,0 0-31,0 1-77,-1 0 18,0 0-19,0 0 39,0 0-41,0 1 25,0 0-50,0 0 57,0 0-215,1 0 50,1 0-146,-1 0-592,2-1 202,0 1-207,2-1 440,1-1 405,2 0 0,0 0 0</inkml:trace>
  <inkml:trace contextRef="#ctx0" brushRef="#br0" timeOffset="22">1419 2538 9502,'-2'0'-860,"1"0"806,0 0-3,1 1 72,-1-1 63,-1 0 20,2 0 15,-1 0-15,0 0 18,1 0-15,0 0 77,-1 0-70,0 0 17,1 0-36,-1 0 3,1 0-16,0 0-7,0 0-69,0 0 57,0 0-59,-1-1 27,0 1 24,1 0-34,-1 0 110,1 0 8,0 0 6,-1 0-22,0 0 60,1 0-21,0 0 167,-1 0 178,0 0-254,1 1 175,0-1-351,0 1 49,0 0 57,1 1-59,0 0 50,-1 0-25,0 1 25,0 0 10,0 1-18,0-1-115,1 1 8,-2 0-53,1-1 67,0 0-162,0 0 63,0 0-121,-1-1 89,1 0-313,0 1 96,0-2-243,0 0-107,0 0 152,0-1-365,1 0 367,-1 0-56,0 0 308,0 0-123,0-2 243,0 0-83,0 0 188,0-1 0,1-1 0,-1 0 0</inkml:trace>
  <inkml:trace contextRef="#ctx0" brushRef="#br0" timeOffset="23">1256 2606 9502,'-1'4'0,"1"-2"0,-1 0 0</inkml:trace>
  <inkml:trace contextRef="#ctx0" brushRef="#br0" timeOffset="24">1222 2620 9502,'-4'-2'151,"3"1"-26,-1 1 140,1 0 18,1 0-177,0 0 35,0 0-155,0 2-57,0-1 96,1 1-55,1 1 69,0 0-297,-1-1 63,1 1-120,-1 0 174,1 1 141,-2 0 0,2-1 0</inkml:trace>
  <inkml:trace contextRef="#ctx0" brushRef="#br0" timeOffset="25">1883 2745 10095,'1'0'1357,"0"0"-930,-1 0 692,0 1-1042,0-1 1,0 1-18,0-1 27,0 0-53,0 1 61,0-1 244,0 1-173,0-1 233,0 1-329,0-1 10,0 0 4,0 1-67,-1 0-15,1 0-13,-1 0 17,1 0-7,0-1-12,0 1-23,0-1 33,0 1 715,0-1-127,0 0 219,-1 0-393,1 0-385,0-1-43,0 1 17,0-1-28,0 0 5,0 0 38,0 1-43,0-1 43,0 0 11,0 0-9,0 0 14,0 0-2,0 0-11,0 1 13,0-1-11,0 0 49,0 1-34,0-1 38,0 1-46,0-1-4,0 0 4,0 1-5,0-1-12,0 0 15,0 0-13,0 1 19,1-1-50,-1 0 33,0 0-39,0 0 68,0 0-17,0 0 17,0 0-23,0 0-40,0 0 25,0 0-31,0 0 39,0 1-41,0-1 31,0 0-33,0 0 39,0-1-39,0 1 28,1-1-33,0 2 18,0-3 8,-1 3-10,1-2-11,0 0 20,-1 1-23,1-1 26,0 1-42,0-1 31,-1 0-34,1 1 39,0-2-76,0 2-14,-1-1-12,2 0 20,-2 0 90,1-1-17,1 2 11,-2-2 16,1 1 4,0 0 8,0 1 25,-1-1-63,1 1 29,1-1-35,-2 2 50,0-2 11,1 1 18,0 0-17,0-1-45,0 2 3,0-2 1,0 1 10,1-1-41,-1 1-18,0-1-8,0 1-7,1-1 50,-1 2-21,1-2 56,-1 1-32,1 0 33,-2 0-40,2 1 34,-1-2-29,1 1 30,-1 1-28,0 0 43,0-1 22,1 0-4,-1 1 10,1-1 8,-2 1-26,2-1 6,-1 0-31,2 1-26,-2-1 36,0 0-69,2 0 50,-2 0-53,1 0 61,0 0-37,0 0 22,-1 0-26,1 1 27,0-1 2,0-1-12,0 2 7,-1-1 0,1 0 3,0 0 0,-1 1-5,1 0 55,-1-1-39,1 0 49,-2 1-25,2-1-16,-1 1 20,0 0-23,1 0-17,-1 0 16,0 0-15,0 0 18,1 0-14,-1-1 10,1 1-10,-1 0 10,1 0 9,0-1-8,-2 1 7,2 0 16,-1 0-19,1 0 20,0 0-37,-1 0 8,1 0-6,-1 0 10,1 0-42,-1 1-14,1 0-2,-1-1 11,1 0 11,-1 1 21,1 0-30,0 0 32,-1-1-4,1 1 2,-1 0-7,1 0 13,-1 0-18,1 0 15,-1 0 12,1 0-15,-2 0 22,2-1-25,-2 2 22,1-1-15,1 0 21,-2 0-21,1 0 1,0-1-2,0 1-4,0 0-9,0-1 10,-1 1-11,1 0 25,0 0-9,0-1 8,0 1-11,0 0 2,0 0-1,-1-1 2,0 1-2,0 1 47,1-2 14,0 1 4,-1 0-12,1-1-11,-1 1-24,0 0 33,0 0-45,1-1 16,-1 1-12,1 0 11,-1 0 21,0-1-14,0 0 13,0 1 37,1-1-40,-1 1 41,1-1-55,-1 1-5,0-1 2,1 0-3,-1 0 11,0 0 165,0 0-133,0 0 131,0 1-173,0-1 18,0 1-1,0-1 7,1 0-4,-1 1 10,0 0-60,0-1 47,0 1-43,0-1-13,1 0-13,-1 0-87,0 0 133,0 1 141,0-1-73,1 0 51,-1 0-245,0 1 31,0-1 24,0 1 13,0-1 35,0 0-37,0 0 36,0 0 15,0 1-10,0-1 10,0 1-6,0-1-13,0 0 14,0 1-13,0-1 2,0 1 1,0 0 1,0-1-48,0 1 35,0 1-36,0-2 48,0 1-9,0 0 5,0 0-12,0-1 11,0 2 46,0-2-33,0 0 33,0 1-47,0 0 41,0-1 15,0 1 7,0-1 14,0 0-51,0 1 24,0 0-27,0-1 5,0 1 1,0-1 6,0 0-19,1 1 14,-1-1-23,0 1 19,1-1-42,-1 0-17,0 0 1,0 0-20,0 1 60,0-1-25,0 0 73,0 1-41,0-1 41,0 1-52,0-1 54,0 0-37,0 0 40,0 1-45,0-1 2,0 1 4,0-1 0,0 1 12,0-1-124,0 0 90,0 0 138,0 0-56,0 1 199,0-1-304,-1 0 10,1 0 24,0 0 20,-1 0 70,1 0-67,0 1-31,0-1-107,0 0 60,0 1-34,0-1 64,-1 0 0,1 0 27,0 0-26,-1 0 33,1 0-79,0 1 44,-1-1-53,1 0 67,0 0-4,0 1 43,0-1-29,0 0 25,0 0-36,0 0 46,0 1-32,0-1 24,-1 0 12,1 1 6,0-1 69,0 1-64,0-1 19,0 0-90,-1 0 42,1 0-22,0 0 18,0 1-15,0-1 7,0 0-10,0 1 9,0-1 10,0 1 26,0-1-16,0 0 76,-1 0-74,1 0 93,0 0 201,0 0-97,0 1 110,0-1-229,0 0-189,0 1 23,0-1-95,-1 0 102,1 0-38,-1 0 73,1 1-31,0-1-32,0 1 341,0-1-211,0 0 261,-1 0-270,1 0-75,0 0 11,0 0-33,0-1 26,0 0 11,0 1-17,1 0 30,-1 0-3,0 0-12,0-1 67,1 1 8,-1-1 15,1 1-16,-1 0-2,0 0-40,0 0 57,0 0-58,0-1 15,1 1-11,0-1 9,0 0-3,-1 1-27,2-1 19,-1 0-25,-1 0 20,1 1 5,1-1-7,-2 0-10,1 1 14,0 0-18,-1-1 17,1 0-3,0 0 3,0 1 1,-1 0-2,0-1-3,1 1 3,0-1-2,0 1 3,-1-1-40,1 1 28,0 0-31,-1-1-13,1 1 35,1-1-40,-2 0 41,2 1 5,-1 0-10,1-1 11,-1 0 22,1 1-18,-1 0 19,1-1-28,-1 0 36,0 1-23,0-1 29,1 1-30,-2 0 23,2 0-7,-1 0 11,-1 0-37,2 0 9,-1 0-11,0 0 22,0 0-3,0 0 3,1 0-7,-1 0 4,1 0-4,-2 0 4,2 0-7,-1 0 27,1 0-20,-1 0 21,1 0-24,-1 0 19,0 0-11,1 0 14,0 0-27,-1 0 8,0 0-7,1 0-7,-1 0 13,1 0-14,-1 0 15,1 0 7,-1 0-6,1 0 6,-2 0-9,2 0 11,-1 0-9,0 1 9,0-1-11,0 0 4,0 1-2,0-1 3,-1 1-10,1-1 6,0 0-3,0 0-21,-1 1 21,1-1-21,0 1 23,0-1-55,0 0 38,0 1-45,0-1 56,0 1-30,0-1 18,-1 1-25,1-1 27,0 0 41,0 1-27,-1 0 30,0-1-10,1 1-26,0 0 26,0 0-28,-1 0 6,1 0 2,0 0 1,-1 0-63,1 1 43,0-2-42,0 2 57,-1-1 14,1-1-12,0 2 3,0-2-9,-1 2 18,1-1-12,0 1 11,-1-1-18,1 0-6,-1 1 6,0-1-10,1 0 9,-1 0-2,1 0 7,-1 0-49,0-1 33,0 1-39,1 0 51,-1 0 21,0-1-17,1 1 9,-1 0-18,0-1 32,0 1-22,1 0 28,-1 0 8,0-1-30,0 2 34,0-1-28,0 0-8,0 1 16,0-1-5,0 0-26,0-1 24,0 2-30,0-1 27,0-1-7,0 1 0,0 0-1,0 0 0,1-1 11,-1 1-9,0 0 9,0-1-80,1 1 51,-1-1-54,1 0 69,-1 0-3,0 0-6,0 1 28,0-1-25,0 0 20,0 1-8,0-1-23,0 0-16,0 0-48,0 0 74,1 0-44,-1 1 96,0-1-52,0 0 61,0 1-40,0-1 45,0 1-46,0-1-6,0 0 18,0 0-13,0 1 15,0-1-26,0 0 16,0 1-15,0-1 80,0 1-47,0-1 46,0 0-65,0 0-9,-1 0 9,1 1-2,0-1 8,0 0-20,0 1 13,0-1-20,0 0 24,-1 0-21,1 0 16,0 0-15,-1 0-23,1 0 27,0 0-33,-1 1 38,1-1-71,0 0 50,-1 0-54,1 0 67,-1 1-23,0-1 16,1 1 20,-1-1 28,0 0 0,1 0-9,-2 0 17,1 0-38,0 0 43,-1 1-55,2-1 78,-2 1-53,1-1 69,-1 1-76,1-1 10,-1 0-5,1 0 12,-1 0-4,1 0-27,0 0 16,0 0-24,0 0-6,0 0 28,-1 0-31,1 0 62,0 0-22,-1 0 17,1 0-29,-1 0 61,0 0-43,1 0 49,-1 0-55,0 0 89,1 0-12,-1 0 79,1 0-68,-1 0 27,1 0-6,0 0-8,0 0-43,-1 0-59,2 0 6,-2 0-61,1 0 32,1 0-8,-1 0 4,-1 0 54,2 0-9,-2 0-4,1 0-9,0 0 1,0 0-19,0 0 10,-1 0-16,1 0-15,-1 0 14,1 0-12,0 0-40,-1 0 56,1 0-57,-2 0 12,2 0 40,-1 0-45,0 0 47,1 0 32,-1 0-32,0 0 28,0 0-40,0 0 40,0 0-29,0 0 30,0 0-28,0 0 5,0 0 2,0 0 5,0 0-4,0 0 7,0 0-6,-1 0 43,1 0-33,1 0 32,-2 0-40,1 0 5,1-1-2,-1 1 2,0 0-3,1 0-42,-1-1-10,0 1-1,1 0 10,-1 0-10,0 0 34,0 0-63,0 0 63,1 0-26,-1-1 28,1 1 2,-1 0-2,0 0-7,1 0-2,-1 0 17,0 0-9,1 0 20,0 0-26,-1 0 22,1 0-15,0 0 21,0 0-22,-1 0 25,1-1-17,0 1 18,0-1 3,0 1-14,-1 0 16,1 0-21,0-1-2,-2 1 3,2 0-2,-1 0 36,1 0-26,-1 0 30,0 0-33,0 0 57,0 0 20,0 0-2,0 0 20,-1 0-72,0 0 30,1 0-41,-1 1-11,1-1 3,0 0-3,0 0-50,0 0-13,-1 0-10,2 0 16,-1 0 24,0 0 15,1 0-23,-1 0 11,0 0 9,1 0-20,-2-1 14,3 1-13,-2 0 57,0 0-9,1 0 64,-1 0-44,0 0 2,0 0-35,1 0 0,0 0 8,-1 0-3,1 0 9,0 0-28,-1 0 22,1 0-22,0 0 22,0 0-46,-1 0 30,1 0-34,0 0 37,0 0-12,-1 0 2,1 0-5,-1 0 9,2 0 5,-2 0-5,1 0 23,-1 0-19,1 0 19,-1 0-21,1 0 28,-1 0-20,2 0 22,-2 0-23,1 0 60,0 0-43,-1 0 51,1 0-63,0 0 49,0 0 9,-1 1 8,1-1 46,-1 1-73,2-1 36,-2 1 8,2-1-39,-1 0 50,0 0-55,0 1 12,1-1-11,0 0-11,0 0-1169,-1 0 463,1 0-817,1 0 898,-1-1-264,3 1 227,-1-1-38,0 1 330,2-1 334,-1 1 0,1-1 0</inkml:trace>
  <inkml:trace contextRef="#ctx0" brushRef="#br0" timeOffset="26">1244 2674 9502,'-2'5'732,"1"-3"-1241,1 0 211,0 0 12,0 1 76,0-1-60,-1 1 41,1-1 106,-1 1 14,1-1 109,0 1 0,-1 0 0</inkml:trace>
  <inkml:trace contextRef="#ctx0" brushRef="#br0" timeOffset="27">1323 2753 9504,'-2'-1'659,"2"0"-494,0 1-28,0-1 47,0 1 146,0 0-110,0 0 113,0-1-175,0 1-26,0 0 0,0-1-1,0 1-11,1 0 5,-1-1-7,1 1 3,-1 0-8,0 0 0,0 0 11,0 0-9,0 0 28,1 0-25,-1 0 12,1 0-31,-1 0 30,0 0-28,1 0-20,-1 0-30,2 0-1,-2 0 4,2 0 1,-1 0-31,0 0 8,0 0-5,0-1-10,0 1 4,0 0-67,0 0 68,1 0-63,-2 0 23,2 0-23,-1 0-40,0 0 21,0 0 12,2 0-59,-2 0 47,1 0-81,1 0 62,-1-1-21,0 1 83,0 0-33,0 0 25,0 0 58,1-1-40,-1 1 41,0 0-61,0-1-62,0 1 49,0-1-35,0 1-22,0 0-9,1 0-11,-1 0 9,0 0 72,0-1-17,0 1 11,0-1 56,0 1-43,0 0 34,0 0-53,-1 0 90,1 0-17,-2 0 93,2 1-48,-2 0 16,1-1-46,1 2 19,-2-1-87,1-1 50,1 1-42,-1-1-56,0 1 13,1-1-80,-1 0 79,1 0-56,0 0 75,0 0-42,-1 0 57,1 0 12,0-1-25,0 0 10,-1 1 82,1 0-9,0 0 93,-1-1-101,1 1 66,-1-1-30,1 1 27,0 0 8,-1 0-66,1 0 9,-1-1 3,1 1-88,0 0 72,-1 0-71,1 0 72,0 0-70,0-1 46,-1 1-50,1-1-13,-2 1-16,2 0-23,-2 0 24,1 0 8,1 1 40,-2-1-46,2 1-27,-1-1 40,0 0-46,1 0 57,0 0-41,-1 0 24,1 0-29,-1 0 43,1 0 73,-1 0-59,0 0 60,0 0-16,1 0 21,-2 0 2,1 1-13,0-1 66,0 1-25,0-1 123,0 0-81,0 0-14,1 0-42,-2 0 3,3 0-146,-2 0 50,1 0-129,0 0 122,-1 0-57,1-1 38,0 0-24,-1 1 18,1 0 43,-1 0 13,1-1-31,-2 1 66,2 0-68,-1 0 64,0 0 51,0 0-12,0 0 113,0 0-113,0 0 46,0 0-51,1 0 30,-1 0-19,0 0-100,0 0 3,1 0-63,-1 0 72,0 0-76,0 1 52,0-1-91,0 0 88,0 0-69,0 0 96,1 0-89,-2 0 82,1 1-50,0-1 42,0 0 12,1 0-4,-2 1 24,2-1-32,-1 0 44,-1 0 15,1 0 9,0 0 55,0 0-79,-1 0 42,0 0-53,1 0 1,-1 0 3,1 0 1,-1 0 23,0 1-20,0-1 23,0 0-23,1 1 4,-1-1-1,0 1-1,1-1-2,-1 0-30,1 0 19,-1 0-21,1 0 24,0 0 29,0 0-21,-1 0 21,1 0 22,0 0-34,0 0 41,0 1-47,0-1-39,-1 0-13,1 0-2,1 1-41,-2-1 75,1 0-40,0 0 49,0 1-7,-1-1-2,2 0-2,-2 0-9,1 0 64,0 0-54,0 0 51,-1 0 10,1 0 18,1 0 13,-2 0 58,1 0-102,1 0 52,-2 0-54,1 0-74,0 0 63,0-1-61,0 1 75,0 0-78,-1 0-13,2 0-10,-1 0 9,-1 0 42,1 0 3,0-1-32,0 1 50,0-1-23,0 1 18,-1 0 32,0 0-5,1 0 13,0 0-11,-1-1 107,1 1 521,-1 0-313,0 0 330,0-1-647,0 2 40,0-1-56,1 1 70,-1-1-27,0 2 21,0-1-28,0 1 17,1-1-148,-1 1 42,0-1-104,1 1-431,-1-1 139,0 0-160,1 0 319,0 0 287,-1 1 0,0-1 0</inkml:trace>
  <inkml:trace contextRef="#ctx0" brushRef="#br0" timeOffset="28">1319 2750 9502,'-2'0'-475,"2"0"467,0 0 22,0-1 26,0 0-1,0 1 3,0-1-6,0 1 53,1-1-40,-1 1 44,1-1-50,-1 1 66,1 0 21,-1-1 281,0 1-215,0 0 159,0 1-266,0 0 16,0 0-11,1 1 8,-1-1-47,0 1 29,0 0-28,0 0 38,0 0-68,0 0-18,0 0-6,0 0-71,0 0 79,0 1-73,0 0 73,0-1-166,0 0 74,0 1-126,0-2-142,0 2 84,0-2-128,1 0 216,0 0 94,0 0 84,0 0 0,-1-1 0</inkml:trace>
  <inkml:trace contextRef="#ctx0" brushRef="#br0" timeOffset="29">1282 2792 9513,'2'0'-257,"-1"0"226,0 0 74,0 0-15,-1 0 15,1 0 46,0 0-32,0 0 34,-1 0 3,1-1-33,0 1 36,0 0-38,-1 0-34,1 0 21,0 0-24,0 0 13,0 0 14,0 0-1,-1 0 8,2 0-34,-1 0 20,0 0-36,1 0-28,-2 0 44,2 0-49,-1 0 59,1 0-34,-1 0 18,1 0-21,-1 0-36,1 0 50,0 0-59,-1 0 69,1 0 3,0 0-4,-1 0 1,1 0-8,1 0 8,-1 0-5,0 0 7,1 0-30,-1 0 15,1 0-13,-1 0 24,1 0-47,0 0 34,0 0-35,0 0 44,0 0-17,0-1 11,0 1-14,0 0 65,1-1-39,-1 1 32,1 0-51,-1-1 67,1 1-42,0 0 54,-1 0-82,0 0 14,2-1-9,-2 1 18,0 0-33,1-1 23,-1 1-25,0 0 0,1-1 24,-1 1-27,1 0 24,-1 0 13,2 0-21,-2 0 17,1 0 36,0 0-30,0 0 40,0 0-53,-1 0 42,2 0-26,-2 0 34,1 0-40,0 0-17,-1 0 11,1 0-9,0 0-29,-1 0 38,2 0-39,-2 0 44,1 0-12,0 0 4,0 0-6,0-1 1,0 1 39,0 0-36,0-1 33,1 1 19,-1 0-32,0 0 40,1 0-45,-1 0-2,0-1 3,2 1 6,-2 0-43,1-1 34,1 1-33,-1 0 36,1-1-65,0 1 47,0 0-56,-1-1-1,1 0 38,0 1-46,0-1 53,-1 1 7,1 0-10,-1-1 7,0 1-9,0 0 67,0-1-52,-1 1 52,0 0-9,1 0 16,-1-1 10,-1 1-15,2-1-43,-3 1-2,2 0 12,-1 0-3,1-1-46,-1 1-21,0 0 0,-1 0-29,1 0 38,0 0-3,0 0-5,-1 0 26,2 0-3,-2 0-5,1 0 13,0 0 2,-1 0-6,1 0 0,-1 0 41,0 0 18,0 0 6,0 0 42,-1 0-20,1 0-2,0 0 5,-1 0-69,1 0 18,0 1-9,0-1 7,0 0-58,0 0 42,0 0-46,0 0 24,0 0 26,0 0-30,1 0 23,-1 0-16,0 0-1,-1 0-5,2 0 1,-1 1 84,-1-1 5,2 0 15,-1 1 50,-1-1-109,2 0 59,-1 0-66,0 0-8,1 0 7,0 1 2,0-1-1,0 0 19,0 0-19,0 0 14,1 0 36,-1 0-24,0 0 24,0 0-42,1 0-13,-1 0 1,0 0-3,0 0-34,0-1 36,0 1-32,0 0 43,1 0-46,-1 0 33,0 0-36,0-1 48,0 1-6,1-1 3,0 1-14,-2-1 16,2 1-13,0 0 13,-1-1-76,0 1-16,0-1-2,1 0 16,-1 1-49,0-1 22,0 0-98,-1 1 90,0-1-309,0 1 89,-1 0-198,0 0 4,0 1 320,0 0-78,-1 0 264,1 2 0,-1-1 0</inkml:trace>
  <inkml:trace contextRef="#ctx0" brushRef="#br0" timeOffset="30">2698 2373 9502,'0'-1'558,"0"1"-361,1-1-72,-1 1-6,1 0-36,0 1 62,-1-1-56,0 0-1,0 1-15,1 1-95,-1-1 72,0 1-80,0-1 92,0 0-36,0 1 21,0-1-9,0 0 36,0 0 4,0 0 26,0-1-62,0 0 97,0 1 10,0 0 16,0-1 3,1 0 22,-1 0 1,0 1 186,1-1-168,-1 0 99,0 0-167,0 0 18,0 0-103,0 0 25,1-1-76,-1 0 82,0 0-92,0-1 50,1 0-101,-1-1 102,0 1-93,0-2 44,1 0-46,-1 1-23,0-2 29,0 0 23,1 0-42,-1-1 88,1 0-48,-1-1 46,0 0-2,1 0 3,0-1-2,0-1-4,-1 0 47,0 0 17,1-1 4,0 0-10,0 1-106,-1-1-12,0-1 2,1 0 11,-1-1 14,1 0-17,-1-1-2,1-1 54,0 0 53,0-2 0,-1 1 45,1-1-95,0-1 47,-1 0-72,1 0 78,-1-1-47,0-1 59,0 1-33,0 0-68,0-1 19,1 0-39,-1 3 22,0 2-9,0 3-9,0 1-1,0 0 11,0-1 31,0 1-1,0 0 21,0-1 7,0 0-3,0 0-5,0 0-26,0 0 2,0 0-5,0 0 0,0-1-17,0 0-1,0 1 1,0-1 4,0 0 14,0 0 2,0-1-1,0 0 0,0 0-21,0 0-3,0-1-18,-1 1 1,1 0 18,0 0 6,0-1 21,0 1 2,0 1-63,0-1-15,0 1-38,0 0 7,0-1 27,1 1 0,-1 1 5,0-1 3,1 0 3,0 1 0,-1-1 9,1 0 3,0 1 73,0 0 17,1-1 33,-2 1-6,2 0-30,-1 0 0,0 0-33,0-1-7,1 1 58,-1 0 23,0 0 53,1 1-9,-1-1-58,0 1-4,0 0 20,1-6-23,-1 5 34,1-4-26,0 4 4,-1 1-9,2-5 31,-1 0-72,0 0 20,0 0 5,0 0-26,0 4 57,0-3-86,0-1-5,0 0 9,0-4-35,0 0 36,-1 2-22,1-1 18,-1 0-10,1 1 36,-1 2-49,0 0 46,0 1 31,0 0-19,0 1 37,0 1-44,0 2 1,1-1-1,-2 2 1,1 1 19,0 0-6,0 1 8,0 0-10,0 1 21,0 0-14,0 1 17,0 1-79,0-1-18,1 2-5,-1 0 13,0 0-129,0 1 42,0-1-125,0 3 95,-1-2-254,2 2 83,-2 0-197,1 0-443,-1 0 484,0 0-416,0 0 454,0 0 267,-2 1-79,0 0 251,-1 1 0,0-1 0</inkml:trace>
  <inkml:trace contextRef="#ctx0" brushRef="#br0" timeOffset="31">3496 1483 9202,'1'-2'569,"-1"1"-435,0 1 54,1 0-66,-1-1 68,0 0 3,0 1 15,0-1-27,0 0-97,1 0 35,-1 0-20,1-1 35,-1 1 11,0-1-14,1 0 52,-1-1-39,1 1 54,0 0-63,-1 0 15,0-1-18,0 0 4,0 0-5,0 0-41,0-1-25,0 0 11,0 0 1,0-1-15,0 0-19,0-1 9,0 0-9,0 0-50,0-1-8,0 0-112,0-1 19,-1 0 42,1-2-54,0 0 99,0 0-28,0-1 67,0-1-21,0-1 124,0-1-40,0 0 107,0-1-97,0-2 72,0 0-56,0-1 98,0 1-142,-1 0 48,1 0-81,-1 2-115,1-2 54,-1 3-145,0 0 144,1 2-63,0-1 80,-1 2-98,1-1 87,-1 1-40,1 1 70,0 0-57,-1 0 40,1 0 60,0-1 2,0 1 85,-1 0-36,0 0 21,0-1-48,1 0 48,-1 1-82,0 0 59,1 0-54,-1 2 73,0 0-3,0 0 18,1 1-13,-1 1-87,1 1 26,-1 0-32,1 1 38,-1 0-102,1 0 24,0 1-101,-1-1 17,1 1 17,-1 0-26,1 0 64,0 0 86,-1 1-33,1 0 68,0-1-17,0 1-41,0-1 36,0 1-57,0-1 67,0 0-42,0 1 72,0 1-78,1-1 52,0 1-21,0-1 23,-1 2-66,1-1 20,0 0-28,0 1-2,-1-1-9,1 1-7,0 0-287,-1 0 322,0 0-184,0 0 314,1 0 21,-1-1-58,0 1-767,0-1 386,0 2-573,-1-1-74,-1 1 646,0 1-488,-1 0 764,-1 0 0,-1 0 0</inkml:trace>
  <inkml:trace contextRef="#ctx0" brushRef="#br0" timeOffset="32">3479 810 9502,'2'0'-61,"-2"0"43,0 0-151,0 1 93,0-1-152,0 0 326,1 0-69,-1 1 222,2-1 7,0 0-67,0 0 71,0 1-110,0 0 41,1 0-102,0 0 93,-1 0-93,1 0 57,0 0-49,-1 0 41,0 0-28,-1-1 16,1 1-5,-1-1-23,0 1 89,0-1-87,0 1 73,-1-1-48,1 1 2,0-1 15,-1 0-17,0 0-63,0 2-16,-2-2 2,1 1-54,-1-1 62,-2 1-63,0 0 51,0 0-62,-1-1 40,-1 0-72,-1 0 70,1 1-35,-2-1 65,-1 0-52,0 0 66,-2 0-39,0 0 37,-1 0-28,-2 0-36,-1 0 26,-1 0-23,-1 0-33,-2-1 47,4 1-57,0 0 57,5 0 0,-1-1 0,0 0 1,0 1-19,0-1-4,-2 1 0,2-1 5,-1 1 13,0-1 0,0 0-3,-1 1 1,1-1-22,-1 0-4,0 0-3,0 1 6,0-1 17,0 0 0,0 1-20,0 0-3,1-1-1,-1 0 5,2 0 16,-2 1 1,2-1 0,-2 0 0,1 0-37,1 1-7,-1-1-38,1 0 1,0 1 29,-4 0-151,2-1 68,-4 1-112,2 0 83,2 0-409,1 1 101,3 0-99,0 1 282,2 1 286,2 0 0,-1 1 0</inkml:trace>
  <inkml:trace contextRef="#ctx0" brushRef="#br0" timeOffset="33">3060 957 9502,'0'-2'-22,"0"1"11,0 0 102,0 0 91,0 0 33,0 0 65,0 1 31,0 0-28,1 0 291,-1-1 296,1 1-277,-2 0 129,1 0-628,-1 0 24,-1 0-39,0-1 9,0 1 4,0 0-11,-1 0-74,0 0 49,-1 0-109,0 0 101,0-1-41,-1 0 79,0 0-37,0 1 31,-1-2-142,-1 1 38,1 1-121,0-1 124,0 0-209,-1 1 109,1-1-155,-1 1 78,1 1 55,0-1-24,-1 1-21,1-1 33,1 1-71,0-1 102,0 2 14,1-2 86,0 1-32,1-1 9,0 1 37,1-1-5,0 1 96,0-1-95,1 1 148,1-1-81,-1 0 119,0 0 47,1 0-6,0 0 129,0 0-122,0 0-37,-1 0-62,1 0-54,-1 0 59,1 0-55,-1-1-27,1 1-25,0 0 13,0-1 305,-1 1-217,1 0 206,0 1-306,0 0 17,0-1-32,0 1 57,-1 0-57,1-1 79,0 1-87,0 1 22,0-1-73,0 0 47,0 0-18,0 1 29,-1 0-8,1 0 26,-1 0 11,1 1-16,-1-1 64,1 2-52,-1-1 54,1 1-46,-2-1-72,2 1-10,-1-1-7,0 1 19,0-1 1,0 0-15,0 1-5,-1-1-51,1 1 37,0 0-83,0 0 63,0 1-77,1-2 123,-1 1-84,1 0 133,0-1-15,0 1 25,0-1-31,0-1 23,0 0 11,0 0 13,0 1 6,0-2 12,0 0 3,0 0 73,0 0-59,0 0 2,0 0-44,0 0-31,0 0 17,0-1-15,1 1 28,-1-1-75,0 1-25,0-1-5,0 0-35,0 0 45,0 0-1,1 0-38,0 0 78,-1 0-45,1 0 90,0 0-2,0 0 17,0 0 25,0 0-72,0 0 34,0 1-39,1-1-16,-2 1 16,3-1-7,-2 1 18,1-1 15,0 0-13,1 0 12,0 0-10,-1 0 55,2 1-43,1-1 37,-2 0-50,2 0 214,0 0-45,0 1 145,1-1 88,0 1-106,0-1 113,1 1-50,-1 0-102,1 0 57,-1-1-47,0 1-107,-1-1 32,0 0-97,0 0 43,-1 0-364,0-1 99,-1 0-238,0 0-140,-1 0-185,0 1-169,0-1 37,-1 1-483,1 0 898,-2 1-515,0 1 929,0 0 0,1 1 0</inkml:trace>
  <inkml:trace contextRef="#ctx0" brushRef="#br0" timeOffset="34">3367 955 9502,'0'-2'75,"0"0"160,0 1 124,0 1-141,0-1 86,0 0-104,0 1 88,0-1-102,0 0 822,0 1-576,0 0 602,0 1-738,0 0-103,0 1-51,0 2-24,0 0-36,0 1 49,0 1-81,-1 1 13,1 0-71,-1 1 79,1 2-43,0-1 34,0 1-10,-1 0-119,1-2 76,0 1-114,-1-1-129,1-1 53,0 0-131,0-1 147,0 0-164,-1-1 99,1 0-143,0-1 115,0 1-158,0-3 66,0 1-119,0 0 134,0-1-115,0-1 60,0-1-407,0 1 494,0-2-157,1 1 460,-1-3 0,1 0 0</inkml:trace>
  <inkml:trace contextRef="#ctx0" brushRef="#br0" timeOffset="35">3076 960 9502,'0'-2'78,"0"0"10,0 1 137,0-1-24,-1 2 84,1-2-81,0 1 15,0 0-27,0 1-15,0-1 553,0 1-458,0 0 480,-1 0-591,1 2 32,0-1-47,-1 1-64,1 1 37,-1 1-36,1 1 62,-1 0-95,1 1 32,0 1-75,0 0 4,-1 0 22,1 1-25,0 0-55,-1 0 39,1 0-88,0 0 105,-1 0-112,1-2 90,0 0-117,0-1 106,0 0-140,-1-2 88,1 1-97,-1-1 63,1 0-195,0-2 62,0 1-141,0-2-511,0 1 395,0-2-428,0 1 573,0-2 191,0-1 65,0 0 99,1 0 0,0-1 0</inkml:trace>
  <inkml:trace contextRef="#ctx0" brushRef="#br0" timeOffset="36">3362 962 9502,'0'-1'396,"0"0"-56,0 1 530,0-1-289,0 1 39,0-1-245,0 1-100,0 0-29,0 0-57,0-1 37,0 1-86,0-1 41,0 1-158,-1 0 39,-1 0-112,1 0 35,-1 0 34,0 1 1,-1-1-97,0 1 24,1-1-83,-1 1 44,-1 0 20,0 0 4,0-1-19,-1 0 31,0 1-8,0-1 27,-1 0 2,1-1 11,-1 1-14,-1-1 10,1-1-10,0 2 24,1-2-3,-1 1 3,1 0-3,0 0 16,0 0-8,1 0 4,-1 0-14,2 1 1,-1 0-2,0 0 5,1 0 47,1 0 13,0 0 3,1 0-11,-1 0 85,1 0-28,1 0 122,0 0-124,0 0 178,0 1-108,0 0 137,0 0-88,0 0-11,0 0-49,1 0-5,-1 0-49,1 0 23,0 0-5,-1 0-109,0 0 9,0-1-106,0 0 116,0 1-97,0-1 76,0 1-97,0-1 56,0 1 12,0-1 25,-1 0-12,1 1 87,-1 0-60,1 0 61,0-1-78,-1 2 22,1-2-15,0 2 20,0-1-40,0 0 29,-1 1-20,1 0 36,-1 0-55,1 0 35,-1 0-53,1 1 64,0 0-12,0 1-6,-1-1-1,1 1-20,0 1 21,-1-2-12,1 2 16,0-1-32,0 0 22,0 1-23,-1-1-9,1 1-10,-1 0-3,0-1 6,1 0 41,-1 1-9,0-1 6,0 0-17,1 0 59,0 0 1,0 0 66,-1-1 1,1 0-40,0 0-5,0 0-25,0-1-8,0 0 15,0-1-12,0 1-48,1-2 3,-1 1-9,0 0 19,0-1-37,0 0 50,0 0-58,1 0 54,-1 0-8,0 0 2,1 0-21,-1-1 67,1 1-46,-1 0 41,0-1-97,1 1 36,0 0-35,0 0 55,-1 0-45,1 0-15,-1 0-5,1 0 11,0 0 89,0 0 12,0 0-4,1 0-11,-1 0 56,1 0-20,-1 0 92,1 0-68,-1 0-20,1 0-30,0 0 59,0 1-58,0-1 82,0 1-84,1-1 77,-1 0-52,1 0 52,0 0-56,0 0 139,0 1-39,1-1 123,0 0-122,0 1 94,0-1-84,0 1 111,0-1-171,1 1 63,0 0-101,0 0-6,-1-1-14,1 2-4,-1-2 12,1 2-340,-1-1 91,0 0-295,-1 1 277,0-2-631,0 0 232,-1 1-504,-1-1 457,0 0 333,-1 0 124,0-1 194,0 1 0,-1-2 0</inkml:trace>
  <inkml:trace contextRef="#ctx0" brushRef="#br0" timeOffset="37">3364 1261 9502,'0'-4'0,"0"3"318,1-1-50,-1 0 221,0-1-132,0 1-53,0-1-27,1 1-3,-1 0 1,0 0-33,0 0 49,1 1-100,-1 0 111,0 0-87,0 0 97,0 1 616,0-1-501,0 1 397,0 0-689,-1 0-91,1-1 39,-1 1-64,1 0 48,-2 0-77,1 0-26,0 0 22,-1 1-65,1-1 63,-1 0-37,0 0 6,-1 0 24,1 0-2,-1 0 4,0 0 22,0 0-31,0 0 33,-2 0-39,2 0-32,-2-1-45,1 1 39,-1 0 21,0 0 34,0 0-78,0-1 4,-1 1-69,1 0 68,0-1-98,0 1 55,-1 0-97,1-1 88,0 0-112,0 0 69,0 0-105,1-1 77,0 1 44,0 0-16,1 0 183,0 1-61,1-1 128,0 0-112,0 1 187,1 0-90,0 0 147,0 0-100,1 0 112,0 0-54,0 1 110,0 0-97,0-1-15,0 2 1,0-1-8,0-1-95,0 0 42,0 1-86,0 0 83,0-1-92,0 1 57,0-1-61,0 0 66,0 0-2,0 1-20,-1 0 7,1 0 30,-1-1 25,1 2 3,-1-2-13,1 2 17,0-1-42,-1 1 53,1 0-106,-1-1 5,1 2-15,-1 0 29,1-1-64,0 1 28,0 0-94,0 1 28,0 0-6,0 0 21,0 0 23,0 1-17,0 0 2,0-1-34,-1 1-2,1-1 59,-1 1-22,1 0 39,-1-1-23,1 0 59,-1 1-36,0 0 38,1-1 12,0 1 14,0 0 14,-1 0 24,1 0-31,0-1-5,0 2 4,0-3-37,-1 2 9,1-1 0,0 0 8,-1-1 1,1 1 3,0-1-3,0-1-48,0 0-11,0 0-2,-1-1-112,1 0 58,0 0-169,0-1 141,0 0-41,1 0 158,-1 0 1,1 0 15,0 0 65,-1 0-24,1 1 25,-1 0 66,2 0-67,-2-1 70,1 1-56,-1 0 22,1-1-53,-1 0 13,1 0-24,-1 0 27,1 0 28,0 0 2,0 0-13,0 0 33,0 0-58,0 0 50,1 0-6,-1-1 30,1 0-6,0 0 114,-1 0-89,2 0 118,-1 1-102,0 0 73,1 0-72,0 0 62,0 0-77,0 0-24,0 1-14,1 1-21,0-2 13,1 2-49,-1-1-18,1 1-125,0-1 59,0 1-62,1-1 86,-1 1-76,1-1 35,-1 0-63,1 1 66,-2-1-340,1-1 97,-1 2-253,-1-2 245,-1 1-700,0-1 235,-1 0-282,-1 0 473,0-1 396,-1 0 1,0 0 0</inkml:trace>
  <inkml:trace contextRef="#ctx0" brushRef="#br0" timeOffset="38">3065 1256 9502,'1'-1'353,"0"0"-25,0-1 54,-1 2-70,0-2 42,0 1 87,0 0-112,0 0 97,0 0-128,0-1 7,0 2-40,0-2 60,0 1-121,0 0 37,0 0-60,-2 0 1,1 0 54,0 0-9,0 0-10,-1 0 34,1 0-68,-2 0-1,2 0-10,-1 0-66,-1 1 19,0-1-18,0 0 24,-1 0-139,1 0 35,-1 1-107,0-1 128,-1 1-181,-1-1 85,1 0-135,-1 0 16,0 1 72,-1-1-73,1 0 10,-1 0 31,1 1-17,-2 0 39,2 0-74,-2 0 32,2 0-82,-1 0 107,1 0-176,-1 0 98,1 0-133,0 0 97,1 0 38,1 1 36,-1 0 4,2 0 142,-1-1-55,1 1 120,1-1 37,1 1-35,-1 0 52,1-1-84,1 1 371,0-1-101,0 1 286,0 0-282,0-1 115,0 0-125,0 0 174,0 1-168,1-1-74,-1 0-97,1 0-84,-1 1 34,0-1-137,0 0 76,0 1-91,0-1 9,0 1 55,0 0-50,0-1 29,0 2-9,0-1 30,0 0-11,0 0 41,0 0-5,0 1 8,-1 0 9,1 0-12,-1 0-71,1 1 56,0 0-55,-1 1 6,1-1-20,-1 1-11,0 0-28,1 2 38,-1-1 4,1 1-18,-1 0 20,1 1-44,0-1 17,0 2-23,-1-2 90,1 1-44,0-1 46,-1 1-48,0-1 27,1 0-18,0-1 21,0 1 91,0-1-23,0-1 93,0 1-22,0 0 17,0-2-46,0 1 3,0 0-28,0-2-16,0 0 25,0 0-25,0 0-3,1-2 20,-1 1 63,0 0-46,0-1 42,0 0-77,1 0 3,0 0-7,-1 0 24,1-1-14,0 1 14,-1 0-12,2 0-50,-1-1-5,0 1-6,1 1 13,-1-1-28,0 0-19,0 1-5,1 0 6,-2 0 2,3 0 38,-2 0-60,1 0 57,0 0-15,0 0 5,1 1 107,0-2-17,-1 1 90,2 0-97,-1-1 162,0 1-84,1 0 127,0-1-87,-1 0 10,2 0 9,-2 0-4,2 0-26,-1-1-140,0 0 5,0 0-68,0 0-5,0 1 43,0-1-34,0 0-218,0 1 77,0 0-184,0 0 186,0 1-370,-1 0 138,1-1-301,-1 2 291,0-1-407,-1 0 559,0 0-342,-1 0 616,1 1 0,-1 0 0</inkml:trace>
  <inkml:trace contextRef="#ctx0" brushRef="#br0" timeOffset="39">3373 1270 9502,'0'-4'-321,"0"3"261,0-1 281,0 1 11,0-1 189,0 1-119,0-1-140,0 2-36,0-1-47,0 0-2,0 1-21,0-1 42,0 1 467,0-1 144,0 1 44,0 0-151,0 1-469,-1 0 20,1 1-117,0 0 35,0 1-101,0 0-33,0 0 36,-1 2-58,1-1 92,0 1-93,-1 1 51,1 0-100,0 1 76,0 0-26,0 0 46,-1 0-2,1-1-24,-1 0 60,0 1-58,1-1 55,0-1-40,-1 0 31,1-1-26,-1 1-12,1-1-16,0 0 0,0-1 9,0 0-181,0-1 45,0 0-140,0-1 96,0 0-210,0 0 99,0-1-214,0 0 182,1-1 1,0 0 0</inkml:trace>
  <inkml:trace contextRef="#ctx0" brushRef="#br0" timeOffset="40">3071 1290 9502,'1'1'-595,"-1"-1"655,0-1 92,0 1-30,0 0 39,1-1-40,-1 0 2,0 0-12,0 0 47,0 0-9,0 0 78,0 0 23,0 0-42,0-1 74,-1 1 9,1-2-1,0 2 24,-1-1-99,1 0 70,0-1-79,-1 1 85,0 0-83,0 0 96,1 0-67,0 0 90,0 1-121,0 0 78,0 0 154,0 1-144,0 1 121,0 0-373,0 1 36,0 1-88,0 0 100,0 1-203,-1 0 94,1 1-129,-1 1 126,1 0-103,-1 1 58,1 0-127,-1 1 82,0 1-2,1-1 52,0 2-10,0-2 60,-1 0-32,1 0 21,-1-1-99,1-1 31,0 0-68,0-1 77,0-1-219,0-1 89,0 0-158,0-1 115,0-1-312,0 0-57,0 0-44,0-1-190,0-1 394,0-1-15,0-1 227,0-1 252,2 0 0,-1-1 0</inkml:trace>
  <inkml:trace contextRef="#ctx0" brushRef="#br0" timeOffset="41">2720 1481 10408,'0'-1'3374,"0"1"-1600,0 0-1590,0 0-129,0 0 118,0-1-110,0 1 82,-1 0-92,0-1 28,1 1-111,-1 0 6,1 0-1,-1 0-8,0 0 51,0 0-14,-1-1 35,2 1-12,-2 0 7,0 0-31,1 0-51,-2-1 26,0 1-74,0 0 49,0 0-19,-1 0-125,1 0 81,-2-1-123,1 1 124,-1 1-115,0-1 78,0 0-111,-1 1 93,0 0 71,0-1 1,-2 1 54,0 0-84,-1-1 103,0 0-95,-1 0 94,0 0 48,-2 0-16,0 0 121,0 0-72,-1 0-33,0 0-27,-1 0-6,0-1-101,-1 0 12,0 0-28,0-1 38,-1 1-14,1-1 57,-1 0-67,-1 0 45,1 0-30,0-1 13,-1 1-17,1-1-36,-1 0 51,1 0-83,0 1 109,1-1 20,0 1 59,1-1-23,0 1 155,0 1-99,1-1 121,1 0-87,-1 1-18,1-1 1,2 1-19,-1-1-18,0 1-123,3 0 11,-1 0-69,1 0 76,2 0 32,0 1 24,1-1 1,1 1 7,0 0-31,1 0 22,1 0 15,0-1-17,0 1 20,1 0 23,1 0 23,0 1 19,0-1-13,-1 0-121,2 0-28,-1 1 8,0-1-95,0 1-226,0-1-374,0 0 164,0 1-34,1-1 494,-2 0 31,1 0-1,0 1 53,-1 0 15,-1 0 58,1-1 0,0 2 0</inkml:trace>
  <inkml:trace contextRef="#ctx0" brushRef="#br0" timeOffset="42">2055 1450 10899,'1'0'1261,"-1"0"-834,0 0-243,0 2 27,0-1-56,0 1 18,0 0-27,0 0 25,0 0-29,0 1 44,-1 0-61,1 1 18,0 0-21,0 0 9,0 1-18,0 0 29,1 0-25,-1 1 29,1 1 33,-1-1 12,1 2 0,-1 0 52,2 0-49,-2 1 13,0-1-71,1 1-59,-1 1 1,1-1 24,-1 1-90,1 0 40,-1 0-122,1 0 115,0 2-98,0 0 83,0 1-108,0 0 77,1 0 51,-2 0-28,1 2 67,0-1-80,0 1 40,-1 0-33,0-1 25,1 1-61,0 0-1,0 0 1,0 1-26,0-1 75,0 0-26,0 0 32,0 0-35,0 0 23,0 0-43,0 0 42,-1-1-41,1 1 30,0 0-32,0-1-16,-1 1-17,1-1 3,0-1 16,0-1-106,0 1 26,0 0-102,1 0-28,-1-1 73,2 0-62,-2 0 67,1-1 93,0 0 11,1-1 15,-2 0-3,0-2 106,1 1-16,-1-1 108,0 0-71,1-1-10,-2 1 18,1-2-8,0 0 31,0 0-2,-1-1-24,0 0 14,0 0-76,1-1 34,-1 0-22,0-1 12,0 0-11,0-1-10,0 1 8,0-1 105,0 0-21,0 0 105,0 0-106,0 0-55,0-1-19,0 2-29,0-2 26,0 0 23,0 2-6,0-2-52,1 1 56,-1-1-57,0 1 58,1-1-40,-1 0-32,0 0 5,1 1-33,-1-2 20,0 1 0,1 1-6,-1-2 81,0 1 21,0 0-4,0 1 30,0 0-93,0 0 50,1 0-47,-1 0-51,0-1-15,0 2-7,0-1 17,0-1-56,0 2 25,0-2-111,0 1 106,0 0 11,0-1 33,0 1 11,0-2 25,0 2 24,0-2-22,0 2 100,0-1-76,0 0 99,-1 1-79,1-1 59,0 1-42,0 0 63,0 1-39,-1-1-181,1 1 25,-1-1-156,0 0 162,1 0-126,0 0 103,0-1-112,-1 0 59,1 0-44,0-1 69,0 0-100,0 0 74,0 1-6,0 0 15,0 0-43,0 1 28,0-1-76,0 1 88,0 0 28,0 0 22,0 0-9,0 1-81,0-2-2,0 0-52,0 0 47,0 0-739,0 0 448,0-2-390,0 1 665,-1-2 199,0 0 0,0-1 0</inkml:trace>
  <inkml:trace contextRef="#ctx0" brushRef="#br0" timeOffset="43">3367 2021 9502,'3'0'544,"-3"0"-449,1 0 28,0 0-13,0 0 25,-1 0 99,0 0-61,0 0 66,1 0-89,-1 0-5,0-1-18,0 1-41,0 0-20,0-1 8,-1 1-15,1 0 52,0 0 353,0 0-337,0 0 256,0 0-381,1 1 13,0 0 28,1-1 21,0 1-30,0 0 63,-1 0-2,1-1 9,-1 2-19,0-2 12,1 1-24,-1 0 32,2 0-8,-2 0-25,0-1 33,2 2-31,-2-2 70,1 2-51,1-1 52,-1 1-59,0-1 56,1 1 9,-1-1 17,1 1-62,-1 0-48,0-1-14,1 0 12,-1 1-66,1-1 34,-1 0-106,0-1 48,0 2-22,0-1 49,1-1-7,0 2 100,-1-1-57,1 0 47,0 0-81,0 0 110,0-1-12,-1 1 39,1 0-38,0-1-51,0 0-4,0 0 11,-1 0-20,0 0 15,1 1-11,-1-2-35,0 1-7,-1 0-12,2-2 9,-2 0 116,1 0-58,-2 0 51,2-1-79,-1 0 24,0 0-19,0-1 20,-1 1 20,0-1-23,1 0 30,0 1-32,-1 0 51,1 0 4,-1 1 17,1 0-40,-1 1-11,1 0-25,0 1 38,-1-1-438,0 0 886,0 1-822,0 0 896,0 0-580,0 0 54,1 1-144,0 0 19,-1 0-116,0 0-17,1 1 66,-1-2-59,1 1 34,0 0 88,-1-1-62,0 1 85,1-1 24,0 0-13,0 1 27,-1-1-60,1 0 163,0 0-29,0 1 126,0-1-86,0 1-4,1 0 8,0 0 0,0 1-142,-1-1-1,1 1-120,-1-1 62,0 1 3,1-1 40,-1 0 11,1 0 73,-1-1 11,1 0-19,0 1 1,-1-1 37,2 0-8,-1 0 63,0 0-77,0 0 30,0 0 3,1 0-3,-1-1-48,1 1-73,0 0 2,0-1-118,-1 0 87,2 1-119,-1-1 112,1 1-26,0-1 24,0 0 7,0 0-30,0 1 126,0-1-89,1 0 81,-2 0-105,1 0 132,0 0-39,0 0 110,0-1-41,-1 1 1,2 0-22,-2 0-61,1-1 15,0 0-51,0 0 68,-1 0-7,1 0 5,-1-1-6,1 1-15,-1 0 127,0-1-34,0 1 114,0 0-122,-1 1 43,1-1-37,-1 2 2,-1-1 62,1 0-100,-2 1 76,1 0-245,0 0 80,-1-1-90,0 1-5,-1-1 94,0 0-135,1 0 116,-2 0-61,1 0 88,-1-1-38,0 1-1,1 0 90,-1 0-73,0 0 60,0-1-48,0 2-6,-1-2 7,1 1-67,0 0-16,0 0 12,0 0 12,0 0 104,1 0-33,-1 1 6,1-1-20,0 0 53,0 1-37,1-1 376,0 1-312,0 0 277,0 0-315,0 0 26,1 0-36,1-1 22,-1 1-34,1 0 41,0-1-41,1 1 28,0 0-42,-1 0 15,1 0 8,0 0-11,0 1 21,0-1-12,0 0 8,0 1-9,-1-1-10,1 0 17,-1 0-18,1 0 20,-1 0-53,1-1-22,-1 1 3,1-1 7,-1 0 33,0 1 9,1-2-16,0 1 58,0-1 15,0 1-4,1-1-7,-2 1 7,1-1 17,0 0 10,1-1-1,-2 0-45,1 1 3,-1-1 7,0-1-20,1 0 27,-1 1-23,0-1 27,0 0-62,0 0 41,0 0-46,1 1-41,-1-1 18,0 0-92,1 1 40,-1-1 26,0 0 16,1 1 31,-1-1 62,-1 1-53,0-1 50,1 2-62,-2-1 63,0 0-44,0 0 47,0 1-53,0 0 31,0 0-13,-1-1 18,0 1 16,-1-1-30,0 0 36,-1 0-28,1-1-56,-1 1 41,0 0-52,0-1 50,-1 1-1,0 0-5,1 0 4,-1 1-45,1 0 35,-2 0-39,1 0 45,0 1-56,0-1-13,-1 1-7,1-1-28,0 1 73,0 0-30,1 0 34,0-1 74,0 2-60,2-1 61,-2 0 54,3 1-25,-1-1 108,1 1 200,-1 0-171,1 0 209,1 0-322,0-1 18,-1 1-48,2-1-67,-1 1 51,1-1-93,-1-1 84,1 1-30,-1 0 16,1 0-4,-1-1-76,1 0 25,-2 1-47,2-2 38,-1 1-27,0 0 12,0 0-20,0 0 19,1 0-8,-1 0-8,1 0-9,-1 1 47,1 0 19,-1-2 24,1 3 29,0-3 11,0 2 9,-1-1-15,1 1-18,-1 0-21,1-1 26,-1 1-18,1-1 25,-1 0-1,1 0 10,-1 0 0,0 0-84,0 0 66,0 0-67,0 0-10,0-1 46,0 1-60,0 0 39,-1 0 11,1-1-17,0 1 18,-1-1 66,0 0 8,0-1 9,0 1-16,0-1 7,-1-1-41,0 1 46,-2-1-47,1 1-4,0-2 20,-1 1-11,-1-2-49,1 1-25,0 0 5,-2 0 10,2 1 18,-2-2 23,1 1-39,0 0 0,0 0 15,0 1-21,1 0 16,-1 1 78,1-1-1,-1 1 18,1 0-18,0 2-3,0-1 13,-1 0 6,1 0 44,-1 1-18,0-1-1,1 2 48,-1-1-93,0 0 47,1 1-48,-2 0-39,1 0-23,0 1 7,-2-1 5,1 1-43,-1 0 17,1 0-100,0 0 97,-1 1-106,1-1 76,0 2-112,0-1 163,1 1-67,-1 0 116,2-1-101,0 2 214,0-1-62,-1 0 140,1-1-12,0 2-79,0-2 58,0 1-60,0-1-136,1 0 13,0 0-78,1 0 67,-1 0-43,1-1 34,1 0 129,-1 0-82,1 0 138,1 0-158,-1-2-66,0 1 1,1-1 15,0-1 3,0 1-52,-1 0 15,0-1-95,1 1 95,-1-1-78,0-1 61,1 1-79,-1 0 28,0 0 7,0-1-3,0 0 71,-1 2 27,1-2 22,-1 0-21,1 1 16,-2 0-32,1 0 41,-1 0-23,-1-1 24,1 1-8,0 0 14,-1 0-18,-1 0-23,1 0 26,-1 0-25,0 0 51,-1-1 7,0 1 1,-1 0 113,0 0-59,1-1 106,-2 0-106,0 1 68,1 0-63,0 0 72,-1 1-56,2 0 12,-1 0-22,1 1-6,-1 1 28,1-1-109,2 1 89,-2 1-88,2-1 57,-1 2 2,0 0-15,1 0-16,1 1 16,-1 0-21,1-1 19,0 1-43,0 0-23,0 0 5,1 1 1,-1-1-7,0 0-22,0-1-5,0 1 16,0 0 25,1-1 22,-1 0-22,1-1 83,0 2 7,0-3 4,0 2 67,0-1-69,1-1 86,-1 0-84,0 1 4,0-1-46,1 0 25,-1 0-13,0 0-78,0 0 13,1-1-81,-2 1 90,1-2-135,0 1 71,0-1-108,-1 1 46,1-2 27,-1 1-21,1 0-8,0 0-5,0-1 6,0 1 20,-1-1 7,1 1 34,-1-1-25,1 0 29,-1 0 51,1 0 11,0 0 12,-1 0 35,0 0-23,0 0-1,-1 0 3,1 1 5,-1-1-32,0 1 39,0-1-17,-1 1-31,0 0 43,-1 0-31,0 0 15,1 1-3,-1-1-3,0 1-5,0 0 68,0 0 24,1 1-1,-1-1 72,2 1-91,-2 1 87,2 0-13,0 0 20,1 1-42,-1-1 3,0 2-42,0-1-1,1 1 17,0-1-10,0 0-77,0 1 63,1 0-69,0 0 76,0-1-59,1 1-23,0 0 0,0 0 67,1 0 72,-1 1-5,1-1-6,0 0-110,0 1 38,0-2-38,0 0-104,-1 0 29,0 0-121,0-1 133,0 1-40,0-2 58,0 0-44,0 0 19,-1 0-75,1-2 31,-1 1-74,1-1 45,-1 1 9,1-1 28,-1-1 17,0 2 52,1-1-13,-1 0-2,-1 0-14,2 1 20,-2 0-13,1-1 18,-1 2-30,1 0 29,-1 0-17,0-1 47,0 2 11,0-1 43,0 0-20,-1 1 111,1 1-85,0-2 111,0 2-111,0-1 50,-1 1-47,1 0 20,1 0-17,-1 0-96,1 0 37,-1 1-28,2-1 9,-1 1 2,0 0-16,1 0 12,0 1 43,0 0-16,0 0 11,1 0-28,0 0 15,-1 0-21,1-1 14,0 1-32,0-1 25,-1 0-17,0 0 23,0-2 77,1 1 17,-1-1 14,0 1-24,1-2 10,-1 1-119,0-1-59,0 0 2,0 1-64,-1-1-3,0 0 20,-1 0-103,1 0 63,-2 0 33,2 0-45,-1 0 56,0 0-59,-1 0 152,1 0-38,0 0 51,0 1 73,0-1-58,-1 1 102,1 0-42,-1 0 22,1 1-53,1 1 16,-2-1-32,2 0 10,0 0-1,0 1-2,1-1 113,-1 1-9,1 1 109,0-2-106,0 2 210,0-1-85,0 0 132,0 0-226,0-1-30,-1 1-74,1 0-508,0-1 151,0 1-387,-1-1 359,0-1-657,1 2 233,1-1-494,0 0 699,1 1 279,0 1 269,1-1 0,1 2 0</inkml:trace>
  <inkml:trace contextRef="#ctx0" brushRef="#br0" timeOffset="44">3019 1573 9502,'0'-4'429,"0"2"-298,0 1 115,0-1-29,0 0 116,1-1-126,-1 1 59,0 0-120,0 0 49,0 0-118,0-1 56,0 2-52,0 0 65,0 0-55,0 0-9,0 1 0,-1 0 94,1 2 47,0 0 11,0 1-32,-1 3-98,0-1 21,1 1-6,0 2 16,-1-1-102,0 1 11,0 0-98,1 0-30,0 0 51,-1 0-77,1 0 41,0-1 24,-1 0-50,1-1 102,0-1-230,0 0 108,-1-1-167,1-1 103,0 0-120,0-1 58,0-1-103,0 0 106,0 0-176,1-1 76,-1 0-112,0 0-112,1 0 353,0-2-151,-1 1 360,0-1 0,1-1 0</inkml:trace>
  <inkml:trace contextRef="#ctx0" brushRef="#br0" timeOffset="45">3022 1565 9502,'4'0'415,"-3"0"-284,1 0 105,-1-1-25,-1-1 106,1 2-5,0-2-30,0 1 30,-1 0-111,0 0 106,0 0-72,0 0 95,0 0-72,0 1-20,0-1-61,0 1-8,0-1 72,-2 1-35,1 0 96,0-1-69,-1 1 0,0 0-49,0 0 4,-1 0-134,0 0 32,0 0-85,0 0 80,-2 0-106,2 1 83,-3 0-113,2 0 34,-2 0-80,0 0 14,-1 0-32,0-1-23,-1 0 20,0 0-38,-1 0-164,1 0 101,0-2-147,0 1 115,0 0 25,1-1-9,1 2 34,0-1 34,1 0 136,0 1-13,2 0 71,-1 0 115,2 0-53,0 0 101,-1 0-87,3 1 78,-2-1-17,2 1 58,-1-1 5,1 1-84,0 0 69,0-1-53,0 1 125,0-1-133,0 0 71,0 0-158,0 1-3,0-1 84,-1 1-54,1-1 54,0 1-83,-1-1-13,1 2 11,0-2-4,0 2 24,0-1-58,-1 1 52,1 0-54,0 1 76,-1-1-93,1 1 19,0 1-80,0 0 26,0 0-8,0 0-20,-1 1 47,1 0-50,0 0 86,0 1-57,-1-1 89,0 1-45,0-1 45,1 1-43,-1-1-60,-1 1 47,2-1-48,0 0 66,-2 1-63,2-1-14,-1 0-4,1 0 9,-1-1-64,0 1 16,1 1-112,0-1 60,0-1 0,0 0 31,0 1 71,0-1 27,0-2 17,0 1-26,0-1 49,0-1-21,0 1 88,0-2-68,0 0 92,0 0-52,1 1 89,0-1-71,0-1 23,1 1 9,-2 0-1,2 0-12,0 0-28,0-1-31,-1 1-41,1-1 32,0 1-31,-1 0 46,1 0 52,0 1 2,-1 0-1,1-1-9,-1 1 41,1 0-20,1 0 80,-2 0-84,1 0 69,0 0-24,0-1 33,0 1-36,0-1-24,0 1-33,1 0 68,0-1-5,0 0 29,0 1-25,1 0 24,-1-1-53,2 0 42,-1 0-49,0 1 63,1-1-3,-1 1 15,2-1-24,-1 0-91,0 0-11,1 1 19,0-1-14,1 0 73,-1 0-30,0 0-6,1 0 24,-1 0-34,1 0 33,0 0-77,-2 0-5,2 0-16,-2 1 14,0 0-137,0 0 45,-1-1-119,0 0 94,-1 2-403,-1-2 92,-1 0-266,1 0-491,-2 0 341,0 1-426,0-1 240,0 0 336,-2 1 117,0-1 259,-1 1 278,-1-1 0,0 1 0</inkml:trace>
  <inkml:trace contextRef="#ctx0" brushRef="#br0" timeOffset="46">3408 1677 9502,'0'-5'454,"1"2"-70,0 0-103,0 0-113,-1 0 4,-1 0-61,0-1 20,0 0 150,-1 0-38,-1 0 108,0 1-95,0-2 17,-2 2-44,0-1 33,-1 0-207,0 0 37,-1 0-162,0 1 138,0 0-380,-1 2 154,1-1-253,0 2-108,1 0 372,1 0-222,1 0 369,0 3 0,1-1 0</inkml:trace>
  <inkml:trace contextRef="#ctx0" brushRef="#br0" timeOffset="47">2353 1648 9092,'0'-4'103,"0"3"321,0 0-107,0 0 103,0 0-69,0-1 87,0 2-111,0 0 1114,0-1-842,0 2 961,0-1-1212,0 3 17,-1 0-95,1 2-43,0 0-27,-1 1-22,1-1-32,0 2-75,-1 0-13,1 1-1,0 0 29,0 0-180,0-1 67,0 0-157,0 1-161,0-1 143,0-1-216,0 0 219,0-1-224,-1-2 131,1 1-204,-1-1-150,1-2 131,0 1-148,-1-1 253,1-1-436,-1 1 431,1-2-572,0 1 600,0-2-57,-1 1 243,1-2 86,1-1 115,0 1 0,0-2 0</inkml:trace>
  <inkml:trace contextRef="#ctx0" brushRef="#br0" timeOffset="48">2353 1666 9502,'3'-3'308,"-3"2"-54,3 0 216,-1 0-147,-1 1 220,1-1-99,-1 1 166,1-1-242,-1 1 69,-1-1-116,1 1 81,-1 0-129,0 0-71,-1 0-35,0 0-22,-1-1-101,0 0 21,0 0-77,-1 1 31,-1 0 53,0-1 2,-1 0 57,0 1-69,0-2-17,-1 1-54,0 0 45,-1-1-57,0 1 21,0 0-44,0-1-69,0 1 68,0 0-80,0 0 102,2 0-220,-1 1 100,0 0-143,0 0-113,-1-1 116,2 1-129,0 0 143,-1 1 63,1-1 3,-1 0-18,1 1 16,1 0 59,0 0 41,-1-1 24,1 0 82,1 1-77,0-1 90,0 0 173,1 0-46,0 0 133,2 0-146,-1 0 1230,0 0-880,1 0 999,0 1-1261,1 0-19,0-1-66,-1 1-105,0 0 41,1 0-103,0 1-58,-1-2 43,0 2-57,0-1 98,0 1-32,0-1 3,0 0-71,0 0 24,0 1 148,-1-1-19,1 1 136,-1-1-128,1 2 105,0-1-83,0 2 108,-1 0-81,1 0 19,0 0-54,0 2-33,0 0-38,0 0 2,0 1 41,0-2-104,0 2 50,1-1-128,-1 0 74,0-1 21,1 1 32,0-1-26,0-1 50,0 1 103,0-2-6,0 2 111,1-2 33,-1 0-46,1 0 42,-1-1-48,0 0-28,1 0 5,-1-1-22,-1 0-80,1 0-28,0-1 20,0 0 0,-1-1 12,1 0-22,0 0-21,0-1 64,1 0-4,-1 0 38,1 0-66,1-1 175,-1 1-58,1 0 154,0-1-122,0 2-33,2-1-33,-1 0-15,0 2 49,2-1 15,-1 1-8,0-1-11,0 2 10,1-1 28,-1 1-10,0 0-3,-1 0-314,0 0 62,0 1-153,-1-2-291,-1 1-392,0 0-178,-1-1-55,0 0-767,0 0 1306,0-1-808,-2 0 1389,0-2 0,0 0 0</inkml:trace>
  <inkml:trace contextRef="#ctx0" brushRef="#br0" timeOffset="49">2655 1661 9502,'2'-2'749,"-1"0"-323,-1 1-80,0 0 51,0 0-108,0-1 179,0 1-87,0 0 125,0 0-161,0 0 31,-1 0-56,0 0 50,1 1-102,-1-1 14,0 0-46,0 1 34,0 0-38,-1 0-46,1 0-6,-1 0-86,0 0 28,1 0-28,-2 1 51,1-1-139,-1 1 42,-1-1-126,0 0 128,0 0-184,0 0 119,-2 0-169,1 0 106,-1 0-161,1 0 62,-3 0-117,2-1 81,-1 0 46,1 1-20,-2-2 84,1 1 3,0 1 27,-1 0-3,2-1-7,-1 1 8,1-1 12,0 1-7,1 0 3,1-1-8,0 1 16,1 1 75,1-1-1,1 1 70,-1-1-69,2 1 252,-1 0-93,1 1 174,0-2-11,0 1-102,1 0 62,-1-1-85,0 1-44,0-1 164,1 1-259,-1-1 165,0 0-292,0 1 142,0-1-137,-1 0 76,1 1-128,0 1 43,0-1 55,-1 0-24,0 2 10,0-2 10,1 2-18,0-1 48,0 0-77,-1 1 14,1 1-72,0 0 80,0 0-57,0 0 19,0 2-2,0-1-4,0 1-57,0 0 2,-1 1-108,1-1 60,0-1 50,-1 1-4,1 0 102,0-1-22,0 0 29,0 0-32,0-1 77,-1 0-31,1-1 103,0 0-75,1 0 142,-1 0-62,0-1 93,1 0-48,1 0-50,-1-1 54,1 0-76,-1 0 158,1 0-85,0-1 130,1 0-89,-1 0-40,1 0 21,-1 0-71,1 0 196,0 0-85,1 0 121,0 0-70,-1 0-3,2 0-11,-1 0-41,1-1-25,0 1-95,1 0-10,-1-1 14,0 2-49,2-1 95,-1 1-51,-1 0-100,1 1 32,-1-1-101,-1 1 66,0 0-358,-1-1 92,-1 1-258,0-1 275,-1 0-870,0 0 302,-2 0-606,0 0 840,0 0 310,-2 0 294,-1 0 0,1 0 0</inkml:trace>
  <inkml:trace contextRef="#ctx0" brushRef="#br0" timeOffset="50">3166 1648 9502,'1'0'174,"0"0"200,-1 0 534,0 0 320,1 0-568,-2 0 301,1 0-826,-2 0 26,1 0-26,-1 0-42,0 0-28,-1 1-1,0-1-105,0 1 95,0 0-101,0 0-4,0 0-101,0 0-15,1 2-29,0-2-189,0 2 101,1 0-161,1 1 167,0-1-72,0 1 49,2 0-93,0 1 99,0 0 38,1-1 5,-1 1 48,0 0 74,-1-1 72,2 0 58,-2-1 0,0 1 0</inkml:trace>
  <inkml:trace contextRef="#ctx0" brushRef="#br0" timeOffset="51">2648 1652 9502,'0'-2'-241,"0"1"564,0 1 282,0 0 924,0 0-597,-1-1 578,1 1-960,0 0-186,0 1-121,0-1 139,0 2-160,-1 0 47,1 1-121,0 1 63,-1 1-76,1 1-69,0 1 5,0 1-69,0 1-112,0 0 72,0 1-90,1 0 31,0-1 74,-1 0-83,1 0 60,-1-1-233,1-1 37,-1-2-124,0 1 103,0-3-155,0 1 46,0-1-133,0-1 141,0 0-114,0 0 94,0-2-471,0 0 311,0 0-156,0-1 102,0-1 183,0 0 39,0-2 183,1 0 193,0-1 0,0 0 0</inkml:trace>
  <inkml:trace contextRef="#ctx0" brushRef="#br0" timeOffset="52">3020 1672 9942,'2'-1'1304,"-2"1"-854,0 0 2,0 0-250,0 1 2,0 0-3,0 2 53,0 0-62,0 0-99,0 0-18,0 0-65,0 1-244,0-1 82,0-1-161,0 0 197,0 1-326,-1-1 102,1 0-301,-1 0 365,1-1 111,0 2 165,-1-2 0,1 2 0</inkml:trace>
  <inkml:trace contextRef="#ctx0" brushRef="#br0" timeOffset="53">3361 2019 9922,'1'0'2197,"-1"0"-1227,-1 0-792,0 0 1,0 0-40,-1 0 26,1 0-34,0 0 40,0 1-30,-1 0 31,0-1-41,0 1 22,0 0-17,-1 0 32,1-1-33,-1 1-52,0-1-31,-1 1 1,0-1-92,1 0 94,-1 0-104,0-1 50,-1 1-13,1-1 28,0 0 22,0-1-62,0 1 29,0-1-111,-1 0 98,2 0-95,-1 1 81,1-1-94,0 0 85,0 0-62,1 0 88,1 0-51,-1 0 120,1 1 7,0-2 10,0 2 83,0-1-82,1 0 93,0-1-96,0 1 63,0-1-82,0 1 46,0-1-52,0 1-20,0-1 12,0 1 21,0-1 21,0 1-79,1-1 13,0 1-94,0-1 36,-1 1 42,1 0-15,0 0 50,-1 0 51,1 0 31,-1 1-6,0 0 56,1-1-59,-1 2 15,1-1-6,-1 0-76,0 1 44,0 0-32,0 0-25,1-1-496,-1 1 259,-1 0-365,1 0 475,0 1-8,-1-1 85,0 0-33,0 1 32,0-1 13,0 0 19,0 0 8,0 0 29,0 0-32,-1 0-3,1 0-7,-1 0-24,0 0-8,1 0 24,-2 0-18,1-1 23,0 1-13,-1-2 12,1 1-11,-1 0-13,1-1 5,-1 1-12,0-1 23,1 1-11,-1 0 11,1-1-16,-1 1-52,1-2-20,-1 2 0,1 0-45,1-1 42,-1 1-10,0-1 17,1 0 65,0 0-16,-1 1 6,2 0-19,-1 0 119,1-1-19,-1 1 107,0-1-121,1 1 134,0 0-91,0-1 114,0 1-57,0-1-24,0 0 16,0 0-136,0 0 18,0 0-99,0 0 79,0 0-55,0 0 42,0 0-74,0 0 73,0 0-43,0 0 69,0 1-65,0-1 111,1 0-63,0 1 52,0 0-51,0-1 26,0 2-14,0-1 39,0 0 21,1 0-15,-1 1 25,0-1-29,0 1 62,0-1 1,0 1 61,-1 0-64,1 0-100,0 0-162,-1 0 44,0 0-59,-1 0 141,0 0 26,0 0-37,-1 0 31,1 0-29,0 0 37,-1-1-18,0 0 19,0 0 23,-1 1-28,1-2 37,0 1-38,0 0 35,0 0-27,0 1 22,-1-2 17,1 1-30,1 0 34,-2 0-40,2 0 11,-1 0-6,0-1 8,0 2-6,0-2-5,0 1 9,0-1-3,0 0-26,1 1 21,-1-1-26,0 1 27,1-1 20,-1 0-17,1 1 17,-1 0 7,1-1-19,-1 1 20,1 0-27,0-1 51,0 1 11,-1-1 11,1 1-16,1 0 31,-1 0-53,0-1 67,0 0-100,1 0 36,-1 1-33,0-1 41,1 0-68,-1-1-2,0 1-15,0 0-45,1 0 89,0 0-53,-1-1 61,1 0 1,-1 1-2,1-1-4,-1 0-5,1 0 37,0-1 18,0 1 5,-1 0 66,1 0-53,-1 0 68,1-1-57,-1 1 22,1 0-37,0 0 8,0 0 40,-1-1 0,1 1 21,0 0-22,0 1 83,0-1-35,0 1 111,0 0-114,0 0-43,0 0-33,0 0 3,1 0-58,-1 0-1,1 1-24,1-1 17,-1 0 21,1 1-5,-1-1-25,1 1-3,0 0 33,0-1-6,-1 2-13,2-2 93,-2 1-16,0 1 31,2-1-20,-2 1-101,1-1 3,-1 1-11,0-1-106,0 1 62,0-1-117,0 1 123,0-1-69,-1 1 41,1 0-29,0 0-89,-1 0 72,0 0-130,0-1 53,0 1-17,1 0 24,-1-1 38,0 1-91,0-1 27,0 1-77,0 0-784,0 0 448,-1 0-548,1 0 839,0 0 153,-1 2 169,0 0 0,0 0 0</inkml:trace>
  <inkml:trace contextRef="#ctx0" brushRef="#br0" timeOffset="54">3540 1703 9502,'2'-1'0,"-1"0"402,0 1-71,-1-1 274,1 0-223,0 0 48,0 0-92,1 0 66,0 0-99,0 1-46,2 0-35,-1 2-27,2 0 46,0 1-39,-1 1 85,1 2-37,0-1 17,-1 1-59,-1 0-4,-1 1-206,0-2 32,-1 2-113,-1-2 145,-1 0-617,-1 0 190,0-1-408,-1 0-490,0-1 893,-1-1-565,-1-1 933,-1 0 0,-1 0 0</inkml:trace>
  <inkml:trace contextRef="#ctx0" brushRef="#br0" timeOffset="55">3465 1771 9502,'6'3'2578,"-4"1"-1945,-1-1-489,-2 0-79,-1-1-210,-1 0 71,-2-1 95,-1-1-13,1 0 49,-4-1-25,1 0-6,-2-2-26,1 0 0,-2-1 0</inkml:trace>
  <inkml:trace contextRef="#ctx0" brushRef="#br0" timeOffset="56">3008 1871 9502,'0'-2'24,"0"0"-7,0 1 65,0-1-3,0 0 54,0 0-7,0 0 22,0 0 63,-1-1-9,1 2 60,0-1 27,-1-1-37,1 1 69,0 0-118,0 0 119,-1 0-99,0 0 107,1 2-123,0-1 187,-1 0-213,1 2 152,0 0-149,0 1 14,0 3 14,0 1-94,0 0-60,0 2-15,0 1-94,0 2 99,-1 0-83,0 1 100,0 0-162,0 0 65,0-1-121,0 0 80,0-2-128,0-1 31,0 0-98,0-1 94,0-2-23,0 0 19,0 0-39,1-2-192,-1-1 100,1 1-170,0-2-443,0 0 436,0-2-273,0 1 587,0-3 172,1 1 0,1-2 0</inkml:trace>
  <inkml:trace contextRef="#ctx0" brushRef="#br0" timeOffset="57">3008 1855 9502,'3'0'296,"-3"0"-151,2 0 115,-2-1-20,1 0 95,-1 1-126,0-1 136,0 0-86,0 0 85,0 1-76,0-1 14,0 0-35,-1 0 53,0 1 34,0 0-55,0 0 68,-1 0-152,0 0-5,0 0-72,0 0 28,-1 0-123,0 0 39,0 0-113,-1 0 113,0 0-107,-1 0 98,0 0-116,0 0-27,-1 0 28,0 0-79,-1 0 81,0 0-60,1-1 43,-1 0-85,0 1-11,0-1 5,0-1-35,2 2 95,-1-1-45,1 1 83,0-1-35,0 1 34,1 0 67,1 1-25,0 0 30,1 0 47,0 1 35,1 0 30,-1-1 32,2 1 31,0 1-42,-1-1 56,1-1-48,-1 1-49,1-2-2,-1 2-5,1-1-125,0-1 56,0 0-112,-1 1 89,0-1-44,1 0 73,0 0-39,-1 0 106,1 0 18,-1 0-17,1 0-8,0 0 45,-1 0-15,1 0 109,0 2-74,0-1-24,0 0-30,-1 2 9,1-1-98,-1 1 92,1 0-88,-1 0 92,1 0-95,0 0 33,-1 0-99,0 1 16,0-1 22,0 1 4,0 1-7,1-2 3,-1 2-28,-1 0 24,2-1-15,-1 1 46,0 1-44,0 0 48,1 0-7,-1 0 5,0-1-7,1 1 2,-1 0-19,0-1 16,0 0-12,1 0-37,-1-2-14,0 2-3,0-2 6,1 0 52,0 0-8,0 0 5,0 0 34,0-1-25,-1 0 21,1-1-33,0 1 106,0-2-19,0 0 134,0 1-162,1-1 15,-1-1-84,0 1-53,1-1 81,0 0-55,0 1 67,-1 0 37,1-1-29,0 1 15,0 0-60,0-1 72,0 1 0,-1 0 31,1 0-19,0 0-58,0 0 20,0 0-8,0 0-40,0 0 29,1 0-38,-2 0 70,2 0-10,0 0 8,0 1-22,0-1 50,0 1 3,1-1 10,0 1-21,0 0 36,0 0-19,1 1 72,0-2-52,0 2 132,0-1-45,1 0 84,0 0-35,0-1-29,1 1-5,0 0-50,0-1-17,0 0-37,-1 1 44,2-1-40,-1 0 32,0 0-21,0 0 14,1 0-47,-1 0-38,-1 0 4,0 0-6,0 0-13,-1 0-3,1 1-62,-2 0-407,0-1 116,0 0-288,-1 1-322,-1-1 251,1 1-325,-1 1 430,-1-1-442,0 0 698,0 2-436,-1-1 771,-2 0 0,1 0 0</inkml:trace>
  <inkml:trace contextRef="#ctx0" brushRef="#br0" timeOffset="58">3140 2022 9502,'0'-1'677,"1"0"-371,-1 1-40,1-1 38,-1 1-108,0-1 18,0-1-78,0 1 15,0-1-47,0 1 35,0-1-30,0 0 71,0-1-40,0 0 26,0-1-21,-1 0 69,0 1-10,0-1 55,1 0-79,0-1 87,-1 0-48,0-1 73,1 1-86,0-2-38,-1 1-40,1-1-8,0-1-78,0 0 15,-1 0-79,1 0-47,0 0 46,0 0-66,0 0 149,0 1-365,0 0 154,0 1-296,1 1 234,-1 1-500,0 0 185,0 2-161,0 0 356,1 1 333,-1 0 0,0 1 0</inkml:trace>
  <inkml:trace contextRef="#ctx0" brushRef="#br0" timeOffset="59">3486 1937 9502,'1'0'-568,"1"0"549,-2 1 16,1-1 45,-1 0 636,0 1-464,0-2 525,0 1-663,1 0 41,-1-1-37,0 1 9,1 0-1,-1 0 12,0 0-86,1 0 53,0 0-45,-1 0 27,1 0 25,-1-1-33,1 1 26,0 0 13,0-1-3,-1 1 3,0 0-8,1-1-45,0 1 27,-1 0-28,0 0 41,0 0-70,1-1 52,-1 1-54,1 0 49,-1-1 8,1 1-5,-1 0 6,0 0 5,0-1-16,0 0 5,0 0-1,0 0 6,0 0-3,0 0 0,0 0 5,0 0-6,0-1 19,0 1-18,1-1 44,0 1-36,0 0 33,-1 0 53,1 0-7,1 0 72,-1 0-18,0 1-61,0-1 14,0-1-63,0 2-24,0-1-25,0 0 18,0 0-2,-1 1-85,0-1 23,1 1-115,0-1 30,-1 1 35,1 0-46,-1 0 92,1 0 30,-1-1 12,1 1 12,-1 0-26,0-1-15,1 1-437,-1 0 202,0 1-328,0-1 343,-1 1 105,1-1-140,-1 1 80,0 0-107,1-1 157,-2 1 49,1 1 82,0-1 0,-1 1 0</inkml:trace>
  <inkml:trace contextRef="#ctx0" brushRef="#br0" timeOffset="60">2470 1996 9502,'3'-2'104,"-3"2"27,1-1 72,0 0-23,-1 1-75,0 0 16,0-1-30,0 0 82,0 0 27,0 1-12,0-1 1,0 0 48,0 1 484,0-1-154,0 2 269,0 0-431,0 0-117,0 2 42,0 2-58,0-1 64,0 2-128,0 0 0,0 2-74,0 0 12,0 1-83,0 0 51,0 3-51,0-1 82,0 3-63,0-1-2,0 1-15,0 0-25,0 1 82,0 0-32,0-1-12,0 0-15,0 0-12,0-1-13,0-1-30,0 0 4,-1-2-68,1-1 86,-1 0-281,1-2 108,0 0-191,-1-1 145,1-1-232,-1-1 93,1 0-193,0-1-258,0-1 198,0-1-258,0 0-148,0 0 632,0-2-271,0 0 626,1-3 0,0 0 0</inkml:trace>
  <inkml:trace contextRef="#ctx0" brushRef="#br0" timeOffset="61">3254 2005 9586,'1'0'1919,"-1"0"-1480,0 1 287,0-1-546,-2 0 1,2 0-33,-2 0-8,1 0-28,-1 1 34,0-1-68,0 0-13,0 0 14,-1 1 3,1-1-45,-2 0 10,0 0-114,1 1-36,-1-1 30,0 1-74,-1 0 109,1-1-54,-1 1 48,0 0-53,0-1-97,-1 0 45,0 0-77,0 0 79,0-1-203,-1 0 69,2 0-162,-1-1 180,1 0-194,0 1 118,2-1-141,-1 1 144,2 0 184,0 0 31,1 1 121,-1 0 0,2 0 0</inkml:trace>
  <inkml:trace contextRef="#ctx0" brushRef="#br0" timeOffset="62">2473 2046 8853,'1'0'-401,"0"0"647,-1-1-101,0 0 48,0 0-43,0-1 7,0 1 153,0-1-64,0 1 96,0-1-73,0 1 91,0-1-55,0 2 77,0-1 118,0 0 298,0 1-197,0 0 180,-1 0-566,0 0 62,1 0-62,-1 0 0,-1-1-75,0 1-9,1-1-54,-1 0 69,-1 1-116,0 0 25,0 0-88,0 0-6,-2 0 32,1 0-36,-1 0 47,-1 0-191,0 1 59,-1 0-145,0-1 148,-1 0-151,0 1 87,-1-1-133,1 0-46,-1-1 70,0 0-70,1 0 101,-1-1-42,2 1 39,0-2-56,0 2 152,1 0 15,1 1 72,2-1-44,-1 0 222,0 1-70,2 0 150,1 0-136,-1 0 383,1 1-115,1 0 297,0 0-120,0 0-127,0 1 33,0-1-79,0-1-202,0 1 85,0 0-97,0 0 64,0-1-353,0 0 40,0 0-189,0 0 275,0 0 152,-1 1-6,1 0 140,0 0-107,0 0 142,0 0-129,-1 1 33,1 0-18,0 0-22,0 1 18,0 1-71,0-1 32,0 0-10,0 1-16,0 1-38,0-1 15,0 0-4,0 2 81,0 0-32,0 0 13,0 1 81,0 0-35,1 2 103,0 0-110,-1 1-70,1 1 9,0 0-50,0 1 92,0 0 8,0-1 12,1 0-3,-1 1-98,1-1-5,-1-1-76,1 1 67,-1-1 6,1 0 41,-1 0-11,1 0-66,-2-2-30,1 0-13,0 0 26,-1-1-192,0 0 70,0-2-169,0 1 135,0-2-227,0-1 87,0 0-177,0-1-137,0-1 149,-1 0-1074,1 0 903,0-1-1077,0-1 1446,1 0-348,0 0 630,1-2 0,0 1 0</inkml:trace>
  <inkml:trace contextRef="#ctx0" brushRef="#br0" timeOffset="63">3371 2020 9502,'3'0'-476,"-2"0"352,1 0 23,-1 0-5,0 0 26,0 1-32,0-1 70,-1 0-34,0 1 39,1 0 42,-1 0-33,0-1 104,1 0-58,-2 0 37,1 0-40,-1 1-23,1-1 3,-2 0 5,1-1 0,-1 1 0,0 0 0</inkml:trace>
  <inkml:trace contextRef="#ctx0" brushRef="#br0" timeOffset="64">3380 2046 8191,'0'-1'0,"0"1"0,0-1 0,0 1 92,0-1-16,0 1 81,0 0-24,0 0-53,0 0 27,0 0 38,0-1 180,0 1-113,0-1 187,0 1-137,-1 0 225,1-1-92,0 1-4,0 0-89,-1 0 29,1 0-61,0 0 20,0 0-242,0 2-4,0-1-11,0 0 13,0 1-48,0-1 30,0 1-95,0 0-9,0 0 20,0-1-51,0 2 76,0-1-54,-1 0 14,1 0-18,0 0 14,0 1 38,0-1 21,0 1-26,0 0 73,0 0-8,0 0 20,0 1-12,0-1 59,1 1-16,-1 0 88,0-1-16,1 1-51,-1 0 17,1-1-65,0 1-52,-1 0 30,0-1-32,0 1 43,0 0 13,0-1-14,0 1 10,0 0-48,0-1 29,0 1-35,0-1 28,0 1-20,0-2 9,0 1-13,0 1 20,0-1-41,0 0 28,0 0-30,0 0 77,0 0-23,0 0 23,0 0 14,0 1 10,0-1 3,0 0-11,0 0-8,0 1-20,0-1 24,0 0-19,0 1-42,0-2-5,0 1-1,0 0-58,0 0 87,-1-1-51,1 1 54,-1 0-49,1-1-29,-1 0 5,1 0-38,-1 1 82,1-1-44,-1 0 41,1 1-3,-1-1 4,1 0 1,0 0-6,0 0 19,0 1-12,0-1 19,-1 0 33,1 0-35,0 0 39,0 1-47,0-1 35,-1 0-20,1 0 24,0 0-30,0 1-33,-1-2 29,1 1-27,0 0-19,-1 0-16,1-1-4,-1 2 13,1-2 7,0 0 27,0 2-38,0-2 44,0 1 17,0 0-13,0 0 7,0-1 33,0 2 5,0-2 12,0 1-9,-1 0-16,1-1-11,0 1 35,0-1-21,0 1-5,0-2 12,0 2-23,0-1-52,0 0 38,0 0-49,0 1 15,0-1 32,0 0-43,0 1 50,0-1-34,-1 0 23,1 1-29,0-1 30,0 1-9,0-1 6,-1 1-5,1-1 17,0 0-12,0 0 14,0 0-10,0 0 49,0 0-30,0-1 34,-1 1-13,1 0-27,0 0 31,0 0-34,0 0-18,0-1 14,0 1-13,0 0 18,-1 0 3,1 0-2,0 1 1,0-2-28,0 1 18,0 0-20,-1 0 22,1-1-8,-1 0 1,1 1-3,0 0-16,-1-1 20,1 0-32,0 0 31,0 0-13,0 0 10,0 0 0,0 0-2,0 1-1,-1-1 22,1 1-17,0 0 18,0-1-19,0 0 37,0 1-26,0 0 29,0 0-13,0-1-16,0 0 22,0 1-20,0 0-30,0-1 25,-1 0-28,1 0-36,0 0 47,0 1-7,0-1 116,0 0-17,0 1 78,-1-1-64,1 1-76,0-1 33,0 0-118,0 0-35,0-1 227,0 1-191,0 0 218,0 0-106,-1 1-33,1-1 48,0 1-45,0-1-49,0 1-26,0-1-125,0 1 105,0-1 48,0 0 161,0 0 6,0 1 16,1-1-646,-1 0 386,0 0-451,0 0 558,0-1 1,0 1-2,0 0 0,0 0-40,0-1 11,0 1-117,0-1 24,0 1-105,0-1 117,0 1-179,0 0 86,0-2-129,0 1-182,0 1 111,0-1-150,0 0 193,0 0 200,0-1 63,0 1 97,1-1 0,0 1 0</inkml:trace>
  <inkml:trace contextRef="#ctx0" brushRef="#br0" timeOffset="65">3452 2045 9502,'0'-2'-874,"0"1"816,0 0 7,0 0 66,0 1-11,0 0 72,0 0 20,1 0 67,0 0-24,-1 0-32,0 0-32,1 0-2,-1 0-19,1 0 806,-1 0-643,0 1 637,1-1-785,-1 1-40,0 0-2,0-1-27,0 2 16,1-1 22,-1 0 25,1 1-33,-1 0 6,0-1 1,1 1-30,-1 1 22,0-1 5,0 0 14,0 0-9,0 0-21,0 1 14,0-1-12,0 1 36,0 0-26,0 0 21,0 0-23,0 1 17,0-1 9,0 0-4,0 1 0,0-1-6,0 1 44,0-1-34,0-1 38,0 1-17,0 0-19,-1 0 24,1-1-83,0 1-15,0 0 2,-1-1 17,1 1-13,-1 0-14,1-1-19,0 0 19,0 0-18,0 0 55,0 0-72,0 0 74,0 0 23,0-1 22,0 0-7,0 1 17,0-1-56,0 1 21,0-1-62,0 1 31,0-2-23,0 2 40,0-1-67,0 0 47,0 1-56,0-2 68,0 1-36,0 1 25,0-2-37,0 0 155,0 1-91,0-1 102,0 0-133,1-1 20,-1 1-17,1 0-6,-1 0-8,1 0-3,-1 0 11,0 0 6,0 0 6,0 0-10,1-1-6,-1 1 52,0 0-42,0-1 43,1 1-13,-1-1-18,0 1 25,1 0-27,-1 0 37,1 0-26,-1-1 31,1 1-12,-1 0-11,1-1 16,0 1-19,0-1 11,-1 1-7,0 0 8,1 0-11,0-1-23,0 0 17,-1 1-18,1-1 23,0 1-52,-1-1-12,1 0-3,0 1-48,0-1 89,0 0-53,0 0 57,0 1 51,0-1-42,0 0 44,-1 0-15,1 1 16,1-1 2,-2 0-5,2 1-21,-1-1-11,-1-1 26,1 2-26,0-1-5,0 0 3,0 1 4,-1-1-57,1 1 54,0 0-59,0-1 3,0 1 39,-1 0-49,0 0 56,1 0-33,0 0 23,0 0-28,-1 0 21,0 0-35,0 0 22,0 1-19,0-1 32,0 0 4,0 0-4,0 1 3,0-1 11,0 1-11,0 0 11,0-1-15,0 0 48,0 1 12,0 0 5,0-1-12,0 1 37,0-1 16,0 0 18,0 0-25,0 1 6,0-1-54,0 0 69,0 1-135,0-1 64,0 0-64,0 1 29,0 1 24,0-2-22,0 2 29,1-1-57,-1 0 35,1 0-57,-1 1 68,0-1-72,0 1 41,0-1-42,0 1 38,0-1-1,0 0-1,0 0 0,1 0-20,-1 0 26,0 0-25,0-1-27,0 2 39,0-1-43,0 0 51,1 0-26,-1 0 12,1 1-16,-1-1 16,0 1 29,0-1-26,1 0 25,0 1-31,-1-1 53,1 0 5,-1 1 54,1-1 4,0 0-39,0 0 0,-1 0-15,0-1-9,0 1 77,0-1-65,0 0 50,1 0-79,-2-1 26,1 1-19,0-1 30,0 1-71,0 0 50,-1 0-56,1 0 58,-1 0 2,1 0-10,-1 0 4,1 0 14,-1 0-10,0 0 11,0 0-16,1 0 3,-2 0-1,1 0 6,0 0-7,0 0-42,0 0 32,0 0-32,0 0 16,0 0 18,-1 1-21,2 0-9,-1-1 25,0 1-34,1 1 36,-1-2 29,0 1-22,0 0 26,1 0-34,-1-1-13,0 1 10,0 0-9,1-1 11,-2 1-40,1-1-9,1 1-2,-2 0-34,2-1 23,-1 1-1,-1 0-33,2 0 60,-1 0-25,-1-1 11,2 1 28,-1 0-29,0-1 24,1 0-25,-1 0 68,0 0-47,1 0-81,-1 0 28,1 0-43,0 0 181,0 0 194,-1 0-196,1 0 74,-1 0-223,1 1 42,0-1 62,0 1-8,0-1 0,0 1-12,-1-1-23,1 1 16,0 0-29,0-1 101,0 2 65,0-1 48,0-1 27,0 2-142,-1-1 16,1-1-75,0 2-3,-1-2-30,1 1 2,0 0 9,0 0-4,-1 0-16,1 0-25,0 0 23,0 0 18,0 0 22,0 0-31,0 1 24,0-2 43,0 2-29,0-1 47,0 1-19,0-1-17,0 0 21,0 0-12,0 0-17,0 0 22,0 0-19,0 0-50,0 0 35,0 0-39,0-1 53,0 1-55,0 1-17,0-2-13,0 1 18,0 0 39,0-1 1,0 1-3,0-1 43,0 1-27,0 0 28,0-1 0,0 0-30,0 1 33,0 0-31,0-1 37,0 1-14,0 0 22,0 0-18,0-1 25,0 2-11,0-1 16,0 1-45,0-1 3,0 0-4,0 1 8,0-1-40,0 0-12,0-1-6,0 2-39,0-2 22,0 1-1,0-1 5,-1 0 46,1 1 54,0-1 13,0 1 10,0-1-16,0 1-31,0-1-15,0 0 31,0 1 11,0-1-9,0 1 13,0-1-23,0 1-5,0 0 8,0 0-6,0-1-92,0 0 4,0 1-40,0-1 44,0 0 46,0 1-6,0 0 6,0-1 20,0 2-16,0-1 24,0 1-29,0 0 57,0-1-38,0 2 49,0-2-54,0 0 11,0 1-10,0-1 4,0 1-5,0-1 3,0-1-3,0 1-64,0-1 46,0 1-55,0-1 62,0 1 68,0-1 18,0 0 12,0 0 4,0 1-71,0-1 15,0 1-38,-1-1 15,1 1-5,0-1 16,0 1-81,0 0 11,0-1-82,0 1 86,0-1-58,0 0 29,0 0-30,-1 0 79,1 0-1,-1 0 55,0 0-69,1 0 74,0 0 2,0-1 23,-1 1 56,1 0-102,-1-1 54,1 0-147,0 1 73,0-1-53,0 1 85,-1 0-2,1 0-12,0 0-7,-1 0 6,1 0-8,-1-1-49,1 1-17,0 0-1,0-1 11,-1 1 32,1 0 11,-1 0-24,1 0 21,0 1 0,0 0 2,0-1 7,0 1-4,0 0-58,0-1 42,0 1-100,0-1 158,0 0-84,0 0 165,-1 0-40,1 1 18,0 0-20,0 0-26,0 0-26,0 0 31,1 0-38,-1 1 17,0 0-15,1-1 23,-1 2-40,1-2 32,-1 0-32,0 1 28,0-1-63,0 1 33,0-1-40,0 0 37,0 0-11,0 0 6,0 0-9,0-1-44,0 1 50,0-1-62,0 1 82,0 1-17,0-2 15,0 1-16,0 1 54,1-2 9,-1 2 5,0-1-9,0 1-43,0-2 2,0 2 0,0-1-2,0 1 0,0-1 6,0 0-32,0 0-17,0 0 5,1 1-3,-1-2 32,0 1 5,0 1-10,0-2 1,0 1 64,0 0 8,0-1 6,0 0 34,0 1-46,0 0 11,0 0-5,0-1-43,0 0 14,0 1-29,0-1-32,0 1 131,0-1-212,0 0 192,0 1-81,0-1-4,0 0 95,0 0-57,0 0-1163,0 1 566,0-2-850,-1 1 1036,0-2 181,-1 0 192,0-1 0,0-1 0</inkml:trace>
  <inkml:trace contextRef="#ctx0" brushRef="#br0" timeOffset="66">3422 2095 9705,'-2'0'323,"1"0"-312,1 1 36,-1 1-37,0 0 46,1 1-199,-1 0 40,1 2-124,1-1-156,-1 1 120,1 1-66,0 0 175,1 0 154,-1 0 0,1-1 0</inkml:trace>
  <inkml:trace contextRef="#ctx0" brushRef="#br0" timeOffset="67">2973 2166 9502,'0'-6'414,"0"4"-68,1 0-76,-1 0-111,0 0 6,0 0-40,0 0-28,0 1 1,0-1-15,0 1-31,0 0 29,0 0 14,0 0 0,-1 1 111,1 0-59,0-1 45,-1 1-61,0 0 38,0 0-61,1-1 46,0 1 63,-1 0-1,0 0 113,1 0-108,0 1 43,-1-1-32,-1 0-16,2 1-100,-2-1-47,0 1-59,0-1 73,0 1-154,-1 0 72,0-1-109,-2 0 84,1 0 1,-1 0-8,0-1-35,-1 0-101,0 0 47,-1 1-92,2-2 78,-1 2-24,0-1-6,0 1 11,0 0-16,0 0 25,0 0 22,1 1 2,-1 0-26,1 0 18,0 0-68,-1 0 66,2 0-33,0-1 56,1 1-27,1 0 82,-1 0 16,1 0-12,1 0-26,0-1 180,0 2-56,0-1 167,1 0 90,0 1-104,0-2 138,0 2-156,0-2-24,0 0 27,0 1-88,1-1-9,-1 1-60,0-1-81,0 0 59,0 1-13,0-1-5,0 1 88,0 1-57,0-1 43,-1 1-4,1 0-17,0 1 29,0 0-45,0 0 23,0 1-14,0 0 33,0 1-30,0-1 15,0 1-11,0 1 11,0 0-58,1 0 41,0 0-44,0 0 50,-1 1 22,0-1-20,1 1 16,0-1-2,-1 0-16,0 0 24,0 1-29,0-2-8,0 0 6,0 0-6,0-1 15,0 1-55,0-2-11,0 0-6,0 0 12,0 0 60,1-1-11,-1 0 5,0 0 74,0-1-19,1 0 74,-1-1-26,1 0 10,0 0-39,-1 0 6,1 0-21,0 0 39,-1 0-17,2 0 48,-1 0-16,1 0 4,-1-1 3,2 1-28,-2 0 19,1 0-2,0 0 8,1 0-69,0 0 14,0 1-28,1-1-10,0 1 1,1 0-13,0 0 19,1 1-38,-1-2-23,1 2-2,-1-1 12,2 0-33,-1 1 12,-1-1-93,0 0-185,0 1 73,0-1-145,-2 0 176,0 0-663,-1 0 210,0-1-228,-1 0 453,-1 0 403,0 0 0,0 1 0</inkml:trace>
  <inkml:trace contextRef="#ctx0" brushRef="#br0" timeOffset="68">2975 2159 9502,'0'-2'-37,"0"0"267,0 2 236,0-2-111,0 1-71,0 1-71,-1-1-1,1 1-31,-1-1 22,1 1-15,0 0-10,0-1 153,-1 1-150,1 0 151,0 0-77,-1 0-32,1 2 110,0 0-51,-1 0-13,1 2-49,0 1-77,0 0-23,0 2-35,0 0 60,1 2-51,0-1 2,0 2-16,0 0 11,1 1-35,-2-2 32,1 1-77,0-1 66,-1 0-112,0-2 24,0 0-93,-1-1-227,1-1 65,-1 1-143,1-3 191,-1-1-361,0 1 157,0-2-334,1 1-122,0-2 226,0 0 8,-1-1 333,1-1 311,0 0 0,0-2 0</inkml:trace>
  <inkml:trace contextRef="#ctx0" brushRef="#br0" timeOffset="69">3289 2185 9502,'2'-3'253,"-2"2"-54,0 0 185,1 0-111,0 1 126,0-1-119,-1 0 87,0 0-56,0 1 80,0 0-40,0-1-74,0 1 42,0-1-116,0 1 38,0 0-83,0 0 29,0 0-95,-1 0 26,-1 0-40,1 0 53,-1 0-167,-1 0 35,0 0-102,-1 0 87,1 0-116,-2 0 52,0 0-120,-1 0 39,0 0 39,1 0-50,-2-1 61,0 0-16,-1 0 39,1-1 9,0 1-86,-1-1 49,2 1-111,-1 0 107,1 0-34,1 1 83,-1 0-31,1 0 33,1 0-37,0 0 17,0 1-29,1 0 77,0 0 8,1 1 11,0-1-18,1 1 145,-1 0-35,2 0 122,-1-1-10,1 2-85,0-2 56,0 1-59,0-1 61,0 1-31,0-1 86,0 0-111,-1 1 35,1-1-48,0 0 3,0 0-76,-1 0-7,0-1-75,0 1 77,1 0-58,-1-1 83,0 0-73,0 0 59,1 1-14,-1-1 8,0 1-2,0 0 3,1-1-9,-1 0 4,0 1-2,1 0 43,-1 0-20,0 0 25,0 1 31,1 0 9,0 0 9,-1 1-16,1 0-1,-1 0-36,0 1 42,1 0-8,0 0-21,-1 1 24,1 0-20,-1 0-59,1 1 50,0-1-50,0 1 2,-1 0 31,1-1-33,0 1 44,0-1-49,-1 0-16,1 0-16,0 0 2,0 0 46,0-1-3,0 1 6,0-1 58,1 0-47,-1 0 46,1 0-58,-1-1-36,1 0-11,0 0 1,-1 0 13,1-2-28,-1 0-12,1 0-11,0-1 43,-1 1 28,2-1 25,-1 0 90,1-1-20,0 1 103,1-1-114,0 1 139,0-1-89,1 0 112,0 1-72,0 0 84,1 0-37,-1 0 80,1 0-72,-1 0-32,2 1-12,-1 0-37,1 0-95,-1 1 6,0-1-72,1 1 47,0-2 37,0 2 3,-1-2 42,1 2-151,0-2 37,-1 1-101,0-1 61,-1 0-113,0 0 37,0 0-91,-1 0-211,0-1 98,-2-1-173,1 1 190,-2 0-426,0 1 157,0-1-318,0 0 497,-2 1 186,-1 0 196,-1 1 0,-1 0 0</inkml:trace>
  <inkml:trace contextRef="#ctx0" brushRef="#br0" timeOffset="70">3290 2198 9502,'0'-4'67,"0"3"14,0-2 258,0 1-60,0 1 133,0-1-51,0 0-90,0 1 58,0 1-108,0-1 257,-1 0-262,1 2 155,0 0-235,0 2-43,0-1 53,0 4-58,0-1-9,-1 1-1,1 2 1,0-1 9,0 2 24,0-1-21,0 0-100,0 1 28,0-1-99,0 0-77,0-1 74,0-1-100,0 0 90,0-1-230,-1-1 59,1-1-146,-1 0 147,1-2-277,0 1 81,-1-1-223,1-1 71,-1 0 181,1 0 89,-1 0 165,1-3 176,0 2 0,0-2 0</inkml:trace>
  <inkml:trace contextRef="#ctx0" brushRef="#br0" timeOffset="71">3403 2210 9502,'0'4'0,"1"-2"0,0 0 0</inkml:trace>
  <inkml:trace contextRef="#ctx0" brushRef="#br0" timeOffset="72">3437 2223 9502,'4'-1'151,"-2"0"-26,0 1 140,-1-1 18,-1 1-177,0 0 35,0 1-155,0 1-57,0-1 96,-2 1-55,1 1 69,-1-1-297,0 1 63,1 0-120,-1 1 174,1-1 141,0 1 0,0 0 0</inkml:trace>
  <inkml:trace contextRef="#ctx0" brushRef="#br0" timeOffset="73">3416 2280 9502,'1'5'732,"-1"-3"-1241,1 0 211,-1 0 12,1 0 76,-1 1-60,0 0 41,0-1 106,0 1 14,1 0 109,-1 0 0,0-1 0</inkml:trace>
  <inkml:trace contextRef="#ctx0" brushRef="#br0" timeOffset="74">2473 2299 9502,'1'0'-445,"0"0"685,-1 0-13,0 0-149,0 0 68,0 0-49,0-1 52,0 0-65,0 1 671,0-1-423,0 2 511,0-1-519,0 2-56,0-1 60,0 1-122,0 0 42,0 1-60,0 0 10,0 1-24,0 0-175,0 1 49,0-1-127,0 2 2,0-1 34,0 2-59,0-2 109,0 1-45,0-1 28,0 1-54,0-1-170,0-1 61,0 0-129,-1-2 106,0 0 20,1 0 63,-1-1-34,1 0 117,-1-1-35,0 0 65,0-1 0,-1 0 0</inkml:trace>
  <inkml:trace contextRef="#ctx0" brushRef="#br0" timeOffset="75">3460 2428 9502,'0'-1'38,"0"-1"29,0 1 132,0 1 2,0-1 12,0-1-28,-1 2 60,1-1-29,0 0 116,0 0-41,0 1-23,0 0 2,0 0 230,0-1-36,0 1 35,0-1-156,0 1-268,0 0 42,0 0-41,-1-1 69,1 0-90,-1 1 17,1-1-87,-1 1 72,0-1-89,0 0 62,1 1-99,-1-1 16,0 1-15,1 0 32,0 0 22,-2 0-4,2 0-10,-1 0-21,0 0-47,0 0 81,0 0-32,-1 0 39,1 0-45,-1 1 25,-1-1-31,1 0 39,-1 0 19,0 0-23,0 1 19,-1-1 30,0 0-23,-1 0 31,0 0-41,0-1-35,-1 1 27,1 0-25,-1 0 35,0-1 15,0 1-12,1 0 11,-1 0-9,0 0-3,0 0 2,0 0-9,0 0-40,-2 0 27,2 1-29,-2-1-10,1 1-10,-1-1-6,0 1 9,-1-1-8,1 0-14,-1 0-11,0 0 56,-1 0 49,1 0-4,-1 0-5,2 0 67,-2 0-15,2 0 104,-1-1-39,1 2-43,0-1-12,-1 0-25,0 1-14,0 0 34,-1 0-23,0 0 37,1 0-154,-1-1 53,0 0-131,0 0 102,-1 1-44,0-2 14,0 1 11,0 0-1,1 0 65,0-1-17,-1 0 120,0 1-42,0 0 118,2-1-110,-2 1 30,1 0-28,0 0-6,-1 0 40,0 0-67,-1 0 52,1 0-41,-1 0 4,1 0-40,0-1 25,-1 1-17,1-1-18,0 1-23,-1 0-13,1-1-49,-1 0 82,-1 0-38,1 0 39,-1 0 58,1 1-48,-2-1 46,2 0-51,-1 0 18,0 1-12,0-1 13,1 0-64,-1 0 40,0 0-40,0 0 57,0 0-23,1 1 20,0 0-20,0-1 18,0 1 91,1 0-21,-1 0 82,1 1-44,-1-1-39,0 1-5,1 1-42,-2-1-42,1 0 33,-1 0-23,1 0 13,-1 0 38,-1-1-36,1 1 39,-1-1-72,1 0 37,0 0-46,-1-1 28,1 1 62,0-1-60,0 0 57,0 0-8,0 0-20,0 0 35,-1 1-41,2-2-95,-1 1 20,0 1-84,1-1-22,0 1 31,1-1-56,2 1 89,0 0-8,1 0 47,1 0-5,2 0-27,-1 0 87,1 1-45,0-1 52,2 1 94,-1-1-52,0 1 110,1 0-117,0 0 65,0-1-39,0 0 44,1 0-73,-1 0-37,2 1-22,-1-1 16,1 0 94,1 0-49,-1 0 37,1 0-152,1 0 18,1 0-99,0 0-29,1 1 20,1 0-63,0 0 103,-1 1-307,-1 0 324,1 1-229,0 0 351,-2 0 0,1 1 0</inkml:trace>
  <inkml:trace contextRef="#ctx0" brushRef="#br0" timeOffset="76">675 674 9502,'0'2'-1236,"0"0"1164,0-2 72,0 2 0,0-1 0,0 1 0,0 0 0,0 1 0,0-1 0,0 1 0,0-1 46,0 1 12,0-1 3,0 1-11,0-1 37,0 0-16,0-1 79,0 0-80,0 1 825,0-2-644,0 0 620,0-1-806,0-1-8,0 0 12,0-1 13,0 1-7,0-1 22,0 0-39,0 0 19,0 0-7,0 0-21,1 0 30,-1-2-32,0 1 27,0 0-72,1-1-19,-1-1-4,0 1 6,0 0 9,1 0-31,-1 0 6,0 0-7,0 0 24,0 0 7,0 0 47,0 0 45,0 0 14,0 1-19,0-1 18,0-1-14,0 1 69,0-1-59,0 1 4,0-1-20,0-1-6,0 1 24,0-1-84,0 1 70,-1-1-67,1 0 83,0-1-103,0 1 33,-1-2-135,1 0 56,0 0-35,-1-1 60,1 1-56,-1-1 38,0-1-56,1 0 47,0 1-30,-1-1 49,-1 0-20,2 0 27,-1 0 17,0 0-19,0 1 15,1 0 28,0 1 16,-1 0-1,0 1 65,1 1-16,-1 0 3,0 0-4,0 0 2,1 2 28,0-2 14,-2 1-24,2 0-37,-1-1-17,1 0 25,0 0-19,0-1-9,0 1 4,0-1-3,0 0-40,1 0 41,-1 1-46,2-1 4,-2 1-9,0-1-10,1 0 12,1 0 54,-2 0-13,1 0 7,0 1-17,-1 0 22,0 0-15,1 1 23,-1 0-29,0 1-46,0 1 33,0 0-31,0 1 9,0 0 31,0-1-33,0 1 79,0 0-34,0 0 32,0 0-43,0-1-12,0 1 8,0-1-11,0 1 13,0-1-42,0 0-8,0 0-2,-1 0 9,1-1-15,0 1 37,0-1-42,0 0 105,-1-1-43,0 1 43,1-1 20,0 2-16,0 0 66,0 1-69,0 0 54,-2 1-69,2 0 42,-1 1-31,1 1-62,-2-1 64,1 1-56,1 0 71,-1 0-142,0 0 41,1 0-618,0 0-466,-1 0 37,2 1 63,-1-1 708,0 2 301,0 0 0,1 2 0</inkml:trace>
  <inkml:trace contextRef="#ctx0" brushRef="#br0" timeOffset="77">648 27 9502,'0'-2'617,"0"2"-419,-1 0-107,1-1 94,-1 1-118,1 0-37,0-1 32,0 1-67,-1 0 70,1 0 14,0 0 83,0 0-52,0-1 50,-1 0-77,1 1 67,0-1 13,-1 1 9,1 0 7,0 0-31,-1 0 35,0 0-17,0 0 6,1 0-49,0 0 32,-1 0-72,0 0 8,1 0-26,0 0 15,-1 0-6,0 0 47,0 0-50,1 0 48,-2 0-14,1 0-9,0 0 6,-1 0 3,1 0-31,-1 0 21,0 1-26,-1 1 22,2-2-29,-1 2 21,0-1-21,0-1-9,0 2 32,0-2-33,0 1-3,0-1-20,1 1-7,-2-1 8,1 1-6,0-1-5,0 0-7,0 1 9,-1-1-5,1 1 29,0-1-40,0 0 55,-1 1-12,1-1 11,0 0-21,-1 1 10,0-1-13,1 1 15,-1-1 8,0 1-10,0-1 14,1 0-17,-1 1-63,0-1 45,0 1-43,0-1 60,0 0-47,0 1-17,0-1-13,-1 1 16,2-1-19,-1 1-12,0-1-61,1 0 50,-1 0 5,1 1 56,-1-1 8,0 1-8,1 0 3,-1-1-13,0 1 26,0 0-19,0 0 22,0 0-29,0-1 64,0 1-45,1-1 56,-1 0-65,0 0 50,1 0 16,-1 0 3,0 0-2,1 0-45,-1 0 1,1 0-42,0 0 31,0 0-30,0 1 39,0 0 18,1-1-15,-1 1 15,1-1-22,0 0 5,0 0-7,1 0-15,0 0 7,-1 0-58,1-1 6,-1 1-1,1-1 11,-1 0-50,1 1 18,-1 0-80,-1-1 75,2 1-162,-1 0 68,0 0-1012,1 0 614,0 0-587,0 0 427,2-1 206,-1 1-191,1 0 399,-1 1 145,1 0 163,0 1 0,0 1 0</inkml:trace>
  <inkml:trace contextRef="#ctx0" brushRef="#br0" timeOffset="78">425 75 8847,'3'-2'-37,"-3"1"421,0 1-39,1-2-79,-1 2-1,0-1 2,0 1-8,0 0-40,0-1 320,0 0-242,0 1 206,-1 0-287,1 0-69,0 0-16,0 0-1,-1 0-6,1 0 18,-1 2-14,1-2-34,-1 2 24,1-1-39,0 1 52,0-1-77,0 1 9,0 1-82,0-1 78,0 0-103,0 1 73,0 0-101,0 1 96,0 0-48,0 1 40,-1 0-27,1 2 70,-1-1-11,1 1 42,-1 0 21,1 1 11,-1 0 13,1 0-15,0 0-25,0-1-16,0 1 26,0 0-8,0 1-35,0 0 37,0-1-23,0 0 28,1 1-79,-1 0 54,0 0-66,1 0 20,-1-1 8,0 0-33,1 0-7,0 0-1,-1 0 8,2-1-5,-1 1 16,0-1 10,1 1-15,-1-1 20,1 0-37,-1 1 20,0-1-21,0 1 25,1-1-64,-1 1 3,1 0-61,-2-1-34,2 1 31,-1-1-68,0 1 100,0 0-9,-1-1 60,2 0-26,-1 1 87,-1 0-3,1 0 21,-1-1-26,1 0-16,0 1-32,-1-1 38,1 0-58,-1 1 17,1 0 3,-1 0-61,1 0 71,-1 0-70,1 0 74,-1-1 40,1 0-35,-1-1 24,0 1-42,0-1 39,1 0 16,-1-1 1,1 1-9,-1 0-55,1 1 13,-1-1 2,0-1-66,0 2-8,0 0-12,0-2-34,0 1 53,0-1-9,0 0 15,0 1-10,0-2-7,0 0-31,0 1 18,0 0 47,0-1 0,0 0 0,0 0-9,0-2-66,0 1-10,0-2 3,0 1-237,0-2-934,0 1 730,0-1-630,0-1 1205,0 0 0,1-1 0</inkml:trace>
  <inkml:trace contextRef="#ctx0" brushRef="#br0" timeOffset="79">1220 763 8994,'0'-3'-163,"-1"1"540,1 1-120,0-1 41,0 1-109,0-1 55,0 0-50,0 0 14,0 0-26,0 1-99,0 0-10,0-1 14,0 1 1,1-1-3,-1 1-31,1-1 7,-1 1-127,1-1 96,-1 1-136,0-1 50,0-1-14,1 1 28,0-1 30,-1 0 60,0 0 5,1-1-9,-1 0-10,0 0 49,0 0 29,1-1 17,-1 0-23,1 1 7,-1-2 3,0 1 21,1-2 29,-1 1-50,0-1 12,1-1 16,0 0-49,-1 1 44,1-1-46,0 0-14,0 0 10,-1 0-15,0 1 22,1 0-61,-1 0-17,1 0 1,-1 0-75,0 1 74,0-1-82,0 0 9,0-1-6,0 1 27,0 0 17,0-1 0,0 0 38,0 0-58,0-1 57,0-1-25,0 1 11,0-1-6,0 1 2,0-1 67,1-1 20,-1 1-21,0 1 10,0-2-78,0 3 31,0-2-85,0 1 26,0-1-77,0 1 78,0 0-51,0-1 21,0 1-7,0 0-1,-1 0 85,1 0-44,-1 2 34,0 0-65,1 0 158,0 2-54,-1 0 137,1 0-116,-1 1 141,1-1-73,0 1 105,0 0-46,0 0-88,0 1 37,0-1-139,0 1 16,-1 0-30,1 0 36,0 1-3,0 0 39,0 0-49,0 0 26,-1 2 49,1-2-53,-1 1 47,1 1-118,0-1 59,0 0-63,0 0 8,0 1-19,0 0-1732,0-1 1162,0 2-1501,0-1 1673,-1 1-105,1 0 307,-1 0 110,0 2 134,0-1 0,-1 1 0</inkml:trace>
  <inkml:trace contextRef="#ctx0" brushRef="#br0" timeOffset="80">1230 234 9421,'0'-3'-172,"0"2"248,0-1-23,0 1 24,0 0 74,0 0-53,0 0 186,0 1-99,-1 0 117,1-1-121,-1 1 118,1-1-94,-2 1 114,1 0-120,0 0 50,-1 0-36,0 0 13,0 1-27,1-1-24,-2 1-37,1-1 23,0 1-30,1 0-1,-2 0 0,1-1 0,-1 1-51,1 0 39,0-1-39,0 0 4,-1 0-26,1 1 11,0-1-14,0 0 20,0 0-38,-1 0 9,1 0 0,-1 0 74,0 0-20,0 0 10,-1 0-36,0 0 13,0 0-12,-1 0 7,1 1 2,-1 0-10,0 0 13,0 1-13,0-1 9,0 1-9,0-2 13,1 1-50,-1 1-14,0-2-1,1 0 8,0 0-15,-1 0-20,1 0-19,-1 0 22,1 0-5,0 1-9,-1 0-46,1-1-3,0 1 41,0 1 12,0-2 2,1 1 24,0 0-35,0 0 32,0-1-37,1 1 28,-1 0-25,1-1 28,1 0-13,-1 1 9,0-1-10,1 1 11,1-1-186,0 0 52,-1 0-126,1-1 89,0 0-11,0 0 17,0 0-42,-1 0 93,1 0-102,-1 0 49,1 1-1325,0 0 827,0 0-868,0 0 1272,1-1 119,1 1 141,-1-1 0,1 1 0</inkml:trace>
  <inkml:trace contextRef="#ctx0" brushRef="#br0" timeOffset="81">1026 268 9502,'0'-3'427,"0"3"-288,0-1 38,0 1 13,0-1 25,0 0-16,0 1-12,0 0-10,0 0 27,-1 0-11,0 0 0,1 0-14,-1 0-36,0 0 36,1 0-34,-1 0 32,1 0-21,0 0-20,0 2-51,0-1-1,0 0 25,0 1 22,-1-1 14,1 1-18,0 1 4,-1 0-48,1 0-24,0 1-7,0 1 9,-1-1-45,1 1 30,0 1-87,0 1 61,0-1-59,0 2 36,0 0-69,1 0 20,-1 1-20,1 1 35,0-2-23,-1 2 24,2-1 12,-1 1-11,-1 0 70,2 1-30,-2 0 25,1 2-29,-1-2 55,0 2-42,0 1 44,0-1-50,0-1 91,-1 1-16,0-1 80,0 0-68,1-2-11,-1 1-23,0-2-65,1 0-2,-1-1-15,1 0 22,0 0 9,-1 0 26,1-1-31,0 0 22,0-1 43,0 1-41,0-1 42,0-1-57,0 1-43,0-1 22,0 0-80,-1 1 40,1-1-44,-1 0 47,0 1-45,0-1 25,0 0-2,1 0 0,-1-1-144,0 1 31,1-2-124,0-1 76,0-1-221,0 1 48,0-1-175,0-1 213,2 0-298,0 0 439,0 0-248,0-1 469,1-1 0,-1 0 0</inkml:trace>
  <inkml:trace contextRef="#ctx0" brushRef="#br0" timeOffset="82">1468 1383 9502,'0'-3'206,"-1"2"117,1 0 244,0 0-106,0 1 209,-1 0-213,1 0 120,0 1-365,0 3-183,0 1 25,0 3-88,0 1 116,0 2-49,0 0 100,0 3-52,0-1 50,0 1 74,0 1-4,0 0 25,0-1-1,0 2-57,0-2 1,-1 1-26,0-1-70,1 0 51,-1-2-41,0 0-175,1-2 44,-1-1-145,1-1 139,0 1 88,0-3 32,0 0-33,0-1 54,0 0-1101,0-1 257,0-1-697,0 0 321,0-2 698,0 1-76,0 0 511,-1-1 0,0 1 0</inkml:trace>
  <inkml:trace contextRef="#ctx0" brushRef="#br0" timeOffset="83">20 907 9502,'0'-3'-424,"0"3"326,0-1 55,0-1 13,0 2 15,0 0 31,0-2-34,0 2 59,0 0-15,0 0 13,-1 0 94,0-1-19,1 1 97,0 0-102,-1 0 124,0 0-76,1 0 128,-1 0 32,1 0-55,-1 1 55,-1-1-61,2 0-9,-2 2-41,2-2 2,-2 2-1,1-1-7,-1-1 50,1 1-74,0 0 30,-1 0-51,2-1 18,-1 0 160,1 0-227,0 0 180,1 0-236,1 0 47,-1 0-49,1 0-36,0 0 8,0 0-10,0 0 16,-1 0 29,1 0-34,0 0 46,-1 0-38,1 0-21,1 0 12,-1 0-40,0 0 36,1 0-27,1 0-36,-1 0 56,1-1-29,0 0 47,1 0-59,1-2 42,0 2-45,1-1 53,1-1-61,-1 0 43,2-1-53,0 0 65,2 0-32,0-2 22,2 1-29,0-2 82,1 0-48,2-1 49,0 0 27,2-1-16,0 0 79,2-1-81,1 0 62,0-1-27,0 1 20,1 0-21,0 0-110,-2 0 40,1 1-34,-1 0 57,0 1 58,-1 0 1,-1 1 12,0 1-73,-3 0-3,1 1-46,-3 1-99,0 0 36,-1-1-98,-1 2 73,1 0-67,-2-1 35,1 0-61,-2 1 67,-1 0-160,0 1 57,-1-1-125,-1 2 110,-2-1-196,0 1 73,-1 0-147,-2 1-91,0 0 143,-1 0 25,1 0 210,-2 2 214,0-1 0,0 2 0</inkml:trace>
  <inkml:trace contextRef="#ctx0" brushRef="#br0" timeOffset="84">18 928 9502,'0'-2'640,"0"0"-110,0 1-162,0 0 73,0-1-80,0 2 65,0-2-128,1 1 38,0 0-48,-1 0 87,0 0-152,0 0 52,0 0 279,0 1-108,0 0 235,0 0-370,0 0-76,1 0-83,-1 0-16,1 0 31,-1 0-32,1 1 15,-1-1-17,0 1 3,0 0-24,0-1 29,0 0-25,0 1 30,0 0-56,0 0-10,1-1-6,-1 1-59,0 0 40,0 0-60,0 1 51,0-1-58,0 1 71,1-1-30,-1 0 29,0 2-35,0-1-23,0 0-42,0 0 0,0 1 53,0 1-28,0 0 107,0-1-54,-1 2 47,1 0-48,0 1 54,-1 1-37,1 0 40,0 2-42,0 0 42,0 0-23,0 1 42,0 1-48,0 0 7,-1 0-5,1 0-4,0 2 47,0-1 18,1 1-6,-1 0-51,0 1-12,0 0-36,0 0 50,1 0-77,0 0 13,-1 0-76,1 0 76,-1-1-63,0 1 27,0 0-11,0 0 16,0 0-24,0 0 18,0 1-91,-1 1 65,-1-1-17,2 1 50,-2 0 65,1 0-34,-1 0 47,2-1-66,-1 0 11,0-1-5,0 1 16,1-2-14,0 0-52,0-3 38,0 2-39,0-2 53,0-1-9,0 0 5,0-1-7,0-1 16,0 0-7,0-1 4,1 1 18,-1-1-19,1 0 11,0 0-24,-1-1-40,0 0 32,0 1-16,1-2 30,-1 1-109,0 0 17,0-2-100,0 0 107,0 0-155,0-1 89,0 0-126,0 0 137,0-1 26,0 1 26,0-1 130,0 1-51,0 0 130,0 0-134,0 0 45,0 1-39,0-1 8,0 0 36,0-1-161,0 2 28,0-2-40,0 0 76,0 0-114,0-1-381,0 1 153,-1-1-742,1 0 390,0 0-86,0 0-468,0-1 986,0 1-441,-1-2 772,1 1 0,-1-1 0</inkml:trace>
  <inkml:trace contextRef="#ctx0" brushRef="#br0" timeOffset="85">672 687 9502,'0'-3'-589,"0"2"437,0 0 310,0 0-18,1-1 201,-1 1-95,0 0-39,0 0-43,0 1-7,-1-1 12,1 1-38,-1-1 43,0 0-48,1 1-2,-1 0 3,0 0-5,0 0 124,1 0 291,0 0 14,0-1 693,-1 1-732,1 0 301,-1 1-677,1-1-5,0 2-56,0 0 42,1-1-42,-1 2-65,1 0 15,-1 0-109,0 1 48,0 0-9,1 1 41,-1 1 18,0 2 85,0-1-16,0 1 21,1 1-43,-1-1-43,0 1 32,1 0-30,-1 1 37,1-2-50,1 1-17,-2 1 11,2-2-46,-1 2 93,0-1-43,0 1 2,-1 0-15,0 0-20,1 0 16,-1-1-33,0 1 54,0-1-60,0-1 63,0-1 28,0-1-18,0 0 27,0-1-37,0-2-45,0 0-12,1 0-86,-1-1-34,1-2 0,0 1-13,0-1 18,0 0 21,0-1-20,0 0 38,0 0-241,0-1 76,-1 1-186,1-1 147,-1 1 14,0 1 12,0-1-17,0 1 0</inkml:trace>
  <inkml:trace contextRef="#ctx0" brushRef="#br0" timeOffset="86">718 950 9502,'-2'1'-911,"0"0"928,1-1 65,-1 1 236,2-1-127,-1 0-67,0 0-22,0 0-29,1 0 38,0 0 21,-1 0-20,0 0 9,1 0-12,0 0-17,0 0 12,-1 0-13,0 0 15,0 0 0,1 0 0,0 0 103,-1-1-82,0 1 268,1 0 55,0 0-41,0-1 3,-1 0-275,1 1-38,1 0-19,-1 0 31,0-1-36,1 0 26,0 1-22,0-1-21,1-1 15,-1 2-18,0-2-17,2 1 30,0-2-17,-1 1 31,1 0-20,-1 1 8,2-2-29,-2 1 47,1-1-13,1 1 11,-1 0-16,1-1 31,0 1-30,0-2 31,1 0-24,1 1-40,0-2 38,1 0-36,0 1-31,1-2-19,-1 1 0,2 0 12,0-1-24,0 0 13,1 0-90,0-1 40,0 0-17,1 1 46,0-1-14,0 1-12,0-1 23,1 0-32,0 0 45,0 1-18,1-2 5,-1 1-9,1 0-24,0-1 39,2-1-42,-1-1-25,0 2-26,2-2 2,-2 1 7,1 0 41,0 0 6,-1 0-24,-2 1 29,0 1 47,0 1 21,0-1 0,-3 2-22,1 1 51,-2 0-28,-1 0 95,0 1-46,-1 0-20,-2 1-24,0 0 77,-1 0-32,0 1 115,-1 0-105,0 0 75,-1 1-41,1 0 19,-1 0-19,-1-1-59,2 1-3,-2-1 5,1 0 11,1 1-45,-2 0-14,2 0-6,-1 0-78,-1-1 63,2 1-75,-1-1 13,-1 1-3,1-1 9,0 1 27,0 0-56,0 0 34,0-1-104,0 1 95,1-1-79,-2 1 35,1 0-23,0 0-392,-1 0 282,0 0-723,0 1 455,0 0-60,0 1 300,0 0 287,1 1 0,-1-1 0</inkml:trace>
  <inkml:trace contextRef="#ctx0" brushRef="#br0" timeOffset="87">34 1716 9502,'5'-2'-50,"-3"2"37,0-1-36,0 0 96,-1 0 2,0 0 55,0 0-8,-1 1-34,0-1-9,0 1-5,0-1-5,0 1 46,-1-1-12,-1 1 10,2 0 63,-2 0-45,1 0 58,1 0-73,-1 0-43,1 0 24,-1 0-36,1 0-5,-1-1-4,1 1-13,0-1 21,-1 0 36,1 0 5,-1 0-5,1 0 103,-1 0-27,1 0 80,-1 1-93,0-1 52,1 0-19,0 0 28,-1 1-27,1 0-108,-1-1-35,1 1 16,-1 0 2,1 0 10,0-1 26,0 1 143,0 0-188,-1 0 155,1-1-285,1 1 80,1 0-3,-1 0 90,2-1-70,-1 0 58,1 1 12,0 0 39,0 0-2,0-1-17,2 1-16,0 0-33,1 0 70,0 0-32,1 0-109,2 0 33,0 0-125,1 0 106,2 0-85,0 0 61,1 0-90,0 0 62,2 0 21,-1 0 9,2-1 84,1 1-73,1-1 67,0 1-80,0 0 81,1 0-47,0 0 55,1 0-34,0 0-80,0 0 75,0 0-70,2 0 23,-2 0-24,2 0-8,0 0 14,0 0 24,0 0 14,0 0-28,0 0 81,0 0-57,0 0 57,1 0-66,0 0 59,-1 0 13,2 0 5,-1 0 1,0 0 0,0 0-14,1 0 26,-1 1-44,1 0-8,-1-1 7,1 1 0,0-1 1,0 1-3,0 0 2,-1-1-37,1 0-7,0 1-7,-1-1 1,2 1-26,-3-1 33,1 0-45,0 0 61,-1 0 30,0 0-19,0 0 17,-1-1 93,-1 1-28,0 0 110,1 0-107,-3 0-7,2 0-46,-1 0 1,-1 0-42,-1 0-17,2 0 6,-3 0 7,1 1-11,0-1 38,-1 0-54,0 0 63,-2 0-66,0 0-10,1 0-29,-2 0 27,1 0 21,-2 0 25,1 0-18,-2 0 74,2 0 13,-2-1 7,2 0-7,-1 1-62,-1 0 11,-1-1-5,1 0-106,-2 1 19,0 0-96,-2 0 103,0 0-63,-2-1 32,-1 1-19,-1 0-48,0 0 97,-1 0-40,-1 0 32,1 0 18,-2 0-92,0 0 23,0 0-21,1 0 31,0 1 47,0-1-36,0 0 20,1 1-19,1-1 24,0 1-65,1-1 8,-1 0-62,1 0 20,-1 0 39,1 0-8,-2 1 47,1-1 28,-1 1 18,1 0-15,-2-1 40,3 0-74,-1 1 42,0 0-33,1 0 46,0-1 16,0 2 44,-1-1 0,1 2 0</inkml:trace>
  <inkml:trace contextRef="#ctx0" brushRef="#br0" timeOffset="88">1228 650 9502,'0'-3'139,"0"2"0,0 0 38,0 0 13,0 0-1,0 1 3,0-1-10,0 1 34,0-1 123,-1 1 48,1 0 119,0-1-105,0 1-67,-1 1-141,1-1-109,-1 2-10,1-1-1,0 1 26,0-1-20,0 0-3,0 2-17,0-1 15,0 2-4,0-2 48,1 2-80,-1 0 64,0 2-32,0-1 15,0 1-2,0 0-34,0 1 24,0 0-27,0 1-6,0 0-10,0 2-1,0-1 18,0 1 96,0 0-40,0 1 28,0 0-55,0 0-44,0 0 41,-1-1-38,1 0 45,0 0-89,0-1 20,0 1-68,0-1 20,0-1-12,0 1 36,0 0 32,0-2 32,0 2 11,0-1-24,0-1-57,0 0-6,0-1-22,1 0 21,0-1-16,-1 0 1,0-1-4,0 1 10,1-2 29,-1 0 10,0-1-14,0 1-15,-1-1 19,1-1-29,-1 1-4,0-1 10,1 1-17,0-2 26,-1 1-176,0-1-619,1 0 197,-1 1-425,1-1 608,0 0-258,0 1 203,0-1-156,1 1 368,0-1 129,0 1 149,-1 0 0,2 0 0</inkml:trace>
  <inkml:trace contextRef="#ctx0" brushRef="#br0" timeOffset="89">1219 993 11624,'0'2'700,"0"-1"-577,-1-1 23,1 0 30,0 0 0,0 1-82,1-1-53,-1 1-61,2-1 57,-1 0-4,2 0 39,-1-1 9,0 0-22,0 1 24,1-1-15,0 0-18,0-1 21,1 1-10,0-2 23,0 1-60,2-1-18,-1 0-9,3-1-39,-2 0 49,2 0-15,0-1 18,0 0-38,1 0-12,1 0-21,-1-1-50,1 1 63,1-1-55,0 1 52,0-1-40,1-1 4,0 1 7,3-2-5,-1 1 99,2-2-9,0 0 17,1-1 2,0 1-29,1-2 3,0 2-7,1-1 15,-2 1-20,2-1 29,0 2-10,0-2-5,-1 1 10,1 0-3,0 0 40,1 0-23,-2 0 22,1 0-44,0 0-79,0 0-16,-2 1-4,2-1-41,-2 0 52,0 1-1,-3 0-81,0 1 77,-3 1-93,0 0 87,-3 1-84,0 1 106,-3 1-84,-2 1 86,0 1-118,-2-1-131,0 2-203,-1 0-3,0 0 155,-2 2 182,1-2 191,-1 2 0,2-1 0</inkml:trace>
  <inkml:trace contextRef="#ctx0" brushRef="#br0" timeOffset="90">1468 1396 9502,'-4'0'205,"2"0"-49,1 0 22,-1 0-32,1 0 90,-1 1-25,2-1 92,-2 0 56,1 1 601,1-1-483,0-1 527,0 1-770,0-1 122,0 1-100,2-2 8,-1 1-80,0 0 1,1 0-91,0-1 28,1 1-27,0-1 12,0 0-60,-1 1 2,2 0-44,-1-1-42,1 1 41,1 0-52,0 0 52,0 1-85,1 0 25,0-1-74,1 1 62,0-1-84,1 1 38,0-1-57,0 1 63,0 0-129,0-1 48,-1 1-100,0 0 105,-1 1 7,-1-1 63,0 2 43,-1-1 68,0 2-30,-1-1 4,0 1 29,0 0 1,-1 0 91,-1-1-97,0 1 124,0 0-74,-1-1 108,0 0-23,1 0-28,-1 0 33,0 0-36,0-1 30,0 1-59,0 0 27,0-1-36,0 1-12,0 0 25,0 0-24,0 0 17,0 1-14,1-1 3,-1 1-6,0 0 48,1 0-30,-1 0 33,1 1-59,0 0 8,0 1 3,-1-1 5,0 1-49,0 1-23,0 1-8,0 1-36,0 0 86,0 2-38,0 0 42,0 1 41,0 2-43,0-1 39,0 1-58,-1 0 80,0 0 7,0 0 14,1-2-68,0 1-20,0-1-26,-1-1 47,0 0-8,0 0 1,1-1-8,-2 1 28,1-1-1,0 0 1,0-2-16,0 0-91,0-1 11,0 0-76,1-1 77,0-3-163,0 1 78,0-1-110,0-1-945,0-1 206,0 0-632,0-1 856,0-1 390,0 0 357,-1 0 0,0-1 0</inkml:trace>
  <inkml:trace contextRef="#ctx0" brushRef="#br0" timeOffset="91">1924 662 9502,'-1'-4'-10,"1"3"66,0 1 7,0-2 82,-1 1 47,1 1 24,-1-1-15,1 1 111,0-1-89,-1 0 124,1 1 1,-1 0-39,0-1 42,1 1-136,0-1 36,0 1-40,-1-1-11,1 1 586,0 0-508,-1 0 448,1 0-594,0 2 21,0-1-59,-1 2 42,1-1-46,0 1 42,0 0-21,0 0 30,0 1-25,0 0 30,0 1-37,0 0 1,0 0-7,0 1 13,0 0 5,0 1 0,0 0-5,0 1-74,0 1 54,0 0-43,0 0-10,0 0-12,0 1-15,0-1 6,-1 1 30,1-1 26,0 1-31,0-2 32,0 2-68,0-1-33,0 0 2,0 1 11,0-1-11,1 1 56,-1 1-74,0 0 49,0 0 9,0 0-12,0 0 43,0 1-13,0 0 8,0 1-15,-1-1 13,0 1-10,1-2 12,-1 1-17,-1 0 39,1 0-26,-1 0 39,0 0-42,1-1 16,-1 2-14,0-2 8,1 2 20,-1-1-16,1 0 17,0 0-88,0-1 44,1 0-46,0-1 60,0-1-87,-1 0 16,1-1-83,0 0 86,0 0-103,0 0 69,0 0-117,0 0 115,0 0-18,0 1 71,0-1 19,0 2-22,-1-1 15,0 2-30,1-1 36,-1 0-24,-1 1 35,1-1-44,0 0 80,-1 1 19,1-2 28,-1 0-28,1-1-60,1 0-10,-1-1 8,0 1-47,0-1-4,1 0-12,-1 1-53,0-1 28,1 0-6,-1 0 5,0 1 42,0 0 0,0 0-7,-1 1-2,2-1 62,-2 0-56,1 1 55,-1-1-62,2 0 60,-1 0 9,-1-1 7,2 0 51,-1 1-89,1-2 60,-1 1-88,0-1 37,1 0-33,0 1 39,0-2-50,-1 0-5,1 0-8,0 0 3,0 0 47,0 0-14,0-1 10,0 1-17,0 0 41,0-1-34,0 0 29,0 1-38,1-2 24,-1 0-15,0 0 19,0-1-10,1 0-6,-1 0 14,1-1-36,-1 0 27,1 0-24,-1-1 26,0 1-133,0 0-121,1-1-138,-1 0-131,1 0 130,-1-1-543,0 1 521,1-1-924,-1 1 1055,0 0-365,1 1 659,0 0 0,-1 0 0</inkml:trace>
  <inkml:trace contextRef="#ctx0" brushRef="#br0" timeOffset="92">1491 1113 9502,'0'-5'836,"0"3"-151,-1 1-277,0 0 44,-2 1-100,1 0 69,0 0 136,0 0-154,1 1 133,0-1-204,0 1 11,1 0-86,-1 0 74,2 0-241,-1 0 13,1 0-155,1 0 127,1 0-175,1 1 112,0-1-126,2 1 101,-1-1-118,1 0 48,0 1-144,1-2 127,0 2-50,2-2 67,-1 0-76,1 0 59,1-2-15,1 1 47,0-1-32,0-1 4,0 0-9,1 0 16,0 0-101,-2 0 38,1 0-129,-1 1 134,-2 0-46,-1 1 105,-1 0-67,0 0 63,-1 1 126,-2 0-17,0 0 104,-1 1-3,-1 1-54,1-2 57,-2 2 117,0-1-61,0 0 121,1-1-108,-1 1-155,0-1 81,0 0-136,0 0-11,1 1-8,0-1-106,-1 0 112,1 0-53,0 0 43,-1 1-45,1-1 99,0 1-29,0-1 76,-1 1-12,1 1-46,-1-2 45,2 2-39,-2-1 51,0 1-6,0-1 20,0 1-16,0 1-70,0-1 59,0 1-58,0 0 116,-2 0 11,1 1 5,0 0-15,0 0 1,0 0 19,0 1 5,0-2 54,1 2-105,-1-2 57,1 1-52,-1 0-16,0-1 31,1 0-30,-1 1 50,0 0-111,-1 0 32,1 0-95,-1 1 63,0 0-28,0-1 49,0 1-12,0 0 24,1-1 15,-1 1-18,1-2-34,0 1 18,-1-2-16,2 1 32,-1-1-36,0 0 25,0-1-31,-1 0 47,1 0 56,-1-1-38,0 0 39,-1 0 25,0 1-20,0-1 68,-1 0-64,0 0 184,0-1-63,0 1 122,-1 0 3,1-1-68,-1-1 39,-1 1-55,0-1-44,0 0-45,0 1-3,0-1-32,-2-1 59,1 2 29,0-1-15,0 0-17,-2 2-70,2-1 15,0 1-11,0-1-207,1 0 40,1 1-136,0 0 111,2 0 130,1 0-50,0-1 104,1 0-101,1 1 26,1 0-52,0 0 0,0 0 0</inkml:trace>
  <inkml:trace contextRef="#ctx0" brushRef="#br0" timeOffset="93">236 1132 9502,'0'-3'435,"0"1"-317,0 1-35,0-1 159,0 1-28,0 0 98,0 0-96,0 0 41,0 0 205,0 1-118,0 0 103,0 1-256,0 1-62,0 0-8,0 2 10,-1 0-33,1 2-23,0-1 11,-1 2-53,0 0 36,1 1 13,-1 0-1,1 2-38,-1-1-13,0 1-90,0 0 85,0-1-23,1 0 59,-1-2-20,1 0-246,0-1 71,1 0-179,-1-2-45,1 0-93,0-1-48,0 0-7,0-2-129,0 0 162,0 0-177,0-1 264,-1 0 196,0-2 86,1 1 104,-1-2 0,1-1 0</inkml:trace>
  <inkml:trace contextRef="#ctx0" brushRef="#br0" timeOffset="94">237 1135 9502,'-5'-1'0,"3"1"441,-1 0-80,1 0 297,0 0-3,0 0-196,0 0 111,0 0-223,1 0-12,0 1 146,1-1-176,0 0 124,1 0-295,1 0 9,1 0-61,0 0 37,0 0-36,1 0 48,0 0-88,0 1 22,0 0-99,1 0 97,0-1-148,-1 1 86,1 0-106,1 0 68,0-1-86,0 1 37,1 0-71,0-1-68,0 0 56,1 1-74,0-1 53,0 1 56,-1 0-58,0 0 83,1 0-93,-1 0 53,-1 0-44,0 0 36,0 0 49,0 1 17,-2-2-9,1 1-3,0 0 80,-1 0-3,0 0 86,0-1 6,-2 1-22,2 0 25,-2-1 3,0 0 4,0 0-17,-1 0-22,0 0 31,-1 0 335,1 0-148,-1 0 256,0 0-382,0 0-38,0-1 19,0 0 90,0 1-65,0 0 79,0 1-180,0 1 26,0-1-50,0 2-13,0 0-3,1-1-47,-1 1 33,0-1-1,0 1-62,0 0 97,1 0-55,-1 0 44,1 1-60,-1 0 31,1 0-39,-1 0 58,0 0-59,0 0-28,1-1 4,-1 2 3,0-2 63,1 0-9,-1 0 5,0 0-10,0 0 58,0-1-53,0 0 41,0 1 20,0-1-50,0-1 61,0 1-43,0-1-13,0-1 29,0 1-27,-1 0 60,1-1 6,-1 0 8,1 0-14,-1 0 117,-1 0-38,1 0 109,-1 0-59,1 0-73,-1 0 7,0-1-28,-1 1 37,0-1 51,0 1-29,-2 0 98,2 0-78,-2 0 98,0 0-89,-1 1 132,-1 0-88,1 1 124,-1-1-113,-1 2 57,1-2-74,-1 1 55,1 0-90,0-1-2,0 1-33,1-1-1,0 0-145,1 0 24,-1-1-96,2 1 17,0 0 70,1-1-47,0 0 51,1 1-465,0 0 119,1-1-1376,0 0 707,1 0-572,1 0 1031,1 0 278,1-1 269,0 0 0,1-1 0</inkml:trace>
  <inkml:trace contextRef="#ctx0" brushRef="#br0" timeOffset="95">1478 1167 9502,'0'-5'-156,"0"4"503,0-1-140,-1 0 85,1-1-99,0 0 87,0 1 16,0 0-38,0 0 58,0 0-100,0 0 130,1 0-85,-1 1 81,0 0-86,1 0 26,0 1-19,-1-1 40,0 2 104,0 1-76,0 0 71,0 2-110,0 1 74,-1 1-62,0 1 61,-1 1-106,1 0-39,-1 0-41,0 0 5,1-1-297,0 1 73,1-3-170,0 1 139,-1-1-445,1 0 111,1-2-302,-1 0-313,0 0 332,0-1-360,1-1 156,-1 0 274,0 0-54,1-1 257,-1-1-67,1 0 300,0-1-117,1-2 299,-2-1 0,2 0 0</inkml:trace>
  <inkml:trace contextRef="#ctx0" brushRef="#br0" timeOffset="96">999 1150 9502,'-5'-1'760,"3"0"-162,1 0 498,-1 1-482,1-1 134,1 1-221,0 0 177,-1-1-278,1 0-108,0 0-88,1 0-83,-1 0-15,3 0-56,-1 0 55,0 1-71,2-1 68,0 1-63,1 0 81,0 0-96,2 0 21,-1 1-71,2 0 96,0 0-211,0 1 94,1-1-178,-1 1-61,1-1 75,0 1-79,1-2-27,0 1 109,1-1-85,0 0 91,2 0-202,-1 0 29,0-1-121,0 0 106,-1 0 78,-1 1-2,-1-1 66,1 1 4,-2-1 54,-1 1 11,0 0-6,-2-1 110,-1 1-20,0 0 58,-2 0-72,0 0 263,-1 0-45,0 0 312,-1 0-156,0 1-29,0-1-79,0 1 136,-1-1-17,0 1 99,0 0-65,0 0-82,0 0 7,1 0-24,-1 0-184,1 0 23,0 0-134,0 1-58,0-1 54,0 2-63,0-2 46,0 1 51,0 0-48,0 1 67,0-1-40,0 1 105,0 0-80,0 1 69,0 0-85,0-1 67,0 0-45,0 1 48,0 0-136,0-1 29,-1 1-93,1 0 105,0-2-98,-1 2 74,1-1-116,-1 1 120,0-1-26,-1 0 54,1 1-14,-2 0 127,1-1-15,0 0 115,0 1-135,0-1 72,-1 0-81,1 0 119,-1 0-44,1 0 66,-1-1-77,0 1 54,0-1-92,0 0 47,1-1-42,-1 1 111,-1-1-29,0 0 85,0 0-90,-1-1 120,0 0-77,1 0 139,-1 0-138,-1 0 148,0-1-109,0 0 116,-1-1-41,0 1-31,0-1 11,0 1-176,0-1 4,1 1-135,0-1 110,0 1-575,2-1 186,-1 0-402,2 1 388,0 0-820,0 0 319,1 1-304,1 0 612,1 0 535,0 2 0,0 0 0</inkml:trace>
  <inkml:trace contextRef="#ctx0" brushRef="#br0" timeOffset="97">1039 1174 9502,'-3'0'-335,"2"0"318,0-1-35,0 1 37,0 0 17,1-1-8,-1 0 13,-1 0-49,2 1 21,-2 0-26,1 0 32,0 0 59,0 0-41,0-1 43,0 1 9,0-1 17,0 1 4,0 0-15,0 0 81,0-1-29,0 0 103,0 1-74,1-1-32,-1 1-26,1-1 10,-1 0-9,1 0 19,0 1-11,0 0 3,0-1 205,0 0-90,0 1 438,0 0-360,0 0 195,1 0-236,-1-1 7,1 1-22,-1 0-29,1 0 121,-1 1-59,0-1 112,0 2-5,0 1-76,0 1 68,0 0-108,0 3-50,-1 0-53,0 1-23,0-1-119,1 1 23,-1-1-106,1 1 119,-1-1-232,1-1 122,0 0-143,0 0 119,1-1-79,-1-1-6,0 0-75,1-1-328,-1-1 164,0-1-284,0 1 284,0-2-555,1 0 498,-1 0-325,1-1 628,-1-1 164,1-2 0,0 0 0</inkml:trace>
  <inkml:trace contextRef="#ctx0" brushRef="#br0" timeOffset="98">572 1175 9007,'0'-3'333,"0"1"-126,0 0-42,0 0-44,2 0-8,-1 0-45,0 0 50,0 0-59,0 1 54,-1 0 96,1 0 588,0 0-362,-1 1 603,-1 1-680,1 1 99,-1 1-141,1 1-44,-1 0 3,0 1-42,0 2-103,1 0-40,-1 0-80,0 1 74,1 0-35,-1 0 40,1 0-11,0 0 23,0-1-125,0 0 28,0 0-95,0-2-274,0 1 131,0-2-256,0 0 246,1-2-457,1 1 193,-2-1-376,1-1-36,0-1 246,0 0 46,-1 0 324,1-2 304,0 0 0,-1-2 0</inkml:trace>
  <inkml:trace contextRef="#ctx0" brushRef="#br0" timeOffset="99">594 1157 9502,'-3'0'1283,"3"-1"-914,-1 0 22,1 0-77,0 1 61,0-1-79,0-1-92,0 2-5,1-1-68,0 0-37,1 1 43,0 0-39,1-1-45,0 1 8,1 0-80,0 0 92,1 0-36,0 0 7,-1 1 17,2-1-59,0 1 58,0 0-58,0-1 45,1 0-80,0 0 94,1 1-80,0-1 77,0 0-114,-1 0 31,0 0-96,1-1 97,-1 1-128,0 0 83,0 0-95,-1-1-34,0 1 52,0-1-86,0 1 7,-1 0 39,0 0-57,0-1 112,0 0-63,-2 0 103,0 1-67,0 0 61,-1-1 67,0 1 3,-1-1 34,-1 1 1146,1 0-906,-1 0 937,0 0-1144,1 2-22,-1-1-6,1 1-31,-1 0 28,0 0 63,0 0-9,1 1 14,-1 0-54,1 1 9,-1-1-2,0 2 26,0-1-43,1 0-6,-1 1-10,0 0 9,0-1-99,0 1 23,0-1-120,0 1 58,0-2 0,0 2 39,0-1 28,0 0-38,0 1-4,0-1-39,0 0 33,0 0 85,0 0-16,0-1 15,0 0 6,-2 0-1,1 0 19,0-1-10,-1 1 7,1-3 17,-1 2 17,1-1-15,-1-1 109,0 0-42,0 0 100,0 0-22,0 0-44,-1 0 40,1 0-57,-2-1 194,0 0-51,1 0 118,-2 0 35,1 0-113,-1 0 80,-1-1-87,0 1 7,0 0-5,0 0-40,-1-1-32,0 1 110,0 0-45,0 0 128,0 0-102,-1 1-87,1 0-18,0 0-118,0 0-1,1 0-10,2 0 26,-1 1-549,3 0 145,-1-1-403,2 0 416,-1 0 174,3 0 101,0-1 32,2-1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780 677 24575,'-32'0'0,"22"-2"0,7-3 0,-1 1 0,0-3 0,1 0 0,-2-2 0,2-1 0,-1-1 0,0-2 0,0 1 0,0-3 0,0 1-232,0-1 174,0-1-174,0 0 232,0-1 0,-1 1 0,0 2 0,2-1 0,0 3 0,1 0 0,1 2 0,0 1 0,0-1 0,1 0 0,0-1 0,0 1 0,0-1 0,0 0 0,0 0 0,0 0 0,0 0 0,0 1 0,1 0 0,1 0 0,0 0 0,0 1 0,1 0 0,1-1 0,-1 1 0,1-1 0,0 1 0,1-2 0,1 2 0,-1-1-319,1 0-78,1-1-1,0 0 80,1 0 318,0 0 0,0 0 0,1 0 0,-1 1 0,0 1 0,1 1 0,-1 0 0,0 1-148,0 0-35,0 1-1,1-1 38,-1 1 146,1 1 0,-1-1 0,0 1 0,1 1 0,2-3 0,2 2 0,3-1 0,-3 1 0,0 2 0,-4 2 0,1-1 0,0 2 0,-1-1 0,5 1 0,-1 0 0,3 0-44,-1 0 33,-1 1 174,-3 3-111,0 1 781,0 3-677,-3 2 471,1 1-627,-2 1 0,1 2 127,-3 0-96,1 3 97,-2-5-128,0 1 0,-2-5 0,0 2 0,0-1 0,0 0 0,-1 1 0,0 0 0,0 0 0,-1 0 0,0 1 0,0-1 0,0-1 0,0 2-214,0 0-53,0 0-1,0 0 55,-1 1 213,0 0 0,0 0 0,-1-1 0,0 1 0,-1-1 0,0 0 0,0 1 0,0 0 0,-1-1 0,0 1 0,-1 1 0,0-2-327,-1 1-81,0 0-1,0 0 83,-2 1 326,0-1 0,0 0 0,0 0 0,0 1 0,-1-1 0,2 0 0,-1 0 0,0-1 0,2 0 0,-1-1-115,1 1-27,0-2-1,-2 3 29,0 0 114,-1 1 166,2-2-124,2-2 561,0-2-494,2-1 1011,-1 0-948,0-1 780,1 0-885,-1 0 201,0-2-268,-1-1 0,0-1 0</inkml:trace>
  <inkml:trace contextRef="#ctx0" brushRef="#br0" timeOffset="1">678 779 24575,'-19'-3'0,"14"3"0,2 2 0,0 0 0,1 0 0,-1 2 0,1 0 0,0 1 0,1 0 0,-2 1 0,2 0 0,-1 2 0,2-2 0,-2 1 0,1-1 0,1 1 0,-1 0 0,0 0 0,0 0 0,1 0 0,0 1 0,0-1 0,0 0 0,0 0 0,1 0 0,0-1 0,1 1 0,1-2 0,0 1 0,1-1 0,0 0 0,0-1 0,1 0 0,0 0 0,0-1 0,0 1 0,0 0 0,1-2 0,-1 2 0,1-1 0,-1 0 0,2-1 0,-1 1 0,1-1 0,1 1 0,-1-1 0,1 1 0,1-2 0,1 0 0,-2-1 0,1 1 0,-1 0 0,0-1 0,-1 0 0,0 0 0,2 0 0,0 0 0,0 0 0,1-2 0,0 1 0,-1-2 0,0 1 0,1-2 0,-2 1 0,1-1 0,-1 0 0,1 0 0,-1 0 0,1-2 0,-1 1 0,0-1 0,-1 0 0,0-1 0,-2 1 0,1-1 0,-2 0 0,0-1 0,-1 1 0,-2 0 0,2 0 0,-3 1 0,1-1 0,-1 1 0,0 1 0,0-1 0,0 0 0,0-1 0,0 0 0,0 0 0,0-1 0,0 1 0,-1-1 0,0 1 0,-1 0 0,0 3 0,0-2 0,-2 1 0,1 0 0,-2 1 0,0-1 0,1 1 0,-1 0 0,0 1 0,1 0 0,-2 0 0,2 0 0,-3-1 0,3 1 0,-2-1 0,2 2 0,-1-3 0,1 2 0,0 0 0,0-2 0,-2 2 0,1-1 0,-1 1 0,0 1 0,0 0 0,0 0 0,0 1 0,1-1 0,-1 1 0,1 0 0,-1 0 0,1 0 0,0 1 0,1-1 0,-1 1 0,1 0 0,0 0 0,-1 0 0,2 0 0,-1 0 0,1 0 0,-1 0 0,1 0 0,-1 0 0,1 0 0,0 1 0,0-1 0,1 1 0,-2 0 0,3 0 0,-2 0 0,1 1 0,-2-1 0,2 1 0,-2-1 0,2 0 0,-1 0 0,0 0 0,0-1 0,0 1 0,0 0 0,-2 1 0,2 0 0,-2 0 0,2 1 0,-2 0 0,2 0 0,-1 0 0,0 0 0,1-2 0,-1 2 0,0-1 0,1 0 0,0 0 0,0 0 0,0 1 0,0-1 0,0 2 0,0-1 0,0 0 0,1 0 0,1-2 0,0 2 0,1-2 0,-1 1 0,3 2 0,1 0 0,0 1 0</inkml:trace>
  <inkml:trace contextRef="#ctx0" brushRef="#br0" timeOffset="2">1022 869 24575,'2'-10'0,"0"8"0,1 2 0,1 0 0,2 0 0,1-1 0,2 1 0,2-1 0,0 1 0,1-3 0,0 3 0,0-2 0,0 2 0,1-1 0,1 1 0,0 0 0,1 0-251,1 1 189,-3-1-188,0 0 250,-3 1 0,-1 0 0,1 0 0,-1 1 0,1-1 0,0 1 0,1 0 0,-1 0 0,1 0 0,0 0 0,0 1 0,0 0 0,0 0 0,1 1-270,-1-1-67,-1 1-1,2 0 69,-1 2 269,0-2 0,1 1 0,-1-1 0,0 2 0,-1-1 0,0 0-124,-1 0-29,1 0-1,-2 1 31,0-1 123,1 1 0,-1 0 0,1 0 0,-2 2 0,1-2 0,0 2 0,-1 0 0,-1 0 0,0 0 0,-1 0 0,1 0 0,-1 1 0,2 2 0,-2-1 0,1 1 0,-2-2 0,-1 0 0,0 3 0,0 2 0,1 2 0,-2 0-77,0-1 58,-2 0-57,1-1 76,-2 1 0,0 0 0,-2-1 0,-2 1 0,-3-3 0,-1 2 0,-1-1 0,-2-2 0,0 0 0,1-3 0,0-1 0,-1-2 0,-1 0-72,0-1-16,0-1-1,4-1 19,-1-1 70,0 1 0,0-1 0,-1 1 0,1-1 0,0 0 0,0 0 0,0-1 0,0 0 0,0 1 0,-1-1 0,1 0 0,-1 0 0,0 0 0,1 0 0,0-1 0,-1 0 0,1-1 0,-1 0 0,1-1 0,-1 0 0,0 0 0,1-1 0,0 0 0,0-1 0,0 2 0,1-2 0,-1 0 0,1 1 0,0-1 0,-1 0 0,1 0 0,1 0 0,0 0 0,0 0 318,-2-3-239,2 0 240,-1-1-319,2 2 0,0-1 0,1 0 0,-1 0 0,1 1 0,-1-1 0,-2-2 0,-2 0 0,0-1 0,0 1 0,1 0 0,0 0 0,3-1 0,-1 0 0,1-1 0,-1 2 249,1 1-187,-1 1 268,0 0-310,1 2 458,0-1-378,2-1 506,-2-1-554,3 1 157,-2 0-209,2 1 0,-1 0 0,1 2 0,-1 1 0,0-1 0,-1 0 0,0 0 0</inkml:trace>
  <inkml:trace contextRef="#ctx0" brushRef="#br0" timeOffset="3">595 920 24575,'2'-14'0,"-4"11"0,-5 5 0,-1 1 0,-2 1 0,-3-1 0,0 2 0,0-1 0,-3 2-337,1-2 252,2 0-251,0-1 336,4-1 0,-1 0 0,1 1 0,-1-1 0,0 0 0,1 1 0,-2-1 0,1 0 0,-1 1 0,0 0 0,0 0 0,0 0 0,0 1 0,0-1 0,1 2 0,-1-1-270,0 0-66,0 1-1,0 1 68,0 0 269,0 0 0,0 0 0,0 0 0,1 0 0,0 0 0,-1 0 0,0 0 0,0 0 0,0 0 0,1 1 0,-1 0 0,1 0 0,-1 2 0,2-1 0,-1 0 0,1 1 0,0 0 0,0 0 0,0-1 0,0 1 0,2 0 0,-1 0 0,1 0 0,1-1 0,0 1 0,0 1 0,2 0 0,0-1-93,1 1-23,0-1 0,0 1 24,2-1 92,-1 0 0,1 0 0,0 3 0,1 2 0,1 2 0,3 0 0,3-2 0,3-1-181,-1-3-45,2-1-1,-3-4 47,0 0 180,2 0 0,-1-1 0,2 0 0,0-1 0,0 0 0,1-2 0,1 1 0,-1-1 0,0-1 0,2 0-175,-1-2-43,0 0 0,1-1 44,-1-1 174,1 0 0,-1 0 0,1-2 0,-1 2 0,0-1 0,0 0 0,0 0 0,0 0 0,0 0 0,0 0 0,0-1 0,1 0 0,-1-2 0,1 0-164,0 0-40,0 0-1,0-2 42,-1 1 163,1 0 0,-1-2 0,1 1 0,-1 0 0,0-1 0,-1 0 0,0 0 0,-2-1 0,0 1 0,0 0-162,-2 0-39,0 0-1,-1-1 41,0 0 161,-1 1 0,-1 0 0,0 0 0,-1 1-5,0-1 0,0 0 0,-2 0 1,0 0 4,-1 0 0,0 1 0,0-4 586,-1 1-440,-1-1 1277,0 3-1214,-2 3 1214,-1 3-1276,1 3 544,0 1-559,-1 1 104,0-2 1,0 1 0</inkml:trace>
  <inkml:trace contextRef="#ctx0" brushRef="#br0" timeOffset="4">697 1012 24575,'2'12'0,"-2"-7"0,0 3 0,0-2 0,0 2 0,0 0 0,0 0 0,0 1 0,0 1 0,0 2 0,0 1 0,0 0 0,0 1 0,0 1 0,0 0 0,0-1 0,-1 0 0,0 1 0,1-1 0,-2 0 0,0 1 0,1-1 0,-1 1-270,1 1 202,-1-3-201,1 0 269,0-4 0,0 0 0,-2 3 0,2-1 0,-1 2 0,0-4 0,0 1 0,-1 3 0,-1 1 0,-1 3 0,1 0 0,0-4 0,1-2 0,0 2 0,-1 1 0,0 3 0,0 0 0,1 0 0,-1 0 0,2-3 0,0-1 0,0 0 0,0 0 0,0 4 0,-1 0 0,1 0 0,1-1 0,-1 2 0,1-1 0,-1 0 0,2-2 0,-2 1 0,1 0 0,0 1 0,0-1 0,0 1 0,0-1 0,0 1 0,0-2 0,1 3 0,-2-2 0,1 0-83,-1 0 62,1-2-61,0 0 82,0-1 0,1 1 0,0-3 0,0 1 267,0-1-200,0-1 285,0-3-330,0 1 63,1-2-85,1 0 0,1 0 0,0 1 0,1-1 0,-1 1 0,1-1 0,0 0 0,1-1 0,-1 1 0,2-1 0,0-1 0,1 1 0,-1-2 0,2 1 0,-3-1 0,3 1 0,-2 0 0,1-1 0,-1 1 0,1-1 0,0 0 0,-1-1 0,1 0 0,0 0 0,2 0 0,0-1 0,1 1 0,-1-1 0,1 1 0,-1-1 0,0 1 0,1-2 0,-1 0 0,1 0 0,1 0 0,-1 0 0,-1 0 0,2 0 0,-3 0 0,0-1 0,0-1 0,0 0 0,0-2 0,0 0 0,-1 0 0,1 0 0,-1 1 0,1-2 0,-1 2 0,0-1 0,-1 0 0,-1 0 0,0 0 0,0-2 0,-2 1 0,0-1 0,-1 0 0,1-1 0,-2 0 0,2 0 0,-2 0 0,0 0 0,0-1 0,1 0 0,-2 0 0,2-3 0,-2 0 0,2-3 0,-2 0 0,1-1 0,-1 1 0,0 1 0,0 1 0,0-1 0,0-1 0,0 1 0,0-2 0,-2 1 0,1-1 0,-1 1 0,-1-1-255,1 0 191,0-2-190,1 0 254,-1 0 0,0 1 0,0 2 0,1 1 0,-2 1 0,1-2 0,-3-4 0,1 2 0,0 2 0,0 3 0,1-2 0,0-1 0,-1-2 0,-1-1 0,2 2 0,0 0 0,0-1 0,1 0 0,-1 0 0,1 0 0,-1 1 0,-1 1 0,1-1 0,0 0 0,0-2 0,0 2 0,1-1 0,0 2 0,1 1 0,-1 1 0,1-1 0,-1 2 0,1-2 0,-2 1 0,2 0 254,0 2-190,0 0 191,-1 2-255,1-2 0,-1 1 0,1 0 0,0-1 0,0 2 0,1-2 0,-2 1 0,2 1 0,-2 0 0,1 2 0,0-1 0,-1 1 0,1 0 0,0 1 0,-1-1 0,1 1 0,-2-1 0,2 0 0,0 0 0,-1 1 0,0-2 0,0 2 0,-1 0 0,1-1 0,0 3 0,0-3 0,0 1 0,1 0 0,1 1 0,-1-1 0,0 2 0,1-2 0,0 3 0,0-2 0,-1 1 0,1-1 0,0 1 0,0 0 0,0 1 0,0-1 0,0 0 0,0 1 0,0-1 0,0 0 0,0 1 0,0-1 0,0 1 0,0-2 0,0 1 0,0-2 0,0 0 0,0 1 0,-1 3 0,-2 3 0,0 2 0</inkml:trace>
  <inkml:trace contextRef="#ctx0" brushRef="#br0" timeOffset="5">846 779 24575,'-6'13'0,"5"-10"0,1 0 0,0-2 0,2 1 0,-1 0 0,2-1 0,0 1 0,1-2 0,-1 0 0,1 0 0,-1 0 0,0 0 0,-1-1 0,0-2 0,0-1 0,1-1 0,-1 0 0,-1-1 0,1 2 0,-2-2 0,0 2 0,0 1 0,0 1 0,-2 0 0,1 1 0,-2 1 0,0 0 0,0 0 0,-1 1 0,2 1 0,-1-1 0,1 1 0,1 0 0,0-1 0,1 1 0,0-1 0,0 1 0,1-1 0,-1-1 0,0 1 0,0-1 0,-3 0 0,1 0 0,-1 3 0,1-2 0,0 2 0,2-1 0,0 0 0,1-1 0,2 0 0,0-1 0,0 0 0,-1-1 0,1 0 0,-1-3 0,-1 1 0,1-1 0,-1 1 0,0 1 0,-1 1 0,-1 1 0,0 0 0,0 1 0,0 1 0,0 0 0,1-1 0,0 2 0,1-3 0,0 0 0,0 0 0,0 0 0,-2 0 0,1 0 0,-2 0 0,1 1 0,-1-1 0,3 2 0,1 1 0,0 1 0</inkml:trace>
  <inkml:trace contextRef="#ctx0" brushRef="#br0" timeOffset="6">875 774 24575,'-20'1'0,"15"0"0,4 2 0,0-1 0,1 0 0,0-1 0,1 0 0,0-1 0,-1 0 0,2 0 0,-1 0 0,0 0 0</inkml:trace>
  <inkml:trace contextRef="#ctx0" brushRef="#br0" timeOffset="7">763 774 24575,'-22'5'0,"16"-3"0,5 1 0,1 0 0,0-2 0,1 0 0,0-1 0,2 0 0,1-1 0,0-1 0,0-2 0,-1 1 0,0-2 0,-2 1 0,0 0 0,-2 3 0,0 0 0,-2 2 0,-1 3 0,1 2 0,0 1 0,2-1 0,0 1 0,0-4 0,3 1 0,-1-3 0,2 0 0,-1 0 0,3-3 0,-2 0 0,0-3 0,0-1 0,0-1 0,-1 0 0,-2 2 0,0 2 0,0 0 0,-3 3 0,-1 0 0,0 2 0,-1 2 0,2 0 0,0 0 0,1 1 0,1-1 0,0 1 0,0 0 0,1 2 0</inkml:trace>
  <inkml:trace contextRef="#ctx0" brushRef="#br0" timeOffset="8">741 793 24575,'7'-4'0,"-5"2"0,-2 1 0,2 1 0,2 0 0,2 1 0,0 1 0</inkml:trace>
  <inkml:trace contextRef="#ctx0" brushRef="#br0" timeOffset="9">757 892 24575,'1'16'0,"1"-11"0,0-2 0,1 0 0,0-2 0,2 1 0,-1-2 0,1 1 0,-1-1 0,0 0 0,1 0 0,0 0 0,-2-1 0,3 0 0,-1-1 0,0-1 0,-1-1 0,1 0 0,-1 0 0,0 1 0,-2 0 0,-1 1 0,0 0 0,-2 1 0,-1 3 0,-2-1 0,-1 4 0,0-2 0,-1 0 0,2-1 0,-1 0 0,1 0 0,0-1 0,0 0 0,0-1 0,0 0 0,0 0 0,0 0 0,0-1 0,1 0 0,-1 0 0,3-1 0,-2 1 0,2-1 0,0 0 0,0 1 0,0-2 0,0 0 0,0-2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30:23.09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3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78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99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90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0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0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20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41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6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7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8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25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1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6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7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97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08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1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40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4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6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7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8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14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8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8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8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8532-24DB-CC45-9769-D7D3E33234E2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B4142-48E0-7740-94C4-0DBCE1257F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67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978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90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391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47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386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72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48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863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019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31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950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250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638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7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90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68b67eb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e68b67eba0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e68b67eba0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68b67eb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e68b67eba0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e68b67eba0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68b67eb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e68b67eba0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e68b67eba0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1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58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06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23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92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34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97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86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8B61A-17AA-5F41-8926-8AA4B29F2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61BDDC-7292-CC4A-82D0-D3B3A9760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9CFFC6-262F-EE44-8555-57E82806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0E4B82-0635-2A48-B9D9-91730E77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093B26-8042-E94C-8D41-517258FF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77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15047-50CE-844C-B84B-E7781CA8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43E2E8-40AD-164C-A72C-0BEB677B9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A59845-0345-2449-8CED-12538D00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DD286A-26E7-9E4D-9521-C4DCB47E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25D095-34CB-9D47-B94B-DBD23EF4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07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F045531-6727-3449-846C-B192CD84D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342564-5B09-7546-ABAD-2742C4E6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C345EA-F07E-B045-841E-14300AB7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27A40C-4AD7-BD4B-9043-2CD20781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A20382-E443-5F48-ACDA-8AB533F0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24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9288A-0B0F-D44D-A291-31422132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1092"/>
            <a:ext cx="10515600" cy="1325563"/>
          </a:xfrm>
        </p:spPr>
        <p:txBody>
          <a:bodyPr/>
          <a:lstStyle>
            <a:lvl1pPr>
              <a:defRPr>
                <a:solidFill>
                  <a:srgbClr val="4DBFA9"/>
                </a:solidFill>
                <a:latin typeface="Maven Pr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998C2-F334-4F4E-BB49-FB6329DAE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515600" cy="4396220"/>
          </a:xfrm>
          <a:ln>
            <a:noFill/>
          </a:ln>
        </p:spPr>
        <p:txBody>
          <a:bodyPr/>
          <a:lstStyle>
            <a:lvl1pPr>
              <a:defRPr>
                <a:latin typeface="Maven Pro" panose="02000000000000000000" pitchFamily="2" charset="0"/>
              </a:defRPr>
            </a:lvl1pPr>
            <a:lvl2pPr>
              <a:defRPr>
                <a:latin typeface="Maven Pro" panose="02000000000000000000" pitchFamily="2" charset="0"/>
              </a:defRPr>
            </a:lvl2pPr>
            <a:lvl3pPr>
              <a:defRPr>
                <a:latin typeface="Maven Pro" panose="02000000000000000000" pitchFamily="2" charset="0"/>
              </a:defRPr>
            </a:lvl3pPr>
            <a:lvl4pPr>
              <a:defRPr>
                <a:latin typeface="Maven Pro" panose="02000000000000000000" pitchFamily="2" charset="0"/>
              </a:defRPr>
            </a:lvl4pPr>
            <a:lvl5pPr>
              <a:defRPr>
                <a:latin typeface="Maven Pro" panose="02000000000000000000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08CC020-86FE-6F4F-8AC8-ED5009094DC9}"/>
              </a:ext>
            </a:extLst>
          </p:cNvPr>
          <p:cNvSpPr/>
          <p:nvPr userDrawn="1"/>
        </p:nvSpPr>
        <p:spPr>
          <a:xfrm>
            <a:off x="9273309" y="175490"/>
            <a:ext cx="2817091" cy="11914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10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1D79A-1735-A540-9841-E402FF02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924353-BDBE-704C-A9FD-57F5D261C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F5D523-A3DD-1742-B73D-86C5D5AA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3150A7-E0D6-BE40-A89E-72618082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18C534-2AE5-984A-80C9-D151D0DD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442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F5275-67B8-3D45-B53C-64AA091A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B48326-A389-F547-9E95-C30C5E740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1BC12B-A3DA-3D4B-9C14-5BADE1E35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27FFBE-4A3C-674C-A167-012D2304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B533E6-C258-0947-946C-56952207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A9204D-EA61-524D-A1B5-43EDB7F3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79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64E36-F94B-C848-B07F-FEEA7F92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B9FBA1-59FF-3C44-8766-880DF7972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D16C07-C7BE-1F4D-82A4-4E8E7BF16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94306D0-7893-5E45-9406-806FA41B7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210EE9D-E3B9-6B42-BC82-3349407CC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BA9BD69-3755-E242-AA1F-D63DBDE3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57BAD2A-3AA2-4B40-804B-37CDEABB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9B38AAC-413A-E24B-A294-2CFA207C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38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05C73-B60F-C940-8AEC-F81AE6B7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2675228-DA3D-2B40-8209-C0D4132D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7C9E51-8543-C546-8C0C-C6439CD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6AD4302-7959-D547-8E5C-C296C0E4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93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720C7ED-1173-5F4E-AF5F-E13F54FA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A67DEDF-4639-524E-8486-7147BE6D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3EE11E-4C00-0046-A219-23EAF412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24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DE9F1-D5FE-3043-9E13-01B5227C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BB7862-25AE-6943-977A-4BF2BC548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4606EC-6038-9E4F-921A-1F1071661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9222A7-BE4F-DC46-8678-24983479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BDEE7A-1AD4-094F-B508-67A3C0BE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AC31BA-A3AB-BD40-B3B5-80406E03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94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743E8-9C72-E343-AEFD-C62DA93C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F80D8A8-E8CD-9C45-B3E1-3EC1F61CB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8008AC-F99D-AA44-85A5-AFACF90B0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35AD18-2ECB-914D-9DB9-B7CD7CAE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735998-DDC1-F74D-B48F-03ED56BC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E8EDB5-E2EE-6E4F-8530-11DF03B8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77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6E8CA2-EA47-0248-8E75-038B102B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EA6017-3C38-384F-82FF-E7E2CD9AF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16CF9F-006F-924F-8627-DA2AC9952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3E3E2-BE28-1D40-9D2C-E40BA00A87BE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D728-CBBE-AA4C-8E3B-F60443F13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E36953-0040-3E41-B466-44CAB9584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65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enexis.nl/zakelijk/duurzaam/beperkte-capaciteit/gebieden-met-schaarste/vooraankondiging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m.nl/nl/onderwerpen/energie/netbeheerders/geschilbeslechting-energie-aanvrage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cm.nl/nl/publicaties/geschil-park-15-liander-over-de-transportplicht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www.acm.nl/nl/publicaties/geschil-verzoeker-liander-over-de-transportplich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customXml" Target="../ink/ink66.xml"/><Relationship Id="rId7" Type="http://schemas.openxmlformats.org/officeDocument/2006/relationships/customXml" Target="../ink/ink68.xml"/><Relationship Id="rId12" Type="http://schemas.openxmlformats.org/officeDocument/2006/relationships/customXml" Target="../ink/ink7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customXml" Target="../ink/ink67.xml"/><Relationship Id="rId15" Type="http://schemas.openxmlformats.org/officeDocument/2006/relationships/image" Target="../media/image60.png"/><Relationship Id="rId10" Type="http://schemas.openxmlformats.org/officeDocument/2006/relationships/customXml" Target="../ink/ink69.xml"/><Relationship Id="rId4" Type="http://schemas.openxmlformats.org/officeDocument/2006/relationships/image" Target="../media/image29.png"/><Relationship Id="rId9" Type="http://schemas.openxmlformats.org/officeDocument/2006/relationships/image" Target="../media/image4.emf"/><Relationship Id="rId14" Type="http://schemas.openxmlformats.org/officeDocument/2006/relationships/customXml" Target="../ink/ink71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customXml" Target="../ink/ink72.xml"/><Relationship Id="rId47" Type="http://schemas.openxmlformats.org/officeDocument/2006/relationships/customXml" Target="../ink/ink81.xml"/><Relationship Id="rId7" Type="http://schemas.openxmlformats.org/officeDocument/2006/relationships/customXml" Target="../ink/ink74.xml"/><Relationship Id="rId12" Type="http://schemas.openxmlformats.org/officeDocument/2006/relationships/customXml" Target="../ink/ink76.xml"/><Relationship Id="rId46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6" Type="http://schemas.openxmlformats.org/officeDocument/2006/relationships/customXml" Target="../ink/ink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45" Type="http://schemas.openxmlformats.org/officeDocument/2006/relationships/customXml" Target="../ink/ink80.xml"/><Relationship Id="rId5" Type="http://schemas.openxmlformats.org/officeDocument/2006/relationships/customXml" Target="../ink/ink73.xml"/><Relationship Id="rId15" Type="http://schemas.openxmlformats.org/officeDocument/2006/relationships/image" Target="../media/image60.png"/><Relationship Id="rId10" Type="http://schemas.openxmlformats.org/officeDocument/2006/relationships/customXml" Target="../ink/ink75.xml"/><Relationship Id="rId44" Type="http://schemas.openxmlformats.org/officeDocument/2006/relationships/customXml" Target="../ink/ink79.xml"/><Relationship Id="rId4" Type="http://schemas.openxmlformats.org/officeDocument/2006/relationships/image" Target="../media/image29.png"/><Relationship Id="rId9" Type="http://schemas.openxmlformats.org/officeDocument/2006/relationships/image" Target="../media/image4.emf"/><Relationship Id="rId14" Type="http://schemas.openxmlformats.org/officeDocument/2006/relationships/customXml" Target="../ink/ink77.xml"/><Relationship Id="rId43" Type="http://schemas.openxmlformats.org/officeDocument/2006/relationships/image" Target="../media/image21.emf"/><Relationship Id="rId48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7.xml"/><Relationship Id="rId26" Type="http://schemas.openxmlformats.org/officeDocument/2006/relationships/image" Target="../media/image130.emf"/><Relationship Id="rId3" Type="http://schemas.openxmlformats.org/officeDocument/2006/relationships/customXml" Target="../ink/ink82.xml"/><Relationship Id="rId34" Type="http://schemas.openxmlformats.org/officeDocument/2006/relationships/customXml" Target="../ink/ink93.xml"/><Relationship Id="rId47" Type="http://schemas.openxmlformats.org/officeDocument/2006/relationships/customXml" Target="../ink/ink96.xml"/><Relationship Id="rId50" Type="http://schemas.openxmlformats.org/officeDocument/2006/relationships/image" Target="../media/image80.png"/><Relationship Id="rId7" Type="http://schemas.openxmlformats.org/officeDocument/2006/relationships/customXml" Target="../ink/ink84.xml"/><Relationship Id="rId12" Type="http://schemas.openxmlformats.org/officeDocument/2006/relationships/image" Target="../media/image90.png"/><Relationship Id="rId25" Type="http://schemas.openxmlformats.org/officeDocument/2006/relationships/customXml" Target="../ink/ink88.xml"/><Relationship Id="rId33" Type="http://schemas.openxmlformats.org/officeDocument/2006/relationships/image" Target="../media/image60.png"/><Relationship Id="rId46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29" Type="http://schemas.openxmlformats.org/officeDocument/2006/relationships/image" Target="../media/image40.png"/><Relationship Id="rId5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86.xml"/><Relationship Id="rId24" Type="http://schemas.openxmlformats.org/officeDocument/2006/relationships/image" Target="../media/image120.emf"/><Relationship Id="rId32" Type="http://schemas.openxmlformats.org/officeDocument/2006/relationships/customXml" Target="../ink/ink92.xml"/><Relationship Id="rId45" Type="http://schemas.openxmlformats.org/officeDocument/2006/relationships/customXml" Target="../ink/ink95.xml"/><Relationship Id="rId53" Type="http://schemas.openxmlformats.org/officeDocument/2006/relationships/customXml" Target="../ink/ink99.xml"/><Relationship Id="rId5" Type="http://schemas.openxmlformats.org/officeDocument/2006/relationships/customXml" Target="../ink/ink83.xml"/><Relationship Id="rId28" Type="http://schemas.openxmlformats.org/officeDocument/2006/relationships/customXml" Target="../ink/ink90.xml"/><Relationship Id="rId49" Type="http://schemas.openxmlformats.org/officeDocument/2006/relationships/customXml" Target="../ink/ink97.xml"/><Relationship Id="rId10" Type="http://schemas.openxmlformats.org/officeDocument/2006/relationships/image" Target="../media/image4.emf"/><Relationship Id="rId31" Type="http://schemas.openxmlformats.org/officeDocument/2006/relationships/image" Target="../media/image50.png"/><Relationship Id="rId44" Type="http://schemas.openxmlformats.org/officeDocument/2006/relationships/customXml" Target="../ink/ink94.xml"/><Relationship Id="rId52" Type="http://schemas.openxmlformats.org/officeDocument/2006/relationships/image" Target="../media/image110.png"/><Relationship Id="rId4" Type="http://schemas.openxmlformats.org/officeDocument/2006/relationships/image" Target="../media/image29.png"/><Relationship Id="rId9" Type="http://schemas.openxmlformats.org/officeDocument/2006/relationships/customXml" Target="../ink/ink85.xml"/><Relationship Id="rId27" Type="http://schemas.openxmlformats.org/officeDocument/2006/relationships/customXml" Target="../ink/ink89.xml"/><Relationship Id="rId30" Type="http://schemas.openxmlformats.org/officeDocument/2006/relationships/customXml" Target="../ink/ink91.xml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8" Type="http://schemas.openxmlformats.org/officeDocument/2006/relationships/image" Target="../media/image30.emf"/><Relationship Id="rId51" Type="http://schemas.openxmlformats.org/officeDocument/2006/relationships/customXml" Target="../ink/ink98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5.xml"/><Relationship Id="rId26" Type="http://schemas.openxmlformats.org/officeDocument/2006/relationships/image" Target="../media/image130.emf"/><Relationship Id="rId47" Type="http://schemas.openxmlformats.org/officeDocument/2006/relationships/customXml" Target="../ink/ink114.xml"/><Relationship Id="rId50" Type="http://schemas.openxmlformats.org/officeDocument/2006/relationships/image" Target="../media/image80.png"/><Relationship Id="rId55" Type="http://schemas.openxmlformats.org/officeDocument/2006/relationships/customXml" Target="../ink/ink118.xml"/><Relationship Id="rId7" Type="http://schemas.openxmlformats.org/officeDocument/2006/relationships/customXml" Target="../ink/ink102.xml"/><Relationship Id="rId12" Type="http://schemas.openxmlformats.org/officeDocument/2006/relationships/image" Target="../media/image90.png"/><Relationship Id="rId25" Type="http://schemas.openxmlformats.org/officeDocument/2006/relationships/customXml" Target="../ink/ink107.xml"/><Relationship Id="rId46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29" Type="http://schemas.openxmlformats.org/officeDocument/2006/relationships/image" Target="../media/image50.png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104.xml"/><Relationship Id="rId24" Type="http://schemas.openxmlformats.org/officeDocument/2006/relationships/image" Target="../media/image120.emf"/><Relationship Id="rId32" Type="http://schemas.openxmlformats.org/officeDocument/2006/relationships/customXml" Target="../ink/ink111.xml"/><Relationship Id="rId45" Type="http://schemas.openxmlformats.org/officeDocument/2006/relationships/customXml" Target="../ink/ink113.xml"/><Relationship Id="rId53" Type="http://schemas.openxmlformats.org/officeDocument/2006/relationships/customXml" Target="../ink/ink117.xml"/><Relationship Id="rId5" Type="http://schemas.openxmlformats.org/officeDocument/2006/relationships/customXml" Target="../ink/ink101.xml"/><Relationship Id="rId15" Type="http://schemas.openxmlformats.org/officeDocument/2006/relationships/customXml" Target="../ink/ink106.xml"/><Relationship Id="rId28" Type="http://schemas.openxmlformats.org/officeDocument/2006/relationships/customXml" Target="../ink/ink109.xml"/><Relationship Id="rId49" Type="http://schemas.openxmlformats.org/officeDocument/2006/relationships/customXml" Target="../ink/ink115.xml"/><Relationship Id="rId10" Type="http://schemas.openxmlformats.org/officeDocument/2006/relationships/image" Target="../media/image4.emf"/><Relationship Id="rId31" Type="http://schemas.openxmlformats.org/officeDocument/2006/relationships/image" Target="../media/image60.png"/><Relationship Id="rId44" Type="http://schemas.openxmlformats.org/officeDocument/2006/relationships/customXml" Target="../ink/ink112.xml"/><Relationship Id="rId52" Type="http://schemas.openxmlformats.org/officeDocument/2006/relationships/image" Target="../media/image141.png"/><Relationship Id="rId4" Type="http://schemas.openxmlformats.org/officeDocument/2006/relationships/image" Target="../media/image29.png"/><Relationship Id="rId9" Type="http://schemas.openxmlformats.org/officeDocument/2006/relationships/customXml" Target="../ink/ink103.xml"/><Relationship Id="rId14" Type="http://schemas.openxmlformats.org/officeDocument/2006/relationships/image" Target="../media/image131.png"/><Relationship Id="rId27" Type="http://schemas.openxmlformats.org/officeDocument/2006/relationships/customXml" Target="../ink/ink108.xml"/><Relationship Id="rId30" Type="http://schemas.openxmlformats.org/officeDocument/2006/relationships/customXml" Target="../ink/ink110.xml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21.png"/><Relationship Id="rId8" Type="http://schemas.openxmlformats.org/officeDocument/2006/relationships/image" Target="../media/image30.emf"/><Relationship Id="rId51" Type="http://schemas.openxmlformats.org/officeDocument/2006/relationships/customXml" Target="../ink/ink116.xml"/><Relationship Id="rId3" Type="http://schemas.openxmlformats.org/officeDocument/2006/relationships/customXml" Target="../ink/ink100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4.xml"/><Relationship Id="rId26" Type="http://schemas.openxmlformats.org/officeDocument/2006/relationships/image" Target="../media/image130.emf"/><Relationship Id="rId34" Type="http://schemas.openxmlformats.org/officeDocument/2006/relationships/customXml" Target="../ink/ink132.xml"/><Relationship Id="rId47" Type="http://schemas.openxmlformats.org/officeDocument/2006/relationships/customXml" Target="../ink/ink135.xml"/><Relationship Id="rId50" Type="http://schemas.openxmlformats.org/officeDocument/2006/relationships/image" Target="../media/image80.png"/><Relationship Id="rId55" Type="http://schemas.openxmlformats.org/officeDocument/2006/relationships/customXml" Target="../ink/ink139.xml"/><Relationship Id="rId7" Type="http://schemas.openxmlformats.org/officeDocument/2006/relationships/customXml" Target="../ink/ink121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1.png"/><Relationship Id="rId29" Type="http://schemas.openxmlformats.org/officeDocument/2006/relationships/image" Target="../media/image160.png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123.xml"/><Relationship Id="rId24" Type="http://schemas.openxmlformats.org/officeDocument/2006/relationships/image" Target="../media/image120.emf"/><Relationship Id="rId32" Type="http://schemas.openxmlformats.org/officeDocument/2006/relationships/customXml" Target="../ink/ink131.xml"/><Relationship Id="rId45" Type="http://schemas.openxmlformats.org/officeDocument/2006/relationships/customXml" Target="../ink/ink134.xml"/><Relationship Id="rId53" Type="http://schemas.openxmlformats.org/officeDocument/2006/relationships/customXml" Target="../ink/ink138.xml"/><Relationship Id="rId58" Type="http://schemas.openxmlformats.org/officeDocument/2006/relationships/image" Target="../media/image121.png"/><Relationship Id="rId5" Type="http://schemas.openxmlformats.org/officeDocument/2006/relationships/customXml" Target="../ink/ink120.xml"/><Relationship Id="rId15" Type="http://schemas.openxmlformats.org/officeDocument/2006/relationships/customXml" Target="../ink/ink125.xml"/><Relationship Id="rId28" Type="http://schemas.openxmlformats.org/officeDocument/2006/relationships/customXml" Target="../ink/ink129.xml"/><Relationship Id="rId49" Type="http://schemas.openxmlformats.org/officeDocument/2006/relationships/customXml" Target="../ink/ink136.xml"/><Relationship Id="rId57" Type="http://schemas.openxmlformats.org/officeDocument/2006/relationships/customXml" Target="../ink/ink140.xml"/><Relationship Id="rId10" Type="http://schemas.openxmlformats.org/officeDocument/2006/relationships/image" Target="../media/image4.emf"/><Relationship Id="rId31" Type="http://schemas.openxmlformats.org/officeDocument/2006/relationships/image" Target="../media/image50.png"/><Relationship Id="rId44" Type="http://schemas.openxmlformats.org/officeDocument/2006/relationships/customXml" Target="../ink/ink133.xml"/><Relationship Id="rId52" Type="http://schemas.openxmlformats.org/officeDocument/2006/relationships/image" Target="../media/image141.png"/><Relationship Id="rId4" Type="http://schemas.openxmlformats.org/officeDocument/2006/relationships/image" Target="../media/image29.png"/><Relationship Id="rId9" Type="http://schemas.openxmlformats.org/officeDocument/2006/relationships/customXml" Target="../ink/ink122.xml"/><Relationship Id="rId14" Type="http://schemas.openxmlformats.org/officeDocument/2006/relationships/image" Target="../media/image151.png"/><Relationship Id="rId27" Type="http://schemas.openxmlformats.org/officeDocument/2006/relationships/customXml" Target="../ink/ink128.xml"/><Relationship Id="rId30" Type="http://schemas.openxmlformats.org/officeDocument/2006/relationships/customXml" Target="../ink/ink130.xml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70.png"/><Relationship Id="rId8" Type="http://schemas.openxmlformats.org/officeDocument/2006/relationships/image" Target="../media/image30.emf"/><Relationship Id="rId51" Type="http://schemas.openxmlformats.org/officeDocument/2006/relationships/customXml" Target="../ink/ink137.xml"/><Relationship Id="rId3" Type="http://schemas.openxmlformats.org/officeDocument/2006/relationships/customXml" Target="../ink/ink119.xml"/><Relationship Id="rId12" Type="http://schemas.openxmlformats.org/officeDocument/2006/relationships/image" Target="../media/image90.png"/><Relationship Id="rId17" Type="http://schemas.openxmlformats.org/officeDocument/2006/relationships/customXml" Target="../ink/ink126.xml"/><Relationship Id="rId25" Type="http://schemas.openxmlformats.org/officeDocument/2006/relationships/customXml" Target="../ink/ink127.xml"/><Relationship Id="rId33" Type="http://schemas.openxmlformats.org/officeDocument/2006/relationships/image" Target="../media/image60.png"/><Relationship Id="rId46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6.xml"/><Relationship Id="rId18" Type="http://schemas.openxmlformats.org/officeDocument/2006/relationships/image" Target="../media/image131.png"/><Relationship Id="rId26" Type="http://schemas.openxmlformats.org/officeDocument/2006/relationships/image" Target="../media/image130.emf"/><Relationship Id="rId34" Type="http://schemas.openxmlformats.org/officeDocument/2006/relationships/customXml" Target="../ink/ink155.xml"/><Relationship Id="rId47" Type="http://schemas.openxmlformats.org/officeDocument/2006/relationships/customXml" Target="../ink/ink159.xml"/><Relationship Id="rId50" Type="http://schemas.openxmlformats.org/officeDocument/2006/relationships/image" Target="../media/image80.png"/><Relationship Id="rId55" Type="http://schemas.openxmlformats.org/officeDocument/2006/relationships/customXml" Target="../ink/ink163.xml"/><Relationship Id="rId7" Type="http://schemas.openxmlformats.org/officeDocument/2006/relationships/customXml" Target="../ink/ink143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.png"/><Relationship Id="rId29" Type="http://schemas.openxmlformats.org/officeDocument/2006/relationships/image" Target="../media/image160.png"/><Relationship Id="rId11" Type="http://schemas.openxmlformats.org/officeDocument/2006/relationships/customXml" Target="../ink/ink145.xml"/><Relationship Id="rId24" Type="http://schemas.openxmlformats.org/officeDocument/2006/relationships/image" Target="../media/image120.emf"/><Relationship Id="rId32" Type="http://schemas.openxmlformats.org/officeDocument/2006/relationships/customXml" Target="../ink/ink154.xml"/><Relationship Id="rId45" Type="http://schemas.openxmlformats.org/officeDocument/2006/relationships/customXml" Target="../ink/ink158.xml"/><Relationship Id="rId53" Type="http://schemas.openxmlformats.org/officeDocument/2006/relationships/customXml" Target="../ink/ink162.xml"/><Relationship Id="rId58" Type="http://schemas.openxmlformats.org/officeDocument/2006/relationships/image" Target="../media/image200.png"/><Relationship Id="rId5" Type="http://schemas.openxmlformats.org/officeDocument/2006/relationships/customXml" Target="../ink/ink142.xml"/><Relationship Id="rId15" Type="http://schemas.openxmlformats.org/officeDocument/2006/relationships/customXml" Target="../ink/ink147.xml"/><Relationship Id="rId28" Type="http://schemas.openxmlformats.org/officeDocument/2006/relationships/customXml" Target="../ink/ink152.xml"/><Relationship Id="rId36" Type="http://schemas.openxmlformats.org/officeDocument/2006/relationships/customXml" Target="../ink/ink156.xml"/><Relationship Id="rId49" Type="http://schemas.openxmlformats.org/officeDocument/2006/relationships/customXml" Target="../ink/ink160.xml"/><Relationship Id="rId57" Type="http://schemas.openxmlformats.org/officeDocument/2006/relationships/customXml" Target="../ink/ink164.xml"/><Relationship Id="rId10" Type="http://schemas.openxmlformats.org/officeDocument/2006/relationships/image" Target="../media/image4.emf"/><Relationship Id="rId19" Type="http://schemas.openxmlformats.org/officeDocument/2006/relationships/customXml" Target="../ink/ink149.xml"/><Relationship Id="rId31" Type="http://schemas.openxmlformats.org/officeDocument/2006/relationships/image" Target="../media/image190.png"/><Relationship Id="rId44" Type="http://schemas.openxmlformats.org/officeDocument/2006/relationships/customXml" Target="../ink/ink157.xml"/><Relationship Id="rId52" Type="http://schemas.openxmlformats.org/officeDocument/2006/relationships/image" Target="../media/image141.png"/><Relationship Id="rId60" Type="http://schemas.openxmlformats.org/officeDocument/2006/relationships/image" Target="../media/image121.png"/><Relationship Id="rId4" Type="http://schemas.openxmlformats.org/officeDocument/2006/relationships/image" Target="../media/image29.png"/><Relationship Id="rId9" Type="http://schemas.openxmlformats.org/officeDocument/2006/relationships/customXml" Target="../ink/ink144.xml"/><Relationship Id="rId14" Type="http://schemas.openxmlformats.org/officeDocument/2006/relationships/image" Target="../media/image151.png"/><Relationship Id="rId27" Type="http://schemas.openxmlformats.org/officeDocument/2006/relationships/customXml" Target="../ink/ink151.xml"/><Relationship Id="rId30" Type="http://schemas.openxmlformats.org/officeDocument/2006/relationships/customXml" Target="../ink/ink153.xml"/><Relationship Id="rId35" Type="http://schemas.openxmlformats.org/officeDocument/2006/relationships/image" Target="../media/image60.png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70.png"/><Relationship Id="rId8" Type="http://schemas.openxmlformats.org/officeDocument/2006/relationships/image" Target="../media/image30.emf"/><Relationship Id="rId51" Type="http://schemas.openxmlformats.org/officeDocument/2006/relationships/customXml" Target="../ink/ink161.xml"/><Relationship Id="rId3" Type="http://schemas.openxmlformats.org/officeDocument/2006/relationships/customXml" Target="../ink/ink141.xml"/><Relationship Id="rId12" Type="http://schemas.openxmlformats.org/officeDocument/2006/relationships/image" Target="../media/image90.png"/><Relationship Id="rId17" Type="http://schemas.openxmlformats.org/officeDocument/2006/relationships/customXml" Target="../ink/ink148.xml"/><Relationship Id="rId25" Type="http://schemas.openxmlformats.org/officeDocument/2006/relationships/customXml" Target="../ink/ink150.xml"/><Relationship Id="rId33" Type="http://schemas.openxmlformats.org/officeDocument/2006/relationships/image" Target="../media/image50.png"/><Relationship Id="rId46" Type="http://schemas.openxmlformats.org/officeDocument/2006/relationships/image" Target="../media/image100.png"/><Relationship Id="rId59" Type="http://schemas.openxmlformats.org/officeDocument/2006/relationships/customXml" Target="../ink/ink165.xml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1.xml"/><Relationship Id="rId18" Type="http://schemas.openxmlformats.org/officeDocument/2006/relationships/image" Target="../media/image210.png"/><Relationship Id="rId26" Type="http://schemas.openxmlformats.org/officeDocument/2006/relationships/image" Target="../media/image130.emf"/><Relationship Id="rId39" Type="http://schemas.openxmlformats.org/officeDocument/2006/relationships/image" Target="../media/image50.png"/><Relationship Id="rId21" Type="http://schemas.openxmlformats.org/officeDocument/2006/relationships/customXml" Target="../ink/ink175.xml"/><Relationship Id="rId34" Type="http://schemas.openxmlformats.org/officeDocument/2006/relationships/customXml" Target="../ink/ink181.xml"/><Relationship Id="rId42" Type="http://schemas.openxmlformats.org/officeDocument/2006/relationships/customXml" Target="../ink/ink185.xml"/><Relationship Id="rId47" Type="http://schemas.openxmlformats.org/officeDocument/2006/relationships/customXml" Target="../ink/ink188.xml"/><Relationship Id="rId50" Type="http://schemas.openxmlformats.org/officeDocument/2006/relationships/image" Target="../media/image80.png"/><Relationship Id="rId55" Type="http://schemas.openxmlformats.org/officeDocument/2006/relationships/customXml" Target="../ink/ink192.xml"/><Relationship Id="rId7" Type="http://schemas.openxmlformats.org/officeDocument/2006/relationships/customXml" Target="../ink/ink168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.png"/><Relationship Id="rId29" Type="http://schemas.openxmlformats.org/officeDocument/2006/relationships/image" Target="../media/image220.png"/><Relationship Id="rId11" Type="http://schemas.openxmlformats.org/officeDocument/2006/relationships/customXml" Target="../ink/ink170.xml"/><Relationship Id="rId24" Type="http://schemas.openxmlformats.org/officeDocument/2006/relationships/image" Target="../media/image120.emf"/><Relationship Id="rId32" Type="http://schemas.openxmlformats.org/officeDocument/2006/relationships/customXml" Target="../ink/ink180.xml"/><Relationship Id="rId37" Type="http://schemas.openxmlformats.org/officeDocument/2006/relationships/image" Target="../media/image23.png"/><Relationship Id="rId40" Type="http://schemas.openxmlformats.org/officeDocument/2006/relationships/customXml" Target="../ink/ink184.xml"/><Relationship Id="rId45" Type="http://schemas.openxmlformats.org/officeDocument/2006/relationships/customXml" Target="../ink/ink187.xml"/><Relationship Id="rId53" Type="http://schemas.openxmlformats.org/officeDocument/2006/relationships/customXml" Target="../ink/ink191.xml"/><Relationship Id="rId58" Type="http://schemas.openxmlformats.org/officeDocument/2006/relationships/image" Target="../media/image200.png"/><Relationship Id="rId5" Type="http://schemas.openxmlformats.org/officeDocument/2006/relationships/customXml" Target="../ink/ink167.xml"/><Relationship Id="rId61" Type="http://schemas.openxmlformats.org/officeDocument/2006/relationships/customXml" Target="../ink/ink195.xml"/><Relationship Id="rId19" Type="http://schemas.openxmlformats.org/officeDocument/2006/relationships/customXml" Target="../ink/ink174.xml"/><Relationship Id="rId4" Type="http://schemas.openxmlformats.org/officeDocument/2006/relationships/image" Target="../media/image29.png"/><Relationship Id="rId9" Type="http://schemas.openxmlformats.org/officeDocument/2006/relationships/customXml" Target="../ink/ink169.xml"/><Relationship Id="rId14" Type="http://schemas.openxmlformats.org/officeDocument/2006/relationships/image" Target="../media/image151.png"/><Relationship Id="rId27" Type="http://schemas.openxmlformats.org/officeDocument/2006/relationships/customXml" Target="../ink/ink177.xml"/><Relationship Id="rId30" Type="http://schemas.openxmlformats.org/officeDocument/2006/relationships/customXml" Target="../ink/ink179.xml"/><Relationship Id="rId35" Type="http://schemas.openxmlformats.org/officeDocument/2006/relationships/image" Target="../media/image190.png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70.png"/><Relationship Id="rId8" Type="http://schemas.openxmlformats.org/officeDocument/2006/relationships/image" Target="../media/image30.emf"/><Relationship Id="rId51" Type="http://schemas.openxmlformats.org/officeDocument/2006/relationships/customXml" Target="../ink/ink190.xml"/><Relationship Id="rId3" Type="http://schemas.openxmlformats.org/officeDocument/2006/relationships/customXml" Target="../ink/ink166.xml"/><Relationship Id="rId12" Type="http://schemas.openxmlformats.org/officeDocument/2006/relationships/image" Target="../media/image90.png"/><Relationship Id="rId17" Type="http://schemas.openxmlformats.org/officeDocument/2006/relationships/customXml" Target="../ink/ink173.xml"/><Relationship Id="rId25" Type="http://schemas.openxmlformats.org/officeDocument/2006/relationships/customXml" Target="../ink/ink176.xml"/><Relationship Id="rId33" Type="http://schemas.openxmlformats.org/officeDocument/2006/relationships/image" Target="../media/image160.png"/><Relationship Id="rId38" Type="http://schemas.openxmlformats.org/officeDocument/2006/relationships/customXml" Target="../ink/ink183.xml"/><Relationship Id="rId46" Type="http://schemas.openxmlformats.org/officeDocument/2006/relationships/image" Target="../media/image100.png"/><Relationship Id="rId59" Type="http://schemas.openxmlformats.org/officeDocument/2006/relationships/customXml" Target="../ink/ink194.xml"/><Relationship Id="rId20" Type="http://schemas.openxmlformats.org/officeDocument/2006/relationships/image" Target="../media/image131.png"/><Relationship Id="rId41" Type="http://schemas.openxmlformats.org/officeDocument/2006/relationships/image" Target="../media/image60.png"/><Relationship Id="rId54" Type="http://schemas.openxmlformats.org/officeDocument/2006/relationships/image" Target="../media/image110.png"/><Relationship Id="rId6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5" Type="http://schemas.openxmlformats.org/officeDocument/2006/relationships/customXml" Target="../ink/ink172.xml"/><Relationship Id="rId28" Type="http://schemas.openxmlformats.org/officeDocument/2006/relationships/customXml" Target="../ink/ink178.xml"/><Relationship Id="rId36" Type="http://schemas.openxmlformats.org/officeDocument/2006/relationships/customXml" Target="../ink/ink182.xml"/><Relationship Id="rId49" Type="http://schemas.openxmlformats.org/officeDocument/2006/relationships/customXml" Target="../ink/ink189.xml"/><Relationship Id="rId57" Type="http://schemas.openxmlformats.org/officeDocument/2006/relationships/customXml" Target="../ink/ink193.xml"/><Relationship Id="rId10" Type="http://schemas.openxmlformats.org/officeDocument/2006/relationships/image" Target="../media/image4.emf"/><Relationship Id="rId31" Type="http://schemas.openxmlformats.org/officeDocument/2006/relationships/image" Target="../media/image40.png"/><Relationship Id="rId44" Type="http://schemas.openxmlformats.org/officeDocument/2006/relationships/customXml" Target="../ink/ink186.xml"/><Relationship Id="rId52" Type="http://schemas.openxmlformats.org/officeDocument/2006/relationships/image" Target="../media/image141.png"/><Relationship Id="rId60" Type="http://schemas.openxmlformats.org/officeDocument/2006/relationships/image" Target="../media/image2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leon.straathof@energiesamen.n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26" Type="http://schemas.openxmlformats.org/officeDocument/2006/relationships/image" Target="../media/image13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5" Type="http://schemas.openxmlformats.org/officeDocument/2006/relationships/customXml" Target="../ink/ink6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24" Type="http://schemas.openxmlformats.org/officeDocument/2006/relationships/image" Target="../media/image12.emf"/><Relationship Id="rId5" Type="http://schemas.openxmlformats.org/officeDocument/2006/relationships/customXml" Target="../ink/ink2.xml"/><Relationship Id="rId28" Type="http://schemas.openxmlformats.org/officeDocument/2006/relationships/customXml" Target="../ink/ink8.xml"/><Relationship Id="rId10" Type="http://schemas.openxmlformats.org/officeDocument/2006/relationships/image" Target="../media/image9.png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27" Type="http://schemas.openxmlformats.org/officeDocument/2006/relationships/customXml" Target="../ink/ink7.xml"/><Relationship Id="rId30" Type="http://schemas.openxmlformats.org/officeDocument/2006/relationships/customXml" Target="../ink/ink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26" Type="http://schemas.openxmlformats.org/officeDocument/2006/relationships/image" Target="../media/image13.emf"/><Relationship Id="rId3" Type="http://schemas.openxmlformats.org/officeDocument/2006/relationships/customXml" Target="../ink/ink10.xml"/><Relationship Id="rId34" Type="http://schemas.openxmlformats.org/officeDocument/2006/relationships/customXml" Target="../ink/ink20.xml"/><Relationship Id="rId7" Type="http://schemas.openxmlformats.org/officeDocument/2006/relationships/customXml" Target="../ink/ink12.xml"/><Relationship Id="rId25" Type="http://schemas.openxmlformats.org/officeDocument/2006/relationships/customXml" Target="../ink/ink15.xml"/><Relationship Id="rId33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14.xml"/><Relationship Id="rId24" Type="http://schemas.openxmlformats.org/officeDocument/2006/relationships/image" Target="../media/image12.emf"/><Relationship Id="rId32" Type="http://schemas.openxmlformats.org/officeDocument/2006/relationships/customXml" Target="../ink/ink19.xml"/><Relationship Id="rId5" Type="http://schemas.openxmlformats.org/officeDocument/2006/relationships/customXml" Target="../ink/ink11.xml"/><Relationship Id="rId28" Type="http://schemas.openxmlformats.org/officeDocument/2006/relationships/customXml" Target="../ink/ink17.xml"/><Relationship Id="rId10" Type="http://schemas.openxmlformats.org/officeDocument/2006/relationships/image" Target="../media/image9.png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13.xml"/><Relationship Id="rId27" Type="http://schemas.openxmlformats.org/officeDocument/2006/relationships/customXml" Target="../ink/ink16.xml"/><Relationship Id="rId30" Type="http://schemas.openxmlformats.org/officeDocument/2006/relationships/customXml" Target="../ink/ink18.xml"/><Relationship Id="rId35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26" Type="http://schemas.openxmlformats.org/officeDocument/2006/relationships/image" Target="../media/image13.emf"/><Relationship Id="rId3" Type="http://schemas.openxmlformats.org/officeDocument/2006/relationships/customXml" Target="../ink/ink21.xml"/><Relationship Id="rId34" Type="http://schemas.openxmlformats.org/officeDocument/2006/relationships/customXml" Target="../ink/ink31.xml"/><Relationship Id="rId7" Type="http://schemas.openxmlformats.org/officeDocument/2006/relationships/customXml" Target="../ink/ink23.xml"/><Relationship Id="rId25" Type="http://schemas.openxmlformats.org/officeDocument/2006/relationships/customXml" Target="../ink/ink26.xml"/><Relationship Id="rId33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25.xml"/><Relationship Id="rId24" Type="http://schemas.openxmlformats.org/officeDocument/2006/relationships/image" Target="../media/image12.emf"/><Relationship Id="rId32" Type="http://schemas.openxmlformats.org/officeDocument/2006/relationships/customXml" Target="../ink/ink30.xml"/><Relationship Id="rId37" Type="http://schemas.openxmlformats.org/officeDocument/2006/relationships/customXml" Target="../ink/ink33.xml"/><Relationship Id="rId5" Type="http://schemas.openxmlformats.org/officeDocument/2006/relationships/customXml" Target="../ink/ink22.xml"/><Relationship Id="rId28" Type="http://schemas.openxmlformats.org/officeDocument/2006/relationships/customXml" Target="../ink/ink28.xml"/><Relationship Id="rId36" Type="http://schemas.openxmlformats.org/officeDocument/2006/relationships/image" Target="../media/image150.png"/><Relationship Id="rId10" Type="http://schemas.openxmlformats.org/officeDocument/2006/relationships/image" Target="../media/image9.png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24.xml"/><Relationship Id="rId27" Type="http://schemas.openxmlformats.org/officeDocument/2006/relationships/customXml" Target="../ink/ink27.xml"/><Relationship Id="rId30" Type="http://schemas.openxmlformats.org/officeDocument/2006/relationships/customXml" Target="../ink/ink29.xml"/><Relationship Id="rId35" Type="http://schemas.openxmlformats.org/officeDocument/2006/relationships/customXml" Target="../ink/ink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3.emf"/><Relationship Id="rId3" Type="http://schemas.openxmlformats.org/officeDocument/2006/relationships/customXml" Target="../ink/ink34.xml"/><Relationship Id="rId34" Type="http://schemas.openxmlformats.org/officeDocument/2006/relationships/customXml" Target="../ink/ink43.xml"/><Relationship Id="rId7" Type="http://schemas.openxmlformats.org/officeDocument/2006/relationships/customXml" Target="../ink/ink36.xml"/><Relationship Id="rId25" Type="http://schemas.openxmlformats.org/officeDocument/2006/relationships/customXml" Target="../ink/ink38.xml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24" Type="http://schemas.openxmlformats.org/officeDocument/2006/relationships/image" Target="../media/image12.emf"/><Relationship Id="rId32" Type="http://schemas.openxmlformats.org/officeDocument/2006/relationships/customXml" Target="../ink/ink42.xml"/><Relationship Id="rId5" Type="http://schemas.openxmlformats.org/officeDocument/2006/relationships/customXml" Target="../ink/ink35.xml"/><Relationship Id="rId28" Type="http://schemas.openxmlformats.org/officeDocument/2006/relationships/customXml" Target="../ink/ink40.xml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37.xml"/><Relationship Id="rId27" Type="http://schemas.openxmlformats.org/officeDocument/2006/relationships/customXml" Target="../ink/ink39.xml"/><Relationship Id="rId30" Type="http://schemas.openxmlformats.org/officeDocument/2006/relationships/customXml" Target="../ink/ink41.xml"/><Relationship Id="rId35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emf"/><Relationship Id="rId39" Type="http://schemas.openxmlformats.org/officeDocument/2006/relationships/customXml" Target="../ink/ink55.xml"/><Relationship Id="rId3" Type="http://schemas.openxmlformats.org/officeDocument/2006/relationships/customXml" Target="../ink/ink44.xml"/><Relationship Id="rId34" Type="http://schemas.openxmlformats.org/officeDocument/2006/relationships/customXml" Target="../ink/ink51.xml"/><Relationship Id="rId42" Type="http://schemas.openxmlformats.org/officeDocument/2006/relationships/customXml" Target="../ink/ink58.xml"/><Relationship Id="rId47" Type="http://schemas.openxmlformats.org/officeDocument/2006/relationships/customXml" Target="../ink/ink62.xml"/><Relationship Id="rId50" Type="http://schemas.openxmlformats.org/officeDocument/2006/relationships/customXml" Target="../ink/ink65.xml"/><Relationship Id="rId25" Type="http://schemas.openxmlformats.org/officeDocument/2006/relationships/customXml" Target="../ink/ink46.xml"/><Relationship Id="rId33" Type="http://schemas.openxmlformats.org/officeDocument/2006/relationships/image" Target="../media/image11.png"/><Relationship Id="rId38" Type="http://schemas.openxmlformats.org/officeDocument/2006/relationships/customXml" Target="../ink/ink54.xml"/><Relationship Id="rId46" Type="http://schemas.openxmlformats.org/officeDocument/2006/relationships/customXml" Target="../ink/ink61.xml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10.png"/><Relationship Id="rId41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2.emf"/><Relationship Id="rId32" Type="http://schemas.openxmlformats.org/officeDocument/2006/relationships/customXml" Target="../ink/ink50.xml"/><Relationship Id="rId37" Type="http://schemas.openxmlformats.org/officeDocument/2006/relationships/customXml" Target="../ink/ink53.xml"/><Relationship Id="rId40" Type="http://schemas.openxmlformats.org/officeDocument/2006/relationships/customXml" Target="../ink/ink56.xml"/><Relationship Id="rId45" Type="http://schemas.openxmlformats.org/officeDocument/2006/relationships/customXml" Target="../ink/ink60.xml"/><Relationship Id="rId5" Type="http://schemas.openxmlformats.org/officeDocument/2006/relationships/customXml" Target="../ink/ink45.xml"/><Relationship Id="rId28" Type="http://schemas.openxmlformats.org/officeDocument/2006/relationships/customXml" Target="../ink/ink48.xml"/><Relationship Id="rId36" Type="http://schemas.openxmlformats.org/officeDocument/2006/relationships/customXml" Target="../ink/ink52.xml"/><Relationship Id="rId49" Type="http://schemas.openxmlformats.org/officeDocument/2006/relationships/customXml" Target="../ink/ink64.xml"/><Relationship Id="rId31" Type="http://schemas.openxmlformats.org/officeDocument/2006/relationships/image" Target="../media/image3.emf"/><Relationship Id="rId44" Type="http://schemas.openxmlformats.org/officeDocument/2006/relationships/customXml" Target="../ink/ink59.xml"/><Relationship Id="rId4" Type="http://schemas.openxmlformats.org/officeDocument/2006/relationships/image" Target="../media/image14.png"/><Relationship Id="rId27" Type="http://schemas.openxmlformats.org/officeDocument/2006/relationships/customXml" Target="../ink/ink47.xml"/><Relationship Id="rId30" Type="http://schemas.openxmlformats.org/officeDocument/2006/relationships/customXml" Target="../ink/ink49.xml"/><Relationship Id="rId35" Type="http://schemas.openxmlformats.org/officeDocument/2006/relationships/image" Target="../media/image12.png"/><Relationship Id="rId43" Type="http://schemas.openxmlformats.org/officeDocument/2006/relationships/image" Target="../media/image13.png"/><Relationship Id="rId48" Type="http://schemas.openxmlformats.org/officeDocument/2006/relationships/customXml" Target="../ink/ink63.xml"/><Relationship Id="rId5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F0FFBFDF-6436-4050-BC95-4B19A1157253}"/>
              </a:ext>
            </a:extLst>
          </p:cNvPr>
          <p:cNvSpPr/>
          <p:nvPr/>
        </p:nvSpPr>
        <p:spPr>
          <a:xfrm>
            <a:off x="-39490" y="5775158"/>
            <a:ext cx="12231490" cy="1082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20357199-5C68-4FA8-9A56-758EFA0C95E7}"/>
              </a:ext>
            </a:extLst>
          </p:cNvPr>
          <p:cNvSpPr txBox="1"/>
          <p:nvPr/>
        </p:nvSpPr>
        <p:spPr>
          <a:xfrm rot="5400000">
            <a:off x="8706998" y="3222574"/>
            <a:ext cx="644535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da-DK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 </a:t>
            </a:r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C62D099-E8EE-43E7-9D54-2FD7EBB0EA3C}"/>
              </a:ext>
            </a:extLst>
          </p:cNvPr>
          <p:cNvSpPr txBox="1"/>
          <p:nvPr/>
        </p:nvSpPr>
        <p:spPr>
          <a:xfrm>
            <a:off x="484985" y="4057173"/>
            <a:ext cx="644535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 is een ondertitel</a:t>
            </a:r>
            <a:endParaRPr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8CE5507-A740-4E6D-8957-554FED375C0E}"/>
              </a:ext>
            </a:extLst>
          </p:cNvPr>
          <p:cNvSpPr txBox="1"/>
          <p:nvPr/>
        </p:nvSpPr>
        <p:spPr>
          <a:xfrm>
            <a:off x="430767" y="3250751"/>
            <a:ext cx="644535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  <a:latin typeface="Montserrat" panose="00000500000000000000" pitchFamily="2" charset="0"/>
              </a:rPr>
              <a:t>Dit is een titel</a:t>
            </a:r>
            <a:endParaRPr sz="5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3B2276-A77D-43FA-96F4-E50A6E466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5"/>
          <a:stretch/>
        </p:blipFill>
        <p:spPr>
          <a:xfrm>
            <a:off x="-58662" y="-547498"/>
            <a:ext cx="12250662" cy="64219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2760EE8-7D30-4CB8-916C-BDB3D6741A30}"/>
              </a:ext>
            </a:extLst>
          </p:cNvPr>
          <p:cNvSpPr txBox="1"/>
          <p:nvPr/>
        </p:nvSpPr>
        <p:spPr>
          <a:xfrm>
            <a:off x="432000" y="1233998"/>
            <a:ext cx="9154806" cy="584775"/>
          </a:xfrm>
          <a:prstGeom prst="rect">
            <a:avLst/>
          </a:prstGeom>
          <a:solidFill>
            <a:srgbClr val="E94547"/>
          </a:solidFill>
        </p:spPr>
        <p:txBody>
          <a:bodyPr wrap="square" rtlCol="0" anchor="t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Eerste hulp </a:t>
            </a:r>
            <a:r>
              <a:rPr lang="nl-NL" sz="3200" b="1">
                <a:solidFill>
                  <a:schemeClr val="bg1"/>
                </a:solidFill>
              </a:rPr>
              <a:t>bij transportweigering</a:t>
            </a:r>
            <a:endParaRPr lang="nl-NL" dirty="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3C00FA4D-6A3F-40E3-99B1-D844C3F4F8DF}"/>
              </a:ext>
            </a:extLst>
          </p:cNvPr>
          <p:cNvGrpSpPr/>
          <p:nvPr/>
        </p:nvGrpSpPr>
        <p:grpSpPr>
          <a:xfrm>
            <a:off x="872872" y="5973845"/>
            <a:ext cx="10539552" cy="735354"/>
            <a:chOff x="872872" y="5973845"/>
            <a:chExt cx="10539552" cy="735354"/>
          </a:xfrm>
        </p:grpSpPr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7B329BEC-C709-40CB-B91D-5F3DDFF0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59" b="32103"/>
            <a:stretch/>
          </p:blipFill>
          <p:spPr>
            <a:xfrm>
              <a:off x="9491082" y="5973845"/>
              <a:ext cx="1921342" cy="711615"/>
            </a:xfrm>
            <a:prstGeom prst="rect">
              <a:avLst/>
            </a:prstGeom>
          </p:spPr>
        </p:pic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A0F8BA64-4179-41AC-9BB2-F7D2E0F50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549" y="6106798"/>
              <a:ext cx="602401" cy="602401"/>
            </a:xfrm>
            <a:prstGeom prst="rect">
              <a:avLst/>
            </a:prstGeom>
          </p:spPr>
        </p:pic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4E61F6FF-28E1-431B-8AA1-6F2BCCC7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646" y="6140162"/>
              <a:ext cx="1737663" cy="500544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BD284F47-3583-4EE5-B4AA-42FC0E382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72" y="6052192"/>
              <a:ext cx="1148875" cy="588985"/>
            </a:xfrm>
            <a:prstGeom prst="rect">
              <a:avLst/>
            </a:prstGeom>
          </p:spPr>
        </p:pic>
      </p:grpSp>
      <p:sp>
        <p:nvSpPr>
          <p:cNvPr id="23" name="Tekstvak 22">
            <a:extLst>
              <a:ext uri="{FF2B5EF4-FFF2-40B4-BE49-F238E27FC236}">
                <a16:creationId xmlns:a16="http://schemas.microsoft.com/office/drawing/2014/main" id="{571DCB29-E29E-425B-8379-40F114ECC037}"/>
              </a:ext>
            </a:extLst>
          </p:cNvPr>
          <p:cNvSpPr txBox="1"/>
          <p:nvPr/>
        </p:nvSpPr>
        <p:spPr>
          <a:xfrm>
            <a:off x="439936" y="164067"/>
            <a:ext cx="9150631" cy="584775"/>
          </a:xfrm>
          <a:prstGeom prst="rect">
            <a:avLst/>
          </a:prstGeom>
          <a:solidFill>
            <a:srgbClr val="E94547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Webinar netcongestie:  PARTICIPATIECOALITIE 2021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4DF9B3-019F-304E-B92E-B48104CFD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83" y="5939016"/>
            <a:ext cx="1921342" cy="8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99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eduurzameuitgeverij.nl/u/news/binnenhof841-fullscreen.jpg">
            <a:extLst>
              <a:ext uri="{FF2B5EF4-FFF2-40B4-BE49-F238E27FC236}">
                <a16:creationId xmlns:a16="http://schemas.microsoft.com/office/drawing/2014/main" id="{3DF43E28-2B23-4515-95EA-9AB6503E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" y="1986116"/>
            <a:ext cx="9152754" cy="43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zegt de huidige regelgeving hierover?</a:t>
            </a:r>
            <a:endParaRPr lang="nl-NL" sz="40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A62234-7F75-41D1-B89D-07FF07C2D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39" y="2638136"/>
            <a:ext cx="8853941" cy="3126324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1CBFE548-5EF8-44FB-AA15-476672C7C3E3}"/>
              </a:ext>
            </a:extLst>
          </p:cNvPr>
          <p:cNvSpPr/>
          <p:nvPr/>
        </p:nvSpPr>
        <p:spPr>
          <a:xfrm>
            <a:off x="2880635" y="2816469"/>
            <a:ext cx="844826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14A16EC8-0538-447A-8BAA-D7D1E4F606F3}"/>
              </a:ext>
            </a:extLst>
          </p:cNvPr>
          <p:cNvSpPr/>
          <p:nvPr/>
        </p:nvSpPr>
        <p:spPr>
          <a:xfrm>
            <a:off x="6096000" y="3000399"/>
            <a:ext cx="844826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BC86FF8-5A21-4046-9AE8-F7432EECD704}"/>
              </a:ext>
            </a:extLst>
          </p:cNvPr>
          <p:cNvSpPr/>
          <p:nvPr/>
        </p:nvSpPr>
        <p:spPr>
          <a:xfrm>
            <a:off x="1109039" y="3678621"/>
            <a:ext cx="8853941" cy="15975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80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/>
              <a:t>hoe bepaalt de netbeheerder of het net vol is?</a:t>
            </a:r>
            <a:endParaRPr lang="nl-NL" sz="4000" dirty="0"/>
          </a:p>
        </p:txBody>
      </p:sp>
      <p:pic>
        <p:nvPicPr>
          <p:cNvPr id="6" name="Picture 6" descr="Afbeeldingsresultaat voor onderstation">
            <a:extLst>
              <a:ext uri="{FF2B5EF4-FFF2-40B4-BE49-F238E27FC236}">
                <a16:creationId xmlns:a16="http://schemas.microsoft.com/office/drawing/2014/main" id="{0DEB0054-9D9F-488C-B902-70F1118F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6285"/>
            <a:ext cx="12192000" cy="30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280240-067E-4A8D-9E2A-731BA0619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6958">
            <a:off x="747711" y="2541752"/>
            <a:ext cx="10696575" cy="3152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hlinkClick r:id="rId5"/>
            <a:extLst>
              <a:ext uri="{FF2B5EF4-FFF2-40B4-BE49-F238E27FC236}">
                <a16:creationId xmlns:a16="http://schemas.microsoft.com/office/drawing/2014/main" id="{11478FFE-B83C-4D64-AF6B-CE74B871C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0237">
            <a:off x="4137536" y="2096655"/>
            <a:ext cx="3069020" cy="43590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9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l-NL" sz="4000"/>
              <a:t>wanneer mag de netbeheerder </a:t>
            </a:r>
            <a:br>
              <a:rPr lang="nl-NL" sz="4000"/>
            </a:br>
            <a:r>
              <a:rPr lang="nl-NL" sz="4000"/>
              <a:t>transport weigeren?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 lnSpcReduction="10000"/>
          </a:bodyPr>
          <a:lstStyle/>
          <a:p>
            <a:pPr marL="447675" indent="-447675"/>
            <a:endParaRPr lang="nl-NL"/>
          </a:p>
          <a:p>
            <a:pPr marL="447675" indent="-447675"/>
            <a:r>
              <a:rPr lang="nl-NL"/>
              <a:t>weigeren binnen congestiegebieden: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als er </a:t>
            </a:r>
            <a:r>
              <a:rPr lang="nl-NL">
                <a:solidFill>
                  <a:srgbClr val="FF0000"/>
                </a:solidFill>
              </a:rPr>
              <a:t>fysieke</a:t>
            </a:r>
            <a:r>
              <a:rPr lang="nl-NL"/>
              <a:t> congestie is aangekondigd of vastgesteld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als er geen congestiemanagement mogelijk is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zolang de verzwaring van het net nog niet </a:t>
            </a:r>
            <a:br>
              <a:rPr lang="nl-NL"/>
            </a:br>
            <a:r>
              <a:rPr lang="nl-NL"/>
              <a:t>gerealiseerd is (jaren)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endParaRPr lang="nl-NL"/>
          </a:p>
          <a:p>
            <a:pPr marL="447675" indent="-447675"/>
            <a:r>
              <a:rPr lang="nl-NL"/>
              <a:t>weigeren buiten congestiegebieden: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als er een tijdelijk probleem is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met specifieke opgaaf van redenen aan de verzoeker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soms tijdelijk lagere aansluitcapaciteit (maanden)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938E458B-7CE2-43B8-96C4-A9B33531964B}"/>
              </a:ext>
            </a:extLst>
          </p:cNvPr>
          <p:cNvGrpSpPr/>
          <p:nvPr/>
        </p:nvGrpSpPr>
        <p:grpSpPr>
          <a:xfrm>
            <a:off x="8572918" y="2643751"/>
            <a:ext cx="3022452" cy="3588867"/>
            <a:chOff x="2511705" y="-835717"/>
            <a:chExt cx="5729470" cy="6803187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003FB8F-2499-44EA-9EE1-692132099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01" t="49901" r="32405" b="7703"/>
            <a:stretch/>
          </p:blipFill>
          <p:spPr>
            <a:xfrm>
              <a:off x="2511706" y="3060008"/>
              <a:ext cx="5729469" cy="2907462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1E30EEA7-7BCA-4FE3-8F58-0CB160963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52" t="20889" r="33254" b="20444"/>
            <a:stretch/>
          </p:blipFill>
          <p:spPr>
            <a:xfrm>
              <a:off x="2511705" y="-835717"/>
              <a:ext cx="5729470" cy="402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86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te doen als je vermoed dat </a:t>
            </a:r>
            <a:br>
              <a:rPr lang="nl-NL" sz="4000"/>
            </a:br>
            <a:r>
              <a:rPr lang="nl-NL" sz="4000"/>
              <a:t>de netbeheerder onterecht weigert?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/>
          </a:bodyPr>
          <a:lstStyle/>
          <a:p>
            <a:endParaRPr lang="nl-NL"/>
          </a:p>
          <a:p>
            <a:pPr marL="514350" indent="-514350">
              <a:buFont typeface="+mj-lt"/>
              <a:buAutoNum type="arabicPeriod"/>
            </a:pPr>
            <a:r>
              <a:rPr lang="nl-NL"/>
              <a:t>onderzoek de openbare informatie over de beschikbare capaciteit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controleer de argumentatie van de netbeheerder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zet druk op de netbeheerder 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helpt dat niet, vraag dan </a:t>
            </a:r>
            <a:r>
              <a:rPr lang="nl-NL">
                <a:solidFill>
                  <a:srgbClr val="4DBFA9"/>
                </a:solidFill>
                <a:hlinkClick r:id="rId3"/>
              </a:rPr>
              <a:t>geschilbeslechting</a:t>
            </a:r>
            <a:r>
              <a:rPr lang="nl-NL"/>
              <a:t> bij de ACM aan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als de ACM je gelijk geeft: terug naar de netbeheerder 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volhardt de netbeheerder: naar de rechter</a:t>
            </a:r>
          </a:p>
          <a:p>
            <a:pPr marL="447675" indent="-447675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07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hoe gaat de toezichthouder daarmee om?</a:t>
            </a:r>
            <a:endParaRPr lang="nl-NL" sz="4000" dirty="0"/>
          </a:p>
        </p:txBody>
      </p:sp>
      <p:pic>
        <p:nvPicPr>
          <p:cNvPr id="4" name="Picture 2" descr="Afbeeldingsresultaat voor new babylon zurichtoren">
            <a:extLst>
              <a:ext uri="{FF2B5EF4-FFF2-40B4-BE49-F238E27FC236}">
                <a16:creationId xmlns:a16="http://schemas.microsoft.com/office/drawing/2014/main" id="{1442FA87-6F66-4AA6-9479-EFBB96C4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85" y="1986116"/>
            <a:ext cx="9133362" cy="44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hlinkClick r:id="rId4"/>
            <a:extLst>
              <a:ext uri="{FF2B5EF4-FFF2-40B4-BE49-F238E27FC236}">
                <a16:creationId xmlns:a16="http://schemas.microsoft.com/office/drawing/2014/main" id="{3207425D-FBD5-463B-9C73-939AA892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947" y="2170508"/>
            <a:ext cx="2902791" cy="41068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hlinkClick r:id="rId6"/>
            <a:extLst>
              <a:ext uri="{FF2B5EF4-FFF2-40B4-BE49-F238E27FC236}">
                <a16:creationId xmlns:a16="http://schemas.microsoft.com/office/drawing/2014/main" id="{3C31BA15-E835-4787-88FE-03F1C937E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663" y="2168961"/>
            <a:ext cx="2878279" cy="4091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4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verandert er Q1 2022 met het </a:t>
            </a:r>
            <a:br>
              <a:rPr lang="nl-NL" sz="4000"/>
            </a:br>
            <a:r>
              <a:rPr lang="nl-NL" sz="4000"/>
              <a:t>Codebesluit congestiemanagement?</a:t>
            </a: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F25FFC-90D8-488B-A575-C425B6AC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35" y="2352953"/>
            <a:ext cx="4883428" cy="3146008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E6A9EAB-2078-44F5-AA27-9FE363F04E3D}"/>
              </a:ext>
            </a:extLst>
          </p:cNvPr>
          <p:cNvCxnSpPr/>
          <p:nvPr/>
        </p:nvCxnSpPr>
        <p:spPr>
          <a:xfrm>
            <a:off x="6072635" y="2902226"/>
            <a:ext cx="488342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017F53B1-20B9-4A67-AFE4-678D70261AA3}"/>
              </a:ext>
            </a:extLst>
          </p:cNvPr>
          <p:cNvSpPr/>
          <p:nvPr/>
        </p:nvSpPr>
        <p:spPr>
          <a:xfrm>
            <a:off x="4541343" y="4078837"/>
            <a:ext cx="1753990" cy="60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tx1"/>
                </a:solidFill>
                <a:latin typeface="Maven Pro" panose="02000000000000000000" pitchFamily="2" charset="0"/>
              </a:rPr>
              <a:t>zonder storingsreserve</a:t>
            </a: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F5855909-CD69-4224-A5C0-582D190CECE9}"/>
              </a:ext>
            </a:extLst>
          </p:cNvPr>
          <p:cNvSpPr/>
          <p:nvPr/>
        </p:nvSpPr>
        <p:spPr>
          <a:xfrm>
            <a:off x="8157383" y="2902227"/>
            <a:ext cx="365760" cy="1503518"/>
          </a:xfrm>
          <a:prstGeom prst="downArrow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83C497F-DE25-4027-9F9B-8FB9E6C29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32" y="2096655"/>
            <a:ext cx="3161483" cy="44971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7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verandert er Q1 2022 met het </a:t>
            </a:r>
            <a:br>
              <a:rPr lang="nl-NL" sz="4000"/>
            </a:br>
            <a:r>
              <a:rPr lang="nl-NL" sz="4000"/>
              <a:t>Codebesluit congestiemanagement?</a:t>
            </a: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F25FFC-90D8-488B-A575-C425B6AC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35" y="2352953"/>
            <a:ext cx="4883428" cy="3146008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E6A9EAB-2078-44F5-AA27-9FE363F04E3D}"/>
              </a:ext>
            </a:extLst>
          </p:cNvPr>
          <p:cNvCxnSpPr/>
          <p:nvPr/>
        </p:nvCxnSpPr>
        <p:spPr>
          <a:xfrm>
            <a:off x="6072635" y="2902226"/>
            <a:ext cx="488342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98C94AD-1D5C-4797-8FE2-CCC70C6DE2D9}"/>
              </a:ext>
            </a:extLst>
          </p:cNvPr>
          <p:cNvCxnSpPr/>
          <p:nvPr/>
        </p:nvCxnSpPr>
        <p:spPr>
          <a:xfrm>
            <a:off x="6195576" y="5909251"/>
            <a:ext cx="4660731" cy="0"/>
          </a:xfrm>
          <a:prstGeom prst="line">
            <a:avLst/>
          </a:prstGeom>
          <a:ln w="19050">
            <a:solidFill>
              <a:srgbClr val="CC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017F53B1-20B9-4A67-AFE4-678D70261AA3}"/>
              </a:ext>
            </a:extLst>
          </p:cNvPr>
          <p:cNvSpPr/>
          <p:nvPr/>
        </p:nvSpPr>
        <p:spPr>
          <a:xfrm>
            <a:off x="4541343" y="4078837"/>
            <a:ext cx="1753990" cy="60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tx1"/>
                </a:solidFill>
                <a:latin typeface="Maven Pro" panose="02000000000000000000" pitchFamily="2" charset="0"/>
              </a:rPr>
              <a:t>zonder storingsreserve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1F7E6CC8-8C55-4D4E-B7F3-1AD46EEA1D52}"/>
              </a:ext>
            </a:extLst>
          </p:cNvPr>
          <p:cNvSpPr/>
          <p:nvPr/>
        </p:nvSpPr>
        <p:spPr>
          <a:xfrm>
            <a:off x="8147149" y="2879007"/>
            <a:ext cx="367200" cy="3007024"/>
          </a:xfrm>
          <a:prstGeom prst="downArrow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67A29C7-5208-4A29-A6A7-9F6E67967C8E}"/>
              </a:ext>
            </a:extLst>
          </p:cNvPr>
          <p:cNvSpPr/>
          <p:nvPr/>
        </p:nvSpPr>
        <p:spPr>
          <a:xfrm>
            <a:off x="4541343" y="5581711"/>
            <a:ext cx="1753990" cy="60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200">
                <a:solidFill>
                  <a:schemeClr val="tx1"/>
                </a:solidFill>
                <a:latin typeface="Maven Pro" panose="02000000000000000000" pitchFamily="2" charset="0"/>
              </a:rPr>
              <a:t>200%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83C497F-DE25-4027-9F9B-8FB9E6C29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32" y="2096655"/>
            <a:ext cx="3161483" cy="44971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97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te doen als er echt geen </a:t>
            </a:r>
            <a:br>
              <a:rPr lang="nl-NL" sz="4000"/>
            </a:br>
            <a:r>
              <a:rPr lang="nl-NL" sz="4000"/>
              <a:t>transport mogelijk is?</a:t>
            </a:r>
            <a:endParaRPr lang="nl-NL" sz="4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10EECB-C3C0-4947-828E-498BAE237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096654"/>
            <a:ext cx="6278592" cy="445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2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D58698DE-F3DC-451F-B5D4-E41B88695890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167CA377-57DE-4D82-ADF7-05704A076B92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102C7F29-2F96-4E93-9AC5-4EE47D3B258F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102C7F29-2F96-4E93-9AC5-4EE47D3B25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C1686093-4DFF-4C88-AF26-A733033D7F4E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C1686093-4DFF-4C88-AF26-A733033D7F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C6C6FB4-5AE4-4D32-AF98-0DC331625B5C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7B2DC881-F082-40DC-ABF9-BF218E035AB0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4F00AF8-C22B-443B-BEE2-81DC7D2D0632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F414CD0-D45E-4EAE-A255-6DD705B15496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0084DCB-4ACD-46E8-9656-2153C24581E6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452FD46-A6DD-421A-A212-EAB063522F0E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A19185A-B719-469A-BA04-56EC677E85D0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91CCBE0-2EAA-46E9-A363-3FD38F95BB94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B85DEDA-919F-4CB8-9573-C8643169E026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532B3B4-2AD3-427E-8BC5-D18333284672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1274011C-A741-46B7-A13C-3619C68DBC17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440E6C48-8781-4E93-96C7-68DA918A993B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40AFBA97-D98A-4A19-9B25-41D7305A6A8F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40AFBA97-D98A-4A19-9B25-41D7305A6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02586816-5C50-498D-B430-3660ECC25B9E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32456FEB-DBFB-4309-8AE9-B2AA9A6E381F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32456FEB-DBFB-4309-8AE9-B2AA9A6E38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445DACC-B6BF-41D0-B39E-B2F33E549E23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359BC958-1609-4ECA-8985-1D87160E150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359BC958-1609-4ECA-8985-1D87160E1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025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1  	installaties geschikt maken voor</a:t>
            </a:r>
            <a:br>
              <a:rPr lang="nl-NL" sz="3600"/>
            </a:br>
            <a:r>
              <a:rPr lang="nl-NL" sz="3600"/>
              <a:t>	een kleinere aansluiting</a:t>
            </a:r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1D833ECF-0F80-469C-BBED-5C5E3C0BD49D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C9161E67-3F61-4ACC-9956-9D695F2D1E6B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11CA58D-E165-44E1-A9C9-FD804783921D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11CA58D-E165-44E1-A9C9-FD80478392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04BAB31E-D8C8-4BEB-BC33-8504A1121581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04BAB31E-D8C8-4BEB-BC33-8504A11215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B6A5DC94-ADC1-4E61-97D3-ED32C6C672E5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0C144A4-D814-44D6-8F99-6744630CBF8B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1CBCD68A-F0E0-4F90-8EA7-F6A6275C7E19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C560FFBA-5DE5-4BDD-92A8-F9FEE81CD253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6E75F502-C27D-4485-ADD7-2E9A575ED8F6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1129F7B8-E010-4AAE-AC65-11717455FDDC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347E3511-FA19-4EE1-951E-67C207DA2821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0510A64A-E3B2-4802-B88F-4E69715170BC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7F2CC0AF-C144-4E1B-BA72-7171870D8A99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E4A61287-65D4-4C7F-A611-3EDCCEB600B8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9D5BCB0E-08AA-40A7-BCD2-6ACAA3C61E43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5" name="Inkt 44">
                  <a:extLst>
                    <a:ext uri="{FF2B5EF4-FFF2-40B4-BE49-F238E27FC236}">
                      <a16:creationId xmlns:a16="http://schemas.microsoft.com/office/drawing/2014/main" id="{ECD6260E-15BC-44CA-931E-445F6D3D2DC1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6" name="Inkt 45">
                <a:extLst>
                  <a:ext uri="{FF2B5EF4-FFF2-40B4-BE49-F238E27FC236}">
                    <a16:creationId xmlns:a16="http://schemas.microsoft.com/office/drawing/2014/main" id="{397E441D-6D28-4E9D-A3F2-565B8AEC0A96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46" name="Inkt 45">
                <a:extLst>
                  <a:ext uri="{FF2B5EF4-FFF2-40B4-BE49-F238E27FC236}">
                    <a16:creationId xmlns:a16="http://schemas.microsoft.com/office/drawing/2014/main" id="{397E441D-6D28-4E9D-A3F2-565B8AEC0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0795C12A-32DE-496B-A7A6-D423116915B4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t 47">
                <a:extLst>
                  <a:ext uri="{FF2B5EF4-FFF2-40B4-BE49-F238E27FC236}">
                    <a16:creationId xmlns:a16="http://schemas.microsoft.com/office/drawing/2014/main" id="{2245A625-59EF-4F57-AFD6-99FE20863FFA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48" name="Inkt 47">
                <a:extLst>
                  <a:ext uri="{FF2B5EF4-FFF2-40B4-BE49-F238E27FC236}">
                    <a16:creationId xmlns:a16="http://schemas.microsoft.com/office/drawing/2014/main" id="{2245A625-59EF-4F57-AFD6-99FE20863FF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B7609F09-EEC9-4F0C-AD06-4BEF3360EA8C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" name="Inkt 49">
                <a:extLst>
                  <a:ext uri="{FF2B5EF4-FFF2-40B4-BE49-F238E27FC236}">
                    <a16:creationId xmlns:a16="http://schemas.microsoft.com/office/drawing/2014/main" id="{0E6A56FB-D3FB-41C8-ACA3-25532EC30FD5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50" name="Inkt 49">
                <a:extLst>
                  <a:ext uri="{FF2B5EF4-FFF2-40B4-BE49-F238E27FC236}">
                    <a16:creationId xmlns:a16="http://schemas.microsoft.com/office/drawing/2014/main" id="{0E6A56FB-D3FB-41C8-ACA3-25532EC30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ep 50">
            <a:extLst>
              <a:ext uri="{FF2B5EF4-FFF2-40B4-BE49-F238E27FC236}">
                <a16:creationId xmlns:a16="http://schemas.microsoft.com/office/drawing/2014/main" id="{0FE455F9-BF15-4F7F-A69F-749A4EE23209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B2F5CF85-DC4D-4500-B1B5-DAD6CBAD890A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3" name="Inkt 52">
                  <a:extLst>
                    <a:ext uri="{FF2B5EF4-FFF2-40B4-BE49-F238E27FC236}">
                      <a16:creationId xmlns:a16="http://schemas.microsoft.com/office/drawing/2014/main" id="{07609CB6-CC8A-44C3-9FD4-281D3CF762F5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B7450B57-2F3C-426D-BA36-CDF98B818065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A0E76044-02B1-43B7-B887-E7776723B824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6" name="Inkt 55">
                  <a:extLst>
                    <a:ext uri="{FF2B5EF4-FFF2-40B4-BE49-F238E27FC236}">
                      <a16:creationId xmlns:a16="http://schemas.microsoft.com/office/drawing/2014/main" id="{254D646F-CC52-484C-A267-D59C0F06769C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t 56">
                <a:extLst>
                  <a:ext uri="{FF2B5EF4-FFF2-40B4-BE49-F238E27FC236}">
                    <a16:creationId xmlns:a16="http://schemas.microsoft.com/office/drawing/2014/main" id="{84C530F4-B4F0-4FDA-BBC6-B04BA26A95C7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57" name="Inkt 56">
                <a:extLst>
                  <a:ext uri="{FF2B5EF4-FFF2-40B4-BE49-F238E27FC236}">
                    <a16:creationId xmlns:a16="http://schemas.microsoft.com/office/drawing/2014/main" id="{84C530F4-B4F0-4FDA-BBC6-B04BA26A95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F1EB2E6-0296-457F-9760-17A10825FA03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Inkt 58">
                <a:extLst>
                  <a:ext uri="{FF2B5EF4-FFF2-40B4-BE49-F238E27FC236}">
                    <a16:creationId xmlns:a16="http://schemas.microsoft.com/office/drawing/2014/main" id="{5D820FEB-45D3-4695-ACF0-9F39D8D31C10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59" name="Inkt 58">
                <a:extLst>
                  <a:ext uri="{FF2B5EF4-FFF2-40B4-BE49-F238E27FC236}">
                    <a16:creationId xmlns:a16="http://schemas.microsoft.com/office/drawing/2014/main" id="{5D820FEB-45D3-4695-ACF0-9F39D8D31C1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833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9F8F5A2-A7F5-BE44-A78D-C963B054A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7576" y="-570266"/>
            <a:ext cx="7998532" cy="79985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CD0C1-B9E1-9A4D-8104-CC310CBC5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36601"/>
            <a:ext cx="12192000" cy="2387600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273675"/>
                </a:solidFill>
                <a:latin typeface="Maven Pro" panose="02000000000000000000" pitchFamily="2" charset="0"/>
              </a:rPr>
              <a:t>webinar netcongestie</a:t>
            </a:r>
            <a:endParaRPr lang="nl-NL" b="1" dirty="0">
              <a:solidFill>
                <a:srgbClr val="273675"/>
              </a:solidFill>
              <a:latin typeface="Maven Pro" panose="02000000000000000000" pitchFamily="2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531E960-3842-0641-B6A3-4F90312FD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268" y="3429000"/>
            <a:ext cx="4137891" cy="50040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nl-NL" b="1">
                <a:solidFill>
                  <a:srgbClr val="4DBFA9"/>
                </a:solidFill>
                <a:latin typeface="Maven Pro" panose="02000000000000000000" pitchFamily="2" charset="0"/>
              </a:rPr>
              <a:t>eerste hulp bij transportweigeringen</a:t>
            </a:r>
            <a:endParaRPr lang="nl-NL" b="1" dirty="0">
              <a:solidFill>
                <a:srgbClr val="4DBFA9"/>
              </a:solidFill>
              <a:latin typeface="Maven Pro" panose="02000000000000000000" pitchFamily="2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6224768-10E4-C14F-9179-90F79A2CE351}"/>
              </a:ext>
            </a:extLst>
          </p:cNvPr>
          <p:cNvSpPr txBox="1"/>
          <p:nvPr/>
        </p:nvSpPr>
        <p:spPr>
          <a:xfrm>
            <a:off x="7401026" y="5659734"/>
            <a:ext cx="397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Maven Pro" panose="02000000000000000000" pitchFamily="2" charset="0"/>
              </a:rPr>
              <a:t>26 januari 2022</a:t>
            </a:r>
            <a:endParaRPr lang="nl-NL" dirty="0">
              <a:latin typeface="Maven Pro" panose="020000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96F61F7-7F11-CB4D-AA2C-F3A3DC627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8051"/>
            <a:ext cx="3269611" cy="1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12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2  	delen van een aansluiting</a:t>
            </a:r>
            <a:br>
              <a:rPr lang="nl-NL" sz="3600"/>
            </a:br>
            <a:endParaRPr lang="nl-NL" sz="3600"/>
          </a:p>
        </p:txBody>
      </p:sp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E880004B-22DD-44B1-B7D0-D0227FA3D2E6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Vrije vorm: vorm 60">
            <a:extLst>
              <a:ext uri="{FF2B5EF4-FFF2-40B4-BE49-F238E27FC236}">
                <a16:creationId xmlns:a16="http://schemas.microsoft.com/office/drawing/2014/main" id="{97C734EF-763F-4F21-A4DF-114E2320E01A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2" name="Inkt 61">
                <a:extLst>
                  <a:ext uri="{FF2B5EF4-FFF2-40B4-BE49-F238E27FC236}">
                    <a16:creationId xmlns:a16="http://schemas.microsoft.com/office/drawing/2014/main" id="{F0FCE3F9-6801-4ACC-97FF-A5FEF0BB24B8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62" name="Inkt 61">
                <a:extLst>
                  <a:ext uri="{FF2B5EF4-FFF2-40B4-BE49-F238E27FC236}">
                    <a16:creationId xmlns:a16="http://schemas.microsoft.com/office/drawing/2014/main" id="{F0FCE3F9-6801-4ACC-97FF-A5FEF0BB24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3" name="Inkt 62">
                <a:extLst>
                  <a:ext uri="{FF2B5EF4-FFF2-40B4-BE49-F238E27FC236}">
                    <a16:creationId xmlns:a16="http://schemas.microsoft.com/office/drawing/2014/main" id="{1CB9361F-A22C-4751-8459-5FF080B4A0F4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63" name="Inkt 62">
                <a:extLst>
                  <a:ext uri="{FF2B5EF4-FFF2-40B4-BE49-F238E27FC236}">
                    <a16:creationId xmlns:a16="http://schemas.microsoft.com/office/drawing/2014/main" id="{1CB9361F-A22C-4751-8459-5FF080B4A0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Vrije vorm: vorm 63">
            <a:extLst>
              <a:ext uri="{FF2B5EF4-FFF2-40B4-BE49-F238E27FC236}">
                <a16:creationId xmlns:a16="http://schemas.microsoft.com/office/drawing/2014/main" id="{33E4CDBF-7BBD-4675-BBE2-F3DE0B19CBF3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5" name="Groep 64">
            <a:extLst>
              <a:ext uri="{FF2B5EF4-FFF2-40B4-BE49-F238E27FC236}">
                <a16:creationId xmlns:a16="http://schemas.microsoft.com/office/drawing/2014/main" id="{C3892B8D-AC8C-44FF-9D30-EDD50B73C28D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ED66520F-9FB5-4035-BD56-2A9A1692E398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7" name="Inkt 66">
                  <a:extLst>
                    <a:ext uri="{FF2B5EF4-FFF2-40B4-BE49-F238E27FC236}">
                      <a16:creationId xmlns:a16="http://schemas.microsoft.com/office/drawing/2014/main" id="{969D3F27-B0F1-4E7F-AA09-CD1BC39E0092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2F448DAF-F395-465A-B598-3711B7F0B178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E2AD95C0-4CD3-4A6D-9B1A-2BBD93992053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5B8F45F5-8505-4698-B42D-6B7062F816F6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18361F68-1188-44DB-9F36-2D84E1E194EE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E649AFF9-B5DD-4890-90CC-8F7A08596211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524D2461-DEA0-478C-AB50-99DBAB5830B8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8B78B763-700D-4D7C-B635-BE6A5DAAAB44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070F0FE9-3E26-4E95-A74E-FC72B8B6A2A1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BECC513E-EA89-43A2-B81C-B60A78D52B2A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4B8337A8-E1CB-4346-8D6B-3675B18A9F1E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8" name="Inkt 77">
                  <a:extLst>
                    <a:ext uri="{FF2B5EF4-FFF2-40B4-BE49-F238E27FC236}">
                      <a16:creationId xmlns:a16="http://schemas.microsoft.com/office/drawing/2014/main" id="{224D8950-B017-4022-9D85-0B4590B84241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9" name="Vrije vorm: vorm 78">
            <a:extLst>
              <a:ext uri="{FF2B5EF4-FFF2-40B4-BE49-F238E27FC236}">
                <a16:creationId xmlns:a16="http://schemas.microsoft.com/office/drawing/2014/main" id="{8B8FC3B7-03DD-4A91-8434-03C53A91695D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Vrije vorm: vorm 79">
            <a:extLst>
              <a:ext uri="{FF2B5EF4-FFF2-40B4-BE49-F238E27FC236}">
                <a16:creationId xmlns:a16="http://schemas.microsoft.com/office/drawing/2014/main" id="{724FB378-F5B3-4471-A7A4-CC851AF2D052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1" name="Vrije vorm: vorm 80">
            <a:extLst>
              <a:ext uri="{FF2B5EF4-FFF2-40B4-BE49-F238E27FC236}">
                <a16:creationId xmlns:a16="http://schemas.microsoft.com/office/drawing/2014/main" id="{3599D071-7B63-42D2-BEB7-9003FDD75991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Vrije vorm: vorm 81">
            <a:extLst>
              <a:ext uri="{FF2B5EF4-FFF2-40B4-BE49-F238E27FC236}">
                <a16:creationId xmlns:a16="http://schemas.microsoft.com/office/drawing/2014/main" id="{AA8E803F-720E-4358-80E9-0F0A79F4064E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Vrije vorm: vorm 82">
            <a:extLst>
              <a:ext uri="{FF2B5EF4-FFF2-40B4-BE49-F238E27FC236}">
                <a16:creationId xmlns:a16="http://schemas.microsoft.com/office/drawing/2014/main" id="{087B2BA6-2860-4A10-9129-11B2A23D7893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4" name="Vrije vorm: vorm 83">
            <a:extLst>
              <a:ext uri="{FF2B5EF4-FFF2-40B4-BE49-F238E27FC236}">
                <a16:creationId xmlns:a16="http://schemas.microsoft.com/office/drawing/2014/main" id="{30C3ADAE-8170-4CF7-B6F2-6A6126F0F0CC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190CA2CD-D8BF-4701-A0A5-8DB403C1C418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Vrije vorm: vorm 85">
            <a:extLst>
              <a:ext uri="{FF2B5EF4-FFF2-40B4-BE49-F238E27FC236}">
                <a16:creationId xmlns:a16="http://schemas.microsoft.com/office/drawing/2014/main" id="{CB796FB4-0B48-4EE2-9EAC-F2EDBFAA2869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7" name="Inkt 86">
                <a:extLst>
                  <a:ext uri="{FF2B5EF4-FFF2-40B4-BE49-F238E27FC236}">
                    <a16:creationId xmlns:a16="http://schemas.microsoft.com/office/drawing/2014/main" id="{24AA7576-E81D-4E32-B4D8-7A5FE24A2BA4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87" name="Inkt 86">
                <a:extLst>
                  <a:ext uri="{FF2B5EF4-FFF2-40B4-BE49-F238E27FC236}">
                    <a16:creationId xmlns:a16="http://schemas.microsoft.com/office/drawing/2014/main" id="{24AA7576-E81D-4E32-B4D8-7A5FE24A2BA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ep 88">
            <a:extLst>
              <a:ext uri="{FF2B5EF4-FFF2-40B4-BE49-F238E27FC236}">
                <a16:creationId xmlns:a16="http://schemas.microsoft.com/office/drawing/2014/main" id="{150D7B54-66D4-493C-A4A2-F6E203EEEF8E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27C2FF70-2118-4D8C-B02E-6850BFD153AB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1" name="Inkt 90">
                  <a:extLst>
                    <a:ext uri="{FF2B5EF4-FFF2-40B4-BE49-F238E27FC236}">
                      <a16:creationId xmlns:a16="http://schemas.microsoft.com/office/drawing/2014/main" id="{CF6287CC-D180-4A4F-817E-8F4F299ADC04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ep 91">
            <a:extLst>
              <a:ext uri="{FF2B5EF4-FFF2-40B4-BE49-F238E27FC236}">
                <a16:creationId xmlns:a16="http://schemas.microsoft.com/office/drawing/2014/main" id="{6FF6A3E1-5A06-44D0-AFF5-9E34EDEA355C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3CCE2EFE-D407-43C5-9F3F-0A581DFC502A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94" name="Inkt 93">
                  <a:extLst>
                    <a:ext uri="{FF2B5EF4-FFF2-40B4-BE49-F238E27FC236}">
                      <a16:creationId xmlns:a16="http://schemas.microsoft.com/office/drawing/2014/main" id="{139085A2-DF2A-4DDE-8E27-6133D709981F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ep 94">
            <a:extLst>
              <a:ext uri="{FF2B5EF4-FFF2-40B4-BE49-F238E27FC236}">
                <a16:creationId xmlns:a16="http://schemas.microsoft.com/office/drawing/2014/main" id="{8E28B1FA-F22F-4DAD-99EE-0CDE9D9AC65E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01DEF182-531D-4BE8-8F50-ED4958250995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7" name="Inkt 96">
                  <a:extLst>
                    <a:ext uri="{FF2B5EF4-FFF2-40B4-BE49-F238E27FC236}">
                      <a16:creationId xmlns:a16="http://schemas.microsoft.com/office/drawing/2014/main" id="{5C482962-0827-4321-86B7-02B132F612EB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8" name="Inkt 97">
                <a:extLst>
                  <a:ext uri="{FF2B5EF4-FFF2-40B4-BE49-F238E27FC236}">
                    <a16:creationId xmlns:a16="http://schemas.microsoft.com/office/drawing/2014/main" id="{A1933B2C-C195-4929-AB2C-8DF4CA31EB4E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98" name="Inkt 97">
                <a:extLst>
                  <a:ext uri="{FF2B5EF4-FFF2-40B4-BE49-F238E27FC236}">
                    <a16:creationId xmlns:a16="http://schemas.microsoft.com/office/drawing/2014/main" id="{A1933B2C-C195-4929-AB2C-8DF4CA31E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0703B10-A0A6-47B2-9807-4CD7BD00BF13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0" name="Inkt 99">
                <a:extLst>
                  <a:ext uri="{FF2B5EF4-FFF2-40B4-BE49-F238E27FC236}">
                    <a16:creationId xmlns:a16="http://schemas.microsoft.com/office/drawing/2014/main" id="{EC82AC87-E8F1-4EA0-946A-EEEB30667956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100" name="Inkt 99">
                <a:extLst>
                  <a:ext uri="{FF2B5EF4-FFF2-40B4-BE49-F238E27FC236}">
                    <a16:creationId xmlns:a16="http://schemas.microsoft.com/office/drawing/2014/main" id="{EC82AC87-E8F1-4EA0-946A-EEEB3066795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B8415F8B-EB85-4C8B-B1E3-1309739024AA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Vrije vorm: vorm 101">
            <a:extLst>
              <a:ext uri="{FF2B5EF4-FFF2-40B4-BE49-F238E27FC236}">
                <a16:creationId xmlns:a16="http://schemas.microsoft.com/office/drawing/2014/main" id="{BBA834E4-A4AB-4BF8-843C-5106E0BBAB80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3" name="Inkt 102">
                <a:extLst>
                  <a:ext uri="{FF2B5EF4-FFF2-40B4-BE49-F238E27FC236}">
                    <a16:creationId xmlns:a16="http://schemas.microsoft.com/office/drawing/2014/main" id="{CE3713C8-1623-4202-BA30-1B066C7542E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103" name="Inkt 102">
                <a:extLst>
                  <a:ext uri="{FF2B5EF4-FFF2-40B4-BE49-F238E27FC236}">
                    <a16:creationId xmlns:a16="http://schemas.microsoft.com/office/drawing/2014/main" id="{CE3713C8-1623-4202-BA30-1B066C754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ep 103">
            <a:extLst>
              <a:ext uri="{FF2B5EF4-FFF2-40B4-BE49-F238E27FC236}">
                <a16:creationId xmlns:a16="http://schemas.microsoft.com/office/drawing/2014/main" id="{23BBFD90-8E89-4D4D-9FC7-FFF7F05BF341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EB49B97E-5055-427B-90C5-E25ECBBE2928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CE20B563-B030-43D6-BFBD-4820B18F6A0B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7784B69-5661-43C6-B555-692F8AB8F2CD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08" name="Groep 107">
            <a:extLst>
              <a:ext uri="{FF2B5EF4-FFF2-40B4-BE49-F238E27FC236}">
                <a16:creationId xmlns:a16="http://schemas.microsoft.com/office/drawing/2014/main" id="{18831C67-4B42-489E-8FA9-E5768057B257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4A311522-6E6C-4B9A-B696-AFEC4178F5A5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0" name="Inkt 109">
                  <a:extLst>
                    <a:ext uri="{FF2B5EF4-FFF2-40B4-BE49-F238E27FC236}">
                      <a16:creationId xmlns:a16="http://schemas.microsoft.com/office/drawing/2014/main" id="{660FA681-37C1-42A3-A434-CD8EA9543CD8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ep 110">
            <a:extLst>
              <a:ext uri="{FF2B5EF4-FFF2-40B4-BE49-F238E27FC236}">
                <a16:creationId xmlns:a16="http://schemas.microsoft.com/office/drawing/2014/main" id="{E36D977A-D7BD-450A-8443-3D6112D6B1CE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B0D2CB13-EC38-4976-A0E4-4A4830BF0938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3" name="Inkt 112">
                  <a:extLst>
                    <a:ext uri="{FF2B5EF4-FFF2-40B4-BE49-F238E27FC236}">
                      <a16:creationId xmlns:a16="http://schemas.microsoft.com/office/drawing/2014/main" id="{1F5AA0BE-D76E-4411-87E2-F0342029C1EB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4" name="Inkt 113">
                <a:extLst>
                  <a:ext uri="{FF2B5EF4-FFF2-40B4-BE49-F238E27FC236}">
                    <a16:creationId xmlns:a16="http://schemas.microsoft.com/office/drawing/2014/main" id="{24440E32-C2AE-4064-AE8A-FC41D3CC6820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114" name="Inkt 113">
                <a:extLst>
                  <a:ext uri="{FF2B5EF4-FFF2-40B4-BE49-F238E27FC236}">
                    <a16:creationId xmlns:a16="http://schemas.microsoft.com/office/drawing/2014/main" id="{24440E32-C2AE-4064-AE8A-FC41D3CC682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5" name="Inkt 114">
                <a:extLst>
                  <a:ext uri="{FF2B5EF4-FFF2-40B4-BE49-F238E27FC236}">
                    <a16:creationId xmlns:a16="http://schemas.microsoft.com/office/drawing/2014/main" id="{3F6F66AF-DE6E-4F4E-B75E-6745A1806578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115" name="Inkt 114">
                <a:extLst>
                  <a:ext uri="{FF2B5EF4-FFF2-40B4-BE49-F238E27FC236}">
                    <a16:creationId xmlns:a16="http://schemas.microsoft.com/office/drawing/2014/main" id="{3F6F66AF-DE6E-4F4E-B75E-6745A180657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116" name="Vrije vorm: vorm 115">
            <a:extLst>
              <a:ext uri="{FF2B5EF4-FFF2-40B4-BE49-F238E27FC236}">
                <a16:creationId xmlns:a16="http://schemas.microsoft.com/office/drawing/2014/main" id="{1A385DF9-C905-4478-A809-463B977263B3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7" name="Inkt 116">
                <a:extLst>
                  <a:ext uri="{FF2B5EF4-FFF2-40B4-BE49-F238E27FC236}">
                    <a16:creationId xmlns:a16="http://schemas.microsoft.com/office/drawing/2014/main" id="{3D58FAF2-8E8E-42F3-AE57-1151170102C6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117" name="Inkt 116">
                <a:extLst>
                  <a:ext uri="{FF2B5EF4-FFF2-40B4-BE49-F238E27FC236}">
                    <a16:creationId xmlns:a16="http://schemas.microsoft.com/office/drawing/2014/main" id="{3D58FAF2-8E8E-42F3-AE57-1151170102C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118" name="Vrije vorm: vorm 117">
            <a:extLst>
              <a:ext uri="{FF2B5EF4-FFF2-40B4-BE49-F238E27FC236}">
                <a16:creationId xmlns:a16="http://schemas.microsoft.com/office/drawing/2014/main" id="{EE9241A2-5FB0-4440-869E-46C8E891B92D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9" name="Inkt 118">
                <a:extLst>
                  <a:ext uri="{FF2B5EF4-FFF2-40B4-BE49-F238E27FC236}">
                    <a16:creationId xmlns:a16="http://schemas.microsoft.com/office/drawing/2014/main" id="{0925208A-E7E0-48E3-829E-B63D88864F8F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119" name="Inkt 118">
                <a:extLst>
                  <a:ext uri="{FF2B5EF4-FFF2-40B4-BE49-F238E27FC236}">
                    <a16:creationId xmlns:a16="http://schemas.microsoft.com/office/drawing/2014/main" id="{0925208A-E7E0-48E3-829E-B63D88864F8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0" name="Inkt 119">
                <a:extLst>
                  <a:ext uri="{FF2B5EF4-FFF2-40B4-BE49-F238E27FC236}">
                    <a16:creationId xmlns:a16="http://schemas.microsoft.com/office/drawing/2014/main" id="{05A1BA75-29EE-469F-BB04-182A6FDB69A0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120" name="Inkt 119">
                <a:extLst>
                  <a:ext uri="{FF2B5EF4-FFF2-40B4-BE49-F238E27FC236}">
                    <a16:creationId xmlns:a16="http://schemas.microsoft.com/office/drawing/2014/main" id="{05A1BA75-29EE-469F-BB04-182A6FDB69A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89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3  	lokaal benutten elektriciteit</a:t>
            </a:r>
            <a:br>
              <a:rPr lang="nl-NL" sz="3600"/>
            </a:br>
            <a:endParaRPr lang="nl-NL" sz="3600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E4501E92-D2AF-475B-9F33-6F97AC4C3C1C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499D2D77-AB04-4E96-94BB-02E360577FCA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9D193F9F-902E-4C70-AA59-2008C319D10B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9D193F9F-902E-4C70-AA59-2008C319D1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E169F5D-F9A8-45CD-9688-39AE8F4452C3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E169F5D-F9A8-45CD-9688-39AE8F4452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CA77612-2B76-4846-A2C1-821729130871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583227F-D688-440D-B7D0-B8BF4012C247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3B0B71BC-7542-4D86-96C1-17F2D7E5C84D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9D889C92-FDEC-4BAA-BC73-CF2B6D3AC74F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3C43FDF-751A-429B-8587-5356823D87F3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57E869B-249C-4DBD-BF5F-278B4B9C6698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1920AD2-FBE3-405B-8FAC-DE7EED060314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CD94946-88D0-4A80-9AD5-2801D9939922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151BE37-7473-48D4-A74B-AD242D2A7E7F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4D24ED2-4BC2-4EF4-A5C6-C976111D178E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D3D7C0D-ED71-49AB-90E7-9B0437442D01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6E591DB2-CC24-446C-B800-2F3972497E03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26634196-E6C1-4B98-93B1-AE18792974AF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BFB47750-5F7D-484A-AEED-916B7FDFEB0E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t 20">
                  <a:extLst>
                    <a:ext uri="{FF2B5EF4-FFF2-40B4-BE49-F238E27FC236}">
                      <a16:creationId xmlns:a16="http://schemas.microsoft.com/office/drawing/2014/main" id="{A6F94541-C399-4FE2-B0D5-D6A740E57029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B0C4FEEE-B2BF-47AB-930E-DAB1E3127357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7FB275B4-31E1-4F9A-9E4C-57B228B7BD65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33F9847B-1EF9-4A74-8D4A-80182B116024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D7036835-46BD-4137-9612-D34E2B0641D2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A594EBEC-CE37-46D1-9097-B704A7384CF8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45C36D7F-11C5-4229-985D-2D1D96EC13C2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868E7888-0D52-4A81-9764-E2851944323C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EF73239-90B9-45EA-B4E4-D46510EA96B6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39AD895D-8F3C-4E72-A7BF-0896E2CD796D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39AD895D-8F3C-4E72-A7BF-0896E2CD796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29B9C865-CB51-431B-A24F-C22E22EE1D91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190155C3-63C1-4FDA-8E0B-F7BE7828DDE2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190155C3-63C1-4FDA-8E0B-F7BE7828DDE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ep 33">
            <a:extLst>
              <a:ext uri="{FF2B5EF4-FFF2-40B4-BE49-F238E27FC236}">
                <a16:creationId xmlns:a16="http://schemas.microsoft.com/office/drawing/2014/main" id="{20B1C88B-F18F-41D5-B02A-EBE43027D7CC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7CA99CA4-D7CB-4CF2-84E9-E7D0005A4180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6" name="Inkt 35">
                  <a:extLst>
                    <a:ext uri="{FF2B5EF4-FFF2-40B4-BE49-F238E27FC236}">
                      <a16:creationId xmlns:a16="http://schemas.microsoft.com/office/drawing/2014/main" id="{02819D89-E3B8-4B9C-8E83-AD6084ADC958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49193D7F-BD88-419B-A8DC-1251AFEADF9B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FD07D2AE-8A37-42FB-ACC5-686ADCC3C3BC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9" name="Inkt 38">
                  <a:extLst>
                    <a:ext uri="{FF2B5EF4-FFF2-40B4-BE49-F238E27FC236}">
                      <a16:creationId xmlns:a16="http://schemas.microsoft.com/office/drawing/2014/main" id="{4A386FA2-BBDC-42A5-B53A-9016BB224D05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287B9FDF-9916-4AC5-9FAF-CC88DF69AB8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0D2988DB-FC6D-450C-9E91-BE60D164D2A1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2" name="Inkt 41">
                  <a:extLst>
                    <a:ext uri="{FF2B5EF4-FFF2-40B4-BE49-F238E27FC236}">
                      <a16:creationId xmlns:a16="http://schemas.microsoft.com/office/drawing/2014/main" id="{B2876809-23EF-4154-AA14-B15C829ADA30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DAF4CF22-FF84-46DD-8898-B858E2A8817E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t 43">
                <a:extLst>
                  <a:ext uri="{FF2B5EF4-FFF2-40B4-BE49-F238E27FC236}">
                    <a16:creationId xmlns:a16="http://schemas.microsoft.com/office/drawing/2014/main" id="{F490D967-349E-4BF5-9FE3-7F435FC59FE0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44" name="Inkt 43">
                <a:extLst>
                  <a:ext uri="{FF2B5EF4-FFF2-40B4-BE49-F238E27FC236}">
                    <a16:creationId xmlns:a16="http://schemas.microsoft.com/office/drawing/2014/main" id="{F490D967-349E-4BF5-9FE3-7F435FC59F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8AC9F416-E510-4F84-9495-34F3598C86AE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BDC2AC65-CF46-4E95-BFBB-B2F707E36C61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7" name="Inkt 46">
                <a:extLst>
                  <a:ext uri="{FF2B5EF4-FFF2-40B4-BE49-F238E27FC236}">
                    <a16:creationId xmlns:a16="http://schemas.microsoft.com/office/drawing/2014/main" id="{B385D685-F53F-4600-A1C6-39ACD132F0B3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47" name="Inkt 46">
                <a:extLst>
                  <a:ext uri="{FF2B5EF4-FFF2-40B4-BE49-F238E27FC236}">
                    <a16:creationId xmlns:a16="http://schemas.microsoft.com/office/drawing/2014/main" id="{B385D685-F53F-4600-A1C6-39ACD132F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ep 47">
            <a:extLst>
              <a:ext uri="{FF2B5EF4-FFF2-40B4-BE49-F238E27FC236}">
                <a16:creationId xmlns:a16="http://schemas.microsoft.com/office/drawing/2014/main" id="{3DF74A45-11DA-47BE-89C7-1C50598CA805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2EE515C2-B5D3-44F6-9FD8-E76A8E58AB4C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9AFE7D4B-678E-4A1A-B8CD-AD380D2DA9D9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0FB419DD-9673-409C-9AAE-097E3D6C4DBD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4562E633-DEF2-4DB6-BCD8-3F47C879E3D2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FB1D44B9-6462-426C-814C-74B25DC7234D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t 53">
                  <a:extLst>
                    <a:ext uri="{FF2B5EF4-FFF2-40B4-BE49-F238E27FC236}">
                      <a16:creationId xmlns:a16="http://schemas.microsoft.com/office/drawing/2014/main" id="{5FA239B9-552A-4EC3-A00A-2CD11BCFCBA0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6444D6DD-2648-499D-9FCF-0A50B78813A5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DF378690-7CB1-449A-A5B8-B46869FED7AC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" name="Inkt 56">
                  <a:extLst>
                    <a:ext uri="{FF2B5EF4-FFF2-40B4-BE49-F238E27FC236}">
                      <a16:creationId xmlns:a16="http://schemas.microsoft.com/office/drawing/2014/main" id="{BB7E6B48-FBC2-4242-8689-A24A62C71DDE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8" name="Inkt 57">
                <a:extLst>
                  <a:ext uri="{FF2B5EF4-FFF2-40B4-BE49-F238E27FC236}">
                    <a16:creationId xmlns:a16="http://schemas.microsoft.com/office/drawing/2014/main" id="{3CC55BF6-12DA-431A-9D47-BCACB052E282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58" name="Inkt 57">
                <a:extLst>
                  <a:ext uri="{FF2B5EF4-FFF2-40B4-BE49-F238E27FC236}">
                    <a16:creationId xmlns:a16="http://schemas.microsoft.com/office/drawing/2014/main" id="{3CC55BF6-12DA-431A-9D47-BCACB052E28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Inkt 58">
                <a:extLst>
                  <a:ext uri="{FF2B5EF4-FFF2-40B4-BE49-F238E27FC236}">
                    <a16:creationId xmlns:a16="http://schemas.microsoft.com/office/drawing/2014/main" id="{4A9988B4-F027-4236-B888-17EF9B1588F6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59" name="Inkt 58">
                <a:extLst>
                  <a:ext uri="{FF2B5EF4-FFF2-40B4-BE49-F238E27FC236}">
                    <a16:creationId xmlns:a16="http://schemas.microsoft.com/office/drawing/2014/main" id="{4A9988B4-F027-4236-B888-17EF9B1588F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E124297D-5CC1-4B4D-970B-174331FF99FB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1" name="Inkt 60">
                <a:extLst>
                  <a:ext uri="{FF2B5EF4-FFF2-40B4-BE49-F238E27FC236}">
                    <a16:creationId xmlns:a16="http://schemas.microsoft.com/office/drawing/2014/main" id="{311D5E5A-F92A-4345-9DEC-296A85BF96FE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61" name="Inkt 60">
                <a:extLst>
                  <a:ext uri="{FF2B5EF4-FFF2-40B4-BE49-F238E27FC236}">
                    <a16:creationId xmlns:a16="http://schemas.microsoft.com/office/drawing/2014/main" id="{311D5E5A-F92A-4345-9DEC-296A85BF96F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0A232555-8881-4FC5-B700-C2FED4EAEAE2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0E13173C-31B0-47FC-AC17-18C515956D4C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4" name="Inkt 63">
                <a:extLst>
                  <a:ext uri="{FF2B5EF4-FFF2-40B4-BE49-F238E27FC236}">
                    <a16:creationId xmlns:a16="http://schemas.microsoft.com/office/drawing/2014/main" id="{2AEFD551-9575-489D-93BE-A4637C3BC0BF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64" name="Inkt 63">
                <a:extLst>
                  <a:ext uri="{FF2B5EF4-FFF2-40B4-BE49-F238E27FC236}">
                    <a16:creationId xmlns:a16="http://schemas.microsoft.com/office/drawing/2014/main" id="{2AEFD551-9575-489D-93BE-A4637C3BC0B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5" name="Inkt 64">
                <a:extLst>
                  <a:ext uri="{FF2B5EF4-FFF2-40B4-BE49-F238E27FC236}">
                    <a16:creationId xmlns:a16="http://schemas.microsoft.com/office/drawing/2014/main" id="{9FC75A1F-12C0-4391-9731-0F39F19086B7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65" name="Inkt 64">
                <a:extLst>
                  <a:ext uri="{FF2B5EF4-FFF2-40B4-BE49-F238E27FC236}">
                    <a16:creationId xmlns:a16="http://schemas.microsoft.com/office/drawing/2014/main" id="{9FC75A1F-12C0-4391-9731-0F39F19086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t 65">
                <a:extLst>
                  <a:ext uri="{FF2B5EF4-FFF2-40B4-BE49-F238E27FC236}">
                    <a16:creationId xmlns:a16="http://schemas.microsoft.com/office/drawing/2014/main" id="{9C37B3AF-36C1-4040-B278-38C47C4F6C54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66" name="Inkt 65">
                <a:extLst>
                  <a:ext uri="{FF2B5EF4-FFF2-40B4-BE49-F238E27FC236}">
                    <a16:creationId xmlns:a16="http://schemas.microsoft.com/office/drawing/2014/main" id="{9C37B3AF-36C1-4040-B278-38C47C4F6C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8204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4  	elektriciteit omzetten in </a:t>
            </a:r>
            <a:br>
              <a:rPr lang="nl-NL" sz="3600"/>
            </a:br>
            <a:r>
              <a:rPr lang="nl-NL" sz="3600"/>
              <a:t>	warmte of koude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DABF91AC-0BB4-40FD-A3AC-FD86F1C5B159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6A15A80B-704B-4063-BE8F-F0582CAA04A9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A131AEB0-1AC2-479E-BEE1-05D3183514EE}"/>
              </a:ext>
            </a:extLst>
          </p:cNvPr>
          <p:cNvSpPr/>
          <p:nvPr/>
        </p:nvSpPr>
        <p:spPr>
          <a:xfrm>
            <a:off x="4236921" y="4821001"/>
            <a:ext cx="887198" cy="514743"/>
          </a:xfrm>
          <a:custGeom>
            <a:avLst/>
            <a:gdLst>
              <a:gd name="connsiteX0" fmla="*/ 0 w 887198"/>
              <a:gd name="connsiteY0" fmla="*/ 225985 h 514743"/>
              <a:gd name="connsiteX1" fmla="*/ 6277 w 887198"/>
              <a:gd name="connsiteY1" fmla="*/ 290851 h 514743"/>
              <a:gd name="connsiteX2" fmla="*/ 361993 w 887198"/>
              <a:gd name="connsiteY2" fmla="*/ 322237 h 514743"/>
              <a:gd name="connsiteX3" fmla="*/ 387103 w 887198"/>
              <a:gd name="connsiteY3" fmla="*/ 508465 h 514743"/>
              <a:gd name="connsiteX4" fmla="*/ 853719 w 887198"/>
              <a:gd name="connsiteY4" fmla="*/ 514743 h 514743"/>
              <a:gd name="connsiteX5" fmla="*/ 887198 w 887198"/>
              <a:gd name="connsiteY5" fmla="*/ 46034 h 514743"/>
              <a:gd name="connsiteX6" fmla="*/ 297127 w 887198"/>
              <a:gd name="connsiteY6" fmla="*/ 0 h 514743"/>
              <a:gd name="connsiteX7" fmla="*/ 324329 w 887198"/>
              <a:gd name="connsiteY7" fmla="*/ 259464 h 514743"/>
              <a:gd name="connsiteX8" fmla="*/ 0 w 887198"/>
              <a:gd name="connsiteY8" fmla="*/ 225985 h 51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198" h="514743">
                <a:moveTo>
                  <a:pt x="0" y="225985"/>
                </a:moveTo>
                <a:lnTo>
                  <a:pt x="6277" y="290851"/>
                </a:lnTo>
                <a:lnTo>
                  <a:pt x="361993" y="322237"/>
                </a:lnTo>
                <a:lnTo>
                  <a:pt x="387103" y="508465"/>
                </a:lnTo>
                <a:lnTo>
                  <a:pt x="853719" y="514743"/>
                </a:lnTo>
                <a:lnTo>
                  <a:pt x="887198" y="46034"/>
                </a:lnTo>
                <a:lnTo>
                  <a:pt x="297127" y="0"/>
                </a:lnTo>
                <a:lnTo>
                  <a:pt x="324329" y="259464"/>
                </a:lnTo>
                <a:lnTo>
                  <a:pt x="0" y="2259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523FB3FD-1E25-4890-AE43-EF9FBF008478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523FB3FD-1E25-4890-AE43-EF9FBF0084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5392F67F-8BF3-4354-ADC4-AF67C3A42C2F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5392F67F-8BF3-4354-ADC4-AF67C3A42C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FE11DA81-7203-49A4-926B-80391856C55D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4663865D-F6C6-41D7-9EA5-B2D558B0223F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B7A4142-D786-46E3-A3B8-2A2DA5333BE8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159ECF6C-11CF-4D08-90A7-76952A1C207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A69EEE2-830D-4154-8EC8-5DF80399FAC8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9CF3936-E9FE-4A0B-8EF5-F58E99857E35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61F2185E-2191-4BC9-AEC1-08CB87BAB5AB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618D9FCC-E098-4441-BBB6-364CC5B5DDF9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B7A469D5-C5F8-495D-BB7E-1A0D4C40E504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56CA89A0-F956-44E7-A527-3018DA880554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3185E95-0A07-44D4-81FB-7EA322097512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96496265-A692-48EE-B7C5-8845608E53BB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0347F683-F6DE-4BB4-BFE2-F1174BC8A843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1FFDE2B6-5729-42D2-8F0A-0FD11FB197B9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6E392F18-6AB6-4722-B657-26D1B3621C2D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6A6684B4-A36C-418C-8206-D02BA527CC6F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26894BA4-F6AF-462D-864A-6AEA167DB5F0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E479F5A3-3C9C-45E7-AC8F-88C6996C2E9E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54571627-14FE-4634-8DDE-CDF7733EFE41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C044E922-5D84-4F7C-AC9D-80C65A52C795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D6F14786-A2A5-443B-BE20-AB8FBA2E5575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BE0E120E-1D41-4D91-9B3F-14FB9E529926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7E970E79-2A53-4F22-8B9C-A4278562F4CD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448FC611-26F0-4725-96E5-C53E07A3C4ED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448FC611-26F0-4725-96E5-C53E07A3C4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7C9293D7-75D7-4460-B4D1-C4883768A3D4}"/>
                  </a:ext>
                </a:extLst>
              </p14:cNvPr>
              <p14:cNvContentPartPr/>
              <p14:nvPr/>
            </p14:nvContentPartPr>
            <p14:xfrm flipH="1">
              <a:off x="4177902" y="4719841"/>
              <a:ext cx="961404" cy="630026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7C9293D7-75D7-4460-B4D1-C4883768A3D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flipH="1">
                <a:off x="4169980" y="4711925"/>
                <a:ext cx="976887" cy="645498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88C30ADD-8EA1-49EC-BED0-1CA0F4D874E7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29FD3E5B-2E47-4FF5-807F-9382CB24283D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29FD3E5B-2E47-4FF5-807F-9382CB24283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ep 35">
            <a:extLst>
              <a:ext uri="{FF2B5EF4-FFF2-40B4-BE49-F238E27FC236}">
                <a16:creationId xmlns:a16="http://schemas.microsoft.com/office/drawing/2014/main" id="{1F80F1F9-F805-49D4-8E22-69EF27411566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0124CE6D-789B-43F6-9962-3FE6EBE214FB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t 37">
                  <a:extLst>
                    <a:ext uri="{FF2B5EF4-FFF2-40B4-BE49-F238E27FC236}">
                      <a16:creationId xmlns:a16="http://schemas.microsoft.com/office/drawing/2014/main" id="{FF8923E8-34D1-4C90-9752-4C91DD68B5DD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1C35A6D3-8247-47C0-952E-DE18BB50A31E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5A308C2B-E5FB-43D4-8DF5-3A642253A24F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t 40">
                  <a:extLst>
                    <a:ext uri="{FF2B5EF4-FFF2-40B4-BE49-F238E27FC236}">
                      <a16:creationId xmlns:a16="http://schemas.microsoft.com/office/drawing/2014/main" id="{A2D48BE2-F6FC-4540-8D21-C419B960687F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162C81FE-E00D-4DE7-B8CC-5A8B50D8E08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65CA8D67-7F73-4B51-80A3-285210D425E5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4" name="Inkt 43">
                  <a:extLst>
                    <a:ext uri="{FF2B5EF4-FFF2-40B4-BE49-F238E27FC236}">
                      <a16:creationId xmlns:a16="http://schemas.microsoft.com/office/drawing/2014/main" id="{5A4C8EA0-19E1-4B4F-84F9-21800BAA40F9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04AB9C88-74EF-4C54-B223-DBDF8FD9669F}"/>
              </a:ext>
            </a:extLst>
          </p:cNvPr>
          <p:cNvSpPr/>
          <p:nvPr/>
        </p:nvSpPr>
        <p:spPr>
          <a:xfrm>
            <a:off x="312459" y="2764597"/>
            <a:ext cx="3927029" cy="2322792"/>
          </a:xfrm>
          <a:custGeom>
            <a:avLst/>
            <a:gdLst>
              <a:gd name="connsiteX0" fmla="*/ 266142 w 3923742"/>
              <a:gd name="connsiteY0" fmla="*/ 1273 h 2312212"/>
              <a:gd name="connsiteX1" fmla="*/ 266142 w 3923742"/>
              <a:gd name="connsiteY1" fmla="*/ 1273 h 2312212"/>
              <a:gd name="connsiteX2" fmla="*/ 83262 w 3923742"/>
              <a:gd name="connsiteY2" fmla="*/ 9586 h 2312212"/>
              <a:gd name="connsiteX3" fmla="*/ 66636 w 3923742"/>
              <a:gd name="connsiteY3" fmla="*/ 59462 h 2312212"/>
              <a:gd name="connsiteX4" fmla="*/ 58324 w 3923742"/>
              <a:gd name="connsiteY4" fmla="*/ 84401 h 2312212"/>
              <a:gd name="connsiteX5" fmla="*/ 50011 w 3923742"/>
              <a:gd name="connsiteY5" fmla="*/ 109339 h 2312212"/>
              <a:gd name="connsiteX6" fmla="*/ 41698 w 3923742"/>
              <a:gd name="connsiteY6" fmla="*/ 150902 h 2312212"/>
              <a:gd name="connsiteX7" fmla="*/ 25073 w 3923742"/>
              <a:gd name="connsiteY7" fmla="*/ 175841 h 2312212"/>
              <a:gd name="connsiteX8" fmla="*/ 16760 w 3923742"/>
              <a:gd name="connsiteY8" fmla="*/ 217404 h 2312212"/>
              <a:gd name="connsiteX9" fmla="*/ 135 w 3923742"/>
              <a:gd name="connsiteY9" fmla="*/ 250655 h 2312212"/>
              <a:gd name="connsiteX10" fmla="*/ 16760 w 3923742"/>
              <a:gd name="connsiteY10" fmla="*/ 367033 h 2312212"/>
              <a:gd name="connsiteX11" fmla="*/ 33386 w 3923742"/>
              <a:gd name="connsiteY11" fmla="*/ 400284 h 2312212"/>
              <a:gd name="connsiteX12" fmla="*/ 58324 w 3923742"/>
              <a:gd name="connsiteY12" fmla="*/ 500037 h 2312212"/>
              <a:gd name="connsiteX13" fmla="*/ 74949 w 3923742"/>
              <a:gd name="connsiteY13" fmla="*/ 558226 h 2312212"/>
              <a:gd name="connsiteX14" fmla="*/ 91575 w 3923742"/>
              <a:gd name="connsiteY14" fmla="*/ 583164 h 2312212"/>
              <a:gd name="connsiteX15" fmla="*/ 108200 w 3923742"/>
              <a:gd name="connsiteY15" fmla="*/ 674604 h 2312212"/>
              <a:gd name="connsiteX16" fmla="*/ 116513 w 3923742"/>
              <a:gd name="connsiteY16" fmla="*/ 724481 h 2312212"/>
              <a:gd name="connsiteX17" fmla="*/ 133138 w 3923742"/>
              <a:gd name="connsiteY17" fmla="*/ 757732 h 2312212"/>
              <a:gd name="connsiteX18" fmla="*/ 149764 w 3923742"/>
              <a:gd name="connsiteY18" fmla="*/ 807608 h 2312212"/>
              <a:gd name="connsiteX19" fmla="*/ 174702 w 3923742"/>
              <a:gd name="connsiteY19" fmla="*/ 890735 h 2312212"/>
              <a:gd name="connsiteX20" fmla="*/ 183015 w 3923742"/>
              <a:gd name="connsiteY20" fmla="*/ 1056990 h 2312212"/>
              <a:gd name="connsiteX21" fmla="*/ 191327 w 3923742"/>
              <a:gd name="connsiteY21" fmla="*/ 1148430 h 2312212"/>
              <a:gd name="connsiteX22" fmla="*/ 199640 w 3923742"/>
              <a:gd name="connsiteY22" fmla="*/ 1289746 h 2312212"/>
              <a:gd name="connsiteX23" fmla="*/ 224578 w 3923742"/>
              <a:gd name="connsiteY23" fmla="*/ 1364561 h 2312212"/>
              <a:gd name="connsiteX24" fmla="*/ 241204 w 3923742"/>
              <a:gd name="connsiteY24" fmla="*/ 1431062 h 2312212"/>
              <a:gd name="connsiteX25" fmla="*/ 257829 w 3923742"/>
              <a:gd name="connsiteY25" fmla="*/ 1514190 h 2312212"/>
              <a:gd name="connsiteX26" fmla="*/ 282767 w 3923742"/>
              <a:gd name="connsiteY26" fmla="*/ 1597317 h 2312212"/>
              <a:gd name="connsiteX27" fmla="*/ 299393 w 3923742"/>
              <a:gd name="connsiteY27" fmla="*/ 1705382 h 2312212"/>
              <a:gd name="connsiteX28" fmla="*/ 307706 w 3923742"/>
              <a:gd name="connsiteY28" fmla="*/ 1730321 h 2312212"/>
              <a:gd name="connsiteX29" fmla="*/ 324331 w 3923742"/>
              <a:gd name="connsiteY29" fmla="*/ 1788510 h 2312212"/>
              <a:gd name="connsiteX30" fmla="*/ 332644 w 3923742"/>
              <a:gd name="connsiteY30" fmla="*/ 1846699 h 2312212"/>
              <a:gd name="connsiteX31" fmla="*/ 349269 w 3923742"/>
              <a:gd name="connsiteY31" fmla="*/ 1871637 h 2312212"/>
              <a:gd name="connsiteX32" fmla="*/ 365895 w 3923742"/>
              <a:gd name="connsiteY32" fmla="*/ 2062830 h 2312212"/>
              <a:gd name="connsiteX33" fmla="*/ 374207 w 3923742"/>
              <a:gd name="connsiteY33" fmla="*/ 2096081 h 2312212"/>
              <a:gd name="connsiteX34" fmla="*/ 382520 w 3923742"/>
              <a:gd name="connsiteY34" fmla="*/ 2137644 h 2312212"/>
              <a:gd name="connsiteX35" fmla="*/ 407458 w 3923742"/>
              <a:gd name="connsiteY35" fmla="*/ 2154270 h 2312212"/>
              <a:gd name="connsiteX36" fmla="*/ 424084 w 3923742"/>
              <a:gd name="connsiteY36" fmla="*/ 2170895 h 2312212"/>
              <a:gd name="connsiteX37" fmla="*/ 440709 w 3923742"/>
              <a:gd name="connsiteY37" fmla="*/ 2220772 h 2312212"/>
              <a:gd name="connsiteX38" fmla="*/ 507211 w 3923742"/>
              <a:gd name="connsiteY38" fmla="*/ 2262335 h 2312212"/>
              <a:gd name="connsiteX39" fmla="*/ 548775 w 3923742"/>
              <a:gd name="connsiteY39" fmla="*/ 2287273 h 2312212"/>
              <a:gd name="connsiteX40" fmla="*/ 590338 w 3923742"/>
              <a:gd name="connsiteY40" fmla="*/ 2295586 h 2312212"/>
              <a:gd name="connsiteX41" fmla="*/ 665153 w 3923742"/>
              <a:gd name="connsiteY41" fmla="*/ 2312212 h 2312212"/>
              <a:gd name="connsiteX42" fmla="*/ 3923742 w 3923742"/>
              <a:gd name="connsiteY42" fmla="*/ 2312212 h 2312212"/>
              <a:gd name="connsiteX0" fmla="*/ 266175 w 3923775"/>
              <a:gd name="connsiteY0" fmla="*/ 1273 h 2312212"/>
              <a:gd name="connsiteX1" fmla="*/ 266175 w 3923775"/>
              <a:gd name="connsiteY1" fmla="*/ 1273 h 2312212"/>
              <a:gd name="connsiteX2" fmla="*/ 83295 w 3923775"/>
              <a:gd name="connsiteY2" fmla="*/ 9586 h 2312212"/>
              <a:gd name="connsiteX3" fmla="*/ 66669 w 3923775"/>
              <a:gd name="connsiteY3" fmla="*/ 59462 h 2312212"/>
              <a:gd name="connsiteX4" fmla="*/ 58357 w 3923775"/>
              <a:gd name="connsiteY4" fmla="*/ 84401 h 2312212"/>
              <a:gd name="connsiteX5" fmla="*/ 50044 w 3923775"/>
              <a:gd name="connsiteY5" fmla="*/ 109339 h 2312212"/>
              <a:gd name="connsiteX6" fmla="*/ 41731 w 3923775"/>
              <a:gd name="connsiteY6" fmla="*/ 150902 h 2312212"/>
              <a:gd name="connsiteX7" fmla="*/ 25106 w 3923775"/>
              <a:gd name="connsiteY7" fmla="*/ 175841 h 2312212"/>
              <a:gd name="connsiteX8" fmla="*/ 168 w 3923775"/>
              <a:gd name="connsiteY8" fmla="*/ 250655 h 2312212"/>
              <a:gd name="connsiteX9" fmla="*/ 16793 w 3923775"/>
              <a:gd name="connsiteY9" fmla="*/ 367033 h 2312212"/>
              <a:gd name="connsiteX10" fmla="*/ 33419 w 3923775"/>
              <a:gd name="connsiteY10" fmla="*/ 400284 h 2312212"/>
              <a:gd name="connsiteX11" fmla="*/ 58357 w 3923775"/>
              <a:gd name="connsiteY11" fmla="*/ 500037 h 2312212"/>
              <a:gd name="connsiteX12" fmla="*/ 74982 w 3923775"/>
              <a:gd name="connsiteY12" fmla="*/ 558226 h 2312212"/>
              <a:gd name="connsiteX13" fmla="*/ 91608 w 3923775"/>
              <a:gd name="connsiteY13" fmla="*/ 583164 h 2312212"/>
              <a:gd name="connsiteX14" fmla="*/ 108233 w 3923775"/>
              <a:gd name="connsiteY14" fmla="*/ 674604 h 2312212"/>
              <a:gd name="connsiteX15" fmla="*/ 116546 w 3923775"/>
              <a:gd name="connsiteY15" fmla="*/ 724481 h 2312212"/>
              <a:gd name="connsiteX16" fmla="*/ 133171 w 3923775"/>
              <a:gd name="connsiteY16" fmla="*/ 757732 h 2312212"/>
              <a:gd name="connsiteX17" fmla="*/ 149797 w 3923775"/>
              <a:gd name="connsiteY17" fmla="*/ 807608 h 2312212"/>
              <a:gd name="connsiteX18" fmla="*/ 174735 w 3923775"/>
              <a:gd name="connsiteY18" fmla="*/ 890735 h 2312212"/>
              <a:gd name="connsiteX19" fmla="*/ 183048 w 3923775"/>
              <a:gd name="connsiteY19" fmla="*/ 1056990 h 2312212"/>
              <a:gd name="connsiteX20" fmla="*/ 191360 w 3923775"/>
              <a:gd name="connsiteY20" fmla="*/ 1148430 h 2312212"/>
              <a:gd name="connsiteX21" fmla="*/ 199673 w 3923775"/>
              <a:gd name="connsiteY21" fmla="*/ 1289746 h 2312212"/>
              <a:gd name="connsiteX22" fmla="*/ 224611 w 3923775"/>
              <a:gd name="connsiteY22" fmla="*/ 1364561 h 2312212"/>
              <a:gd name="connsiteX23" fmla="*/ 241237 w 3923775"/>
              <a:gd name="connsiteY23" fmla="*/ 1431062 h 2312212"/>
              <a:gd name="connsiteX24" fmla="*/ 257862 w 3923775"/>
              <a:gd name="connsiteY24" fmla="*/ 1514190 h 2312212"/>
              <a:gd name="connsiteX25" fmla="*/ 282800 w 3923775"/>
              <a:gd name="connsiteY25" fmla="*/ 1597317 h 2312212"/>
              <a:gd name="connsiteX26" fmla="*/ 299426 w 3923775"/>
              <a:gd name="connsiteY26" fmla="*/ 1705382 h 2312212"/>
              <a:gd name="connsiteX27" fmla="*/ 307739 w 3923775"/>
              <a:gd name="connsiteY27" fmla="*/ 1730321 h 2312212"/>
              <a:gd name="connsiteX28" fmla="*/ 324364 w 3923775"/>
              <a:gd name="connsiteY28" fmla="*/ 1788510 h 2312212"/>
              <a:gd name="connsiteX29" fmla="*/ 332677 w 3923775"/>
              <a:gd name="connsiteY29" fmla="*/ 1846699 h 2312212"/>
              <a:gd name="connsiteX30" fmla="*/ 349302 w 3923775"/>
              <a:gd name="connsiteY30" fmla="*/ 1871637 h 2312212"/>
              <a:gd name="connsiteX31" fmla="*/ 365928 w 3923775"/>
              <a:gd name="connsiteY31" fmla="*/ 2062830 h 2312212"/>
              <a:gd name="connsiteX32" fmla="*/ 374240 w 3923775"/>
              <a:gd name="connsiteY32" fmla="*/ 2096081 h 2312212"/>
              <a:gd name="connsiteX33" fmla="*/ 382553 w 3923775"/>
              <a:gd name="connsiteY33" fmla="*/ 2137644 h 2312212"/>
              <a:gd name="connsiteX34" fmla="*/ 407491 w 3923775"/>
              <a:gd name="connsiteY34" fmla="*/ 2154270 h 2312212"/>
              <a:gd name="connsiteX35" fmla="*/ 424117 w 3923775"/>
              <a:gd name="connsiteY35" fmla="*/ 2170895 h 2312212"/>
              <a:gd name="connsiteX36" fmla="*/ 440742 w 3923775"/>
              <a:gd name="connsiteY36" fmla="*/ 2220772 h 2312212"/>
              <a:gd name="connsiteX37" fmla="*/ 507244 w 3923775"/>
              <a:gd name="connsiteY37" fmla="*/ 2262335 h 2312212"/>
              <a:gd name="connsiteX38" fmla="*/ 548808 w 3923775"/>
              <a:gd name="connsiteY38" fmla="*/ 2287273 h 2312212"/>
              <a:gd name="connsiteX39" fmla="*/ 590371 w 3923775"/>
              <a:gd name="connsiteY39" fmla="*/ 2295586 h 2312212"/>
              <a:gd name="connsiteX40" fmla="*/ 665186 w 3923775"/>
              <a:gd name="connsiteY40" fmla="*/ 2312212 h 2312212"/>
              <a:gd name="connsiteX41" fmla="*/ 3923775 w 3923775"/>
              <a:gd name="connsiteY41" fmla="*/ 2312212 h 2312212"/>
              <a:gd name="connsiteX0" fmla="*/ 266963 w 3924563"/>
              <a:gd name="connsiteY0" fmla="*/ 1273 h 2312212"/>
              <a:gd name="connsiteX1" fmla="*/ 266963 w 3924563"/>
              <a:gd name="connsiteY1" fmla="*/ 1273 h 2312212"/>
              <a:gd name="connsiteX2" fmla="*/ 84083 w 3924563"/>
              <a:gd name="connsiteY2" fmla="*/ 9586 h 2312212"/>
              <a:gd name="connsiteX3" fmla="*/ 67457 w 3924563"/>
              <a:gd name="connsiteY3" fmla="*/ 59462 h 2312212"/>
              <a:gd name="connsiteX4" fmla="*/ 59145 w 3924563"/>
              <a:gd name="connsiteY4" fmla="*/ 84401 h 2312212"/>
              <a:gd name="connsiteX5" fmla="*/ 50832 w 3924563"/>
              <a:gd name="connsiteY5" fmla="*/ 109339 h 2312212"/>
              <a:gd name="connsiteX6" fmla="*/ 42519 w 3924563"/>
              <a:gd name="connsiteY6" fmla="*/ 150902 h 2312212"/>
              <a:gd name="connsiteX7" fmla="*/ 956 w 3924563"/>
              <a:gd name="connsiteY7" fmla="*/ 250655 h 2312212"/>
              <a:gd name="connsiteX8" fmla="*/ 17581 w 3924563"/>
              <a:gd name="connsiteY8" fmla="*/ 367033 h 2312212"/>
              <a:gd name="connsiteX9" fmla="*/ 34207 w 3924563"/>
              <a:gd name="connsiteY9" fmla="*/ 400284 h 2312212"/>
              <a:gd name="connsiteX10" fmla="*/ 59145 w 3924563"/>
              <a:gd name="connsiteY10" fmla="*/ 500037 h 2312212"/>
              <a:gd name="connsiteX11" fmla="*/ 75770 w 3924563"/>
              <a:gd name="connsiteY11" fmla="*/ 558226 h 2312212"/>
              <a:gd name="connsiteX12" fmla="*/ 92396 w 3924563"/>
              <a:gd name="connsiteY12" fmla="*/ 583164 h 2312212"/>
              <a:gd name="connsiteX13" fmla="*/ 109021 w 3924563"/>
              <a:gd name="connsiteY13" fmla="*/ 674604 h 2312212"/>
              <a:gd name="connsiteX14" fmla="*/ 117334 w 3924563"/>
              <a:gd name="connsiteY14" fmla="*/ 724481 h 2312212"/>
              <a:gd name="connsiteX15" fmla="*/ 133959 w 3924563"/>
              <a:gd name="connsiteY15" fmla="*/ 757732 h 2312212"/>
              <a:gd name="connsiteX16" fmla="*/ 150585 w 3924563"/>
              <a:gd name="connsiteY16" fmla="*/ 807608 h 2312212"/>
              <a:gd name="connsiteX17" fmla="*/ 175523 w 3924563"/>
              <a:gd name="connsiteY17" fmla="*/ 890735 h 2312212"/>
              <a:gd name="connsiteX18" fmla="*/ 183836 w 3924563"/>
              <a:gd name="connsiteY18" fmla="*/ 1056990 h 2312212"/>
              <a:gd name="connsiteX19" fmla="*/ 192148 w 3924563"/>
              <a:gd name="connsiteY19" fmla="*/ 1148430 h 2312212"/>
              <a:gd name="connsiteX20" fmla="*/ 200461 w 3924563"/>
              <a:gd name="connsiteY20" fmla="*/ 1289746 h 2312212"/>
              <a:gd name="connsiteX21" fmla="*/ 225399 w 3924563"/>
              <a:gd name="connsiteY21" fmla="*/ 1364561 h 2312212"/>
              <a:gd name="connsiteX22" fmla="*/ 242025 w 3924563"/>
              <a:gd name="connsiteY22" fmla="*/ 1431062 h 2312212"/>
              <a:gd name="connsiteX23" fmla="*/ 258650 w 3924563"/>
              <a:gd name="connsiteY23" fmla="*/ 1514190 h 2312212"/>
              <a:gd name="connsiteX24" fmla="*/ 283588 w 3924563"/>
              <a:gd name="connsiteY24" fmla="*/ 1597317 h 2312212"/>
              <a:gd name="connsiteX25" fmla="*/ 300214 w 3924563"/>
              <a:gd name="connsiteY25" fmla="*/ 1705382 h 2312212"/>
              <a:gd name="connsiteX26" fmla="*/ 308527 w 3924563"/>
              <a:gd name="connsiteY26" fmla="*/ 1730321 h 2312212"/>
              <a:gd name="connsiteX27" fmla="*/ 325152 w 3924563"/>
              <a:gd name="connsiteY27" fmla="*/ 1788510 h 2312212"/>
              <a:gd name="connsiteX28" fmla="*/ 333465 w 3924563"/>
              <a:gd name="connsiteY28" fmla="*/ 1846699 h 2312212"/>
              <a:gd name="connsiteX29" fmla="*/ 350090 w 3924563"/>
              <a:gd name="connsiteY29" fmla="*/ 1871637 h 2312212"/>
              <a:gd name="connsiteX30" fmla="*/ 366716 w 3924563"/>
              <a:gd name="connsiteY30" fmla="*/ 2062830 h 2312212"/>
              <a:gd name="connsiteX31" fmla="*/ 375028 w 3924563"/>
              <a:gd name="connsiteY31" fmla="*/ 2096081 h 2312212"/>
              <a:gd name="connsiteX32" fmla="*/ 383341 w 3924563"/>
              <a:gd name="connsiteY32" fmla="*/ 2137644 h 2312212"/>
              <a:gd name="connsiteX33" fmla="*/ 408279 w 3924563"/>
              <a:gd name="connsiteY33" fmla="*/ 2154270 h 2312212"/>
              <a:gd name="connsiteX34" fmla="*/ 424905 w 3924563"/>
              <a:gd name="connsiteY34" fmla="*/ 2170895 h 2312212"/>
              <a:gd name="connsiteX35" fmla="*/ 441530 w 3924563"/>
              <a:gd name="connsiteY35" fmla="*/ 2220772 h 2312212"/>
              <a:gd name="connsiteX36" fmla="*/ 508032 w 3924563"/>
              <a:gd name="connsiteY36" fmla="*/ 2262335 h 2312212"/>
              <a:gd name="connsiteX37" fmla="*/ 549596 w 3924563"/>
              <a:gd name="connsiteY37" fmla="*/ 2287273 h 2312212"/>
              <a:gd name="connsiteX38" fmla="*/ 591159 w 3924563"/>
              <a:gd name="connsiteY38" fmla="*/ 2295586 h 2312212"/>
              <a:gd name="connsiteX39" fmla="*/ 665974 w 3924563"/>
              <a:gd name="connsiteY39" fmla="*/ 2312212 h 2312212"/>
              <a:gd name="connsiteX40" fmla="*/ 3924563 w 3924563"/>
              <a:gd name="connsiteY40" fmla="*/ 2312212 h 2312212"/>
              <a:gd name="connsiteX0" fmla="*/ 267449 w 3925049"/>
              <a:gd name="connsiteY0" fmla="*/ 1273 h 2312212"/>
              <a:gd name="connsiteX1" fmla="*/ 267449 w 3925049"/>
              <a:gd name="connsiteY1" fmla="*/ 1273 h 2312212"/>
              <a:gd name="connsiteX2" fmla="*/ 84569 w 3925049"/>
              <a:gd name="connsiteY2" fmla="*/ 9586 h 2312212"/>
              <a:gd name="connsiteX3" fmla="*/ 67943 w 3925049"/>
              <a:gd name="connsiteY3" fmla="*/ 59462 h 2312212"/>
              <a:gd name="connsiteX4" fmla="*/ 59631 w 3925049"/>
              <a:gd name="connsiteY4" fmla="*/ 84401 h 2312212"/>
              <a:gd name="connsiteX5" fmla="*/ 51318 w 3925049"/>
              <a:gd name="connsiteY5" fmla="*/ 109339 h 2312212"/>
              <a:gd name="connsiteX6" fmla="*/ 1442 w 3925049"/>
              <a:gd name="connsiteY6" fmla="*/ 250655 h 2312212"/>
              <a:gd name="connsiteX7" fmla="*/ 18067 w 3925049"/>
              <a:gd name="connsiteY7" fmla="*/ 367033 h 2312212"/>
              <a:gd name="connsiteX8" fmla="*/ 34693 w 3925049"/>
              <a:gd name="connsiteY8" fmla="*/ 400284 h 2312212"/>
              <a:gd name="connsiteX9" fmla="*/ 59631 w 3925049"/>
              <a:gd name="connsiteY9" fmla="*/ 500037 h 2312212"/>
              <a:gd name="connsiteX10" fmla="*/ 76256 w 3925049"/>
              <a:gd name="connsiteY10" fmla="*/ 558226 h 2312212"/>
              <a:gd name="connsiteX11" fmla="*/ 92882 w 3925049"/>
              <a:gd name="connsiteY11" fmla="*/ 583164 h 2312212"/>
              <a:gd name="connsiteX12" fmla="*/ 109507 w 3925049"/>
              <a:gd name="connsiteY12" fmla="*/ 674604 h 2312212"/>
              <a:gd name="connsiteX13" fmla="*/ 117820 w 3925049"/>
              <a:gd name="connsiteY13" fmla="*/ 724481 h 2312212"/>
              <a:gd name="connsiteX14" fmla="*/ 134445 w 3925049"/>
              <a:gd name="connsiteY14" fmla="*/ 757732 h 2312212"/>
              <a:gd name="connsiteX15" fmla="*/ 151071 w 3925049"/>
              <a:gd name="connsiteY15" fmla="*/ 807608 h 2312212"/>
              <a:gd name="connsiteX16" fmla="*/ 176009 w 3925049"/>
              <a:gd name="connsiteY16" fmla="*/ 890735 h 2312212"/>
              <a:gd name="connsiteX17" fmla="*/ 184322 w 3925049"/>
              <a:gd name="connsiteY17" fmla="*/ 1056990 h 2312212"/>
              <a:gd name="connsiteX18" fmla="*/ 192634 w 3925049"/>
              <a:gd name="connsiteY18" fmla="*/ 1148430 h 2312212"/>
              <a:gd name="connsiteX19" fmla="*/ 200947 w 3925049"/>
              <a:gd name="connsiteY19" fmla="*/ 1289746 h 2312212"/>
              <a:gd name="connsiteX20" fmla="*/ 225885 w 3925049"/>
              <a:gd name="connsiteY20" fmla="*/ 1364561 h 2312212"/>
              <a:gd name="connsiteX21" fmla="*/ 242511 w 3925049"/>
              <a:gd name="connsiteY21" fmla="*/ 1431062 h 2312212"/>
              <a:gd name="connsiteX22" fmla="*/ 259136 w 3925049"/>
              <a:gd name="connsiteY22" fmla="*/ 1514190 h 2312212"/>
              <a:gd name="connsiteX23" fmla="*/ 284074 w 3925049"/>
              <a:gd name="connsiteY23" fmla="*/ 1597317 h 2312212"/>
              <a:gd name="connsiteX24" fmla="*/ 300700 w 3925049"/>
              <a:gd name="connsiteY24" fmla="*/ 1705382 h 2312212"/>
              <a:gd name="connsiteX25" fmla="*/ 309013 w 3925049"/>
              <a:gd name="connsiteY25" fmla="*/ 1730321 h 2312212"/>
              <a:gd name="connsiteX26" fmla="*/ 325638 w 3925049"/>
              <a:gd name="connsiteY26" fmla="*/ 1788510 h 2312212"/>
              <a:gd name="connsiteX27" fmla="*/ 333951 w 3925049"/>
              <a:gd name="connsiteY27" fmla="*/ 1846699 h 2312212"/>
              <a:gd name="connsiteX28" fmla="*/ 350576 w 3925049"/>
              <a:gd name="connsiteY28" fmla="*/ 1871637 h 2312212"/>
              <a:gd name="connsiteX29" fmla="*/ 367202 w 3925049"/>
              <a:gd name="connsiteY29" fmla="*/ 2062830 h 2312212"/>
              <a:gd name="connsiteX30" fmla="*/ 375514 w 3925049"/>
              <a:gd name="connsiteY30" fmla="*/ 2096081 h 2312212"/>
              <a:gd name="connsiteX31" fmla="*/ 383827 w 3925049"/>
              <a:gd name="connsiteY31" fmla="*/ 2137644 h 2312212"/>
              <a:gd name="connsiteX32" fmla="*/ 408765 w 3925049"/>
              <a:gd name="connsiteY32" fmla="*/ 2154270 h 2312212"/>
              <a:gd name="connsiteX33" fmla="*/ 425391 w 3925049"/>
              <a:gd name="connsiteY33" fmla="*/ 2170895 h 2312212"/>
              <a:gd name="connsiteX34" fmla="*/ 442016 w 3925049"/>
              <a:gd name="connsiteY34" fmla="*/ 2220772 h 2312212"/>
              <a:gd name="connsiteX35" fmla="*/ 508518 w 3925049"/>
              <a:gd name="connsiteY35" fmla="*/ 2262335 h 2312212"/>
              <a:gd name="connsiteX36" fmla="*/ 550082 w 3925049"/>
              <a:gd name="connsiteY36" fmla="*/ 2287273 h 2312212"/>
              <a:gd name="connsiteX37" fmla="*/ 591645 w 3925049"/>
              <a:gd name="connsiteY37" fmla="*/ 2295586 h 2312212"/>
              <a:gd name="connsiteX38" fmla="*/ 666460 w 3925049"/>
              <a:gd name="connsiteY38" fmla="*/ 2312212 h 2312212"/>
              <a:gd name="connsiteX39" fmla="*/ 3925049 w 3925049"/>
              <a:gd name="connsiteY39" fmla="*/ 2312212 h 2312212"/>
              <a:gd name="connsiteX0" fmla="*/ 267964 w 3925564"/>
              <a:gd name="connsiteY0" fmla="*/ 1273 h 2312212"/>
              <a:gd name="connsiteX1" fmla="*/ 267964 w 3925564"/>
              <a:gd name="connsiteY1" fmla="*/ 1273 h 2312212"/>
              <a:gd name="connsiteX2" fmla="*/ 85084 w 3925564"/>
              <a:gd name="connsiteY2" fmla="*/ 9586 h 2312212"/>
              <a:gd name="connsiteX3" fmla="*/ 68458 w 3925564"/>
              <a:gd name="connsiteY3" fmla="*/ 59462 h 2312212"/>
              <a:gd name="connsiteX4" fmla="*/ 60146 w 3925564"/>
              <a:gd name="connsiteY4" fmla="*/ 84401 h 2312212"/>
              <a:gd name="connsiteX5" fmla="*/ 1957 w 3925564"/>
              <a:gd name="connsiteY5" fmla="*/ 250655 h 2312212"/>
              <a:gd name="connsiteX6" fmla="*/ 18582 w 3925564"/>
              <a:gd name="connsiteY6" fmla="*/ 367033 h 2312212"/>
              <a:gd name="connsiteX7" fmla="*/ 35208 w 3925564"/>
              <a:gd name="connsiteY7" fmla="*/ 400284 h 2312212"/>
              <a:gd name="connsiteX8" fmla="*/ 60146 w 3925564"/>
              <a:gd name="connsiteY8" fmla="*/ 500037 h 2312212"/>
              <a:gd name="connsiteX9" fmla="*/ 76771 w 3925564"/>
              <a:gd name="connsiteY9" fmla="*/ 558226 h 2312212"/>
              <a:gd name="connsiteX10" fmla="*/ 93397 w 3925564"/>
              <a:gd name="connsiteY10" fmla="*/ 583164 h 2312212"/>
              <a:gd name="connsiteX11" fmla="*/ 110022 w 3925564"/>
              <a:gd name="connsiteY11" fmla="*/ 674604 h 2312212"/>
              <a:gd name="connsiteX12" fmla="*/ 118335 w 3925564"/>
              <a:gd name="connsiteY12" fmla="*/ 724481 h 2312212"/>
              <a:gd name="connsiteX13" fmla="*/ 134960 w 3925564"/>
              <a:gd name="connsiteY13" fmla="*/ 757732 h 2312212"/>
              <a:gd name="connsiteX14" fmla="*/ 151586 w 3925564"/>
              <a:gd name="connsiteY14" fmla="*/ 807608 h 2312212"/>
              <a:gd name="connsiteX15" fmla="*/ 176524 w 3925564"/>
              <a:gd name="connsiteY15" fmla="*/ 890735 h 2312212"/>
              <a:gd name="connsiteX16" fmla="*/ 184837 w 3925564"/>
              <a:gd name="connsiteY16" fmla="*/ 1056990 h 2312212"/>
              <a:gd name="connsiteX17" fmla="*/ 193149 w 3925564"/>
              <a:gd name="connsiteY17" fmla="*/ 1148430 h 2312212"/>
              <a:gd name="connsiteX18" fmla="*/ 201462 w 3925564"/>
              <a:gd name="connsiteY18" fmla="*/ 1289746 h 2312212"/>
              <a:gd name="connsiteX19" fmla="*/ 226400 w 3925564"/>
              <a:gd name="connsiteY19" fmla="*/ 1364561 h 2312212"/>
              <a:gd name="connsiteX20" fmla="*/ 243026 w 3925564"/>
              <a:gd name="connsiteY20" fmla="*/ 1431062 h 2312212"/>
              <a:gd name="connsiteX21" fmla="*/ 259651 w 3925564"/>
              <a:gd name="connsiteY21" fmla="*/ 1514190 h 2312212"/>
              <a:gd name="connsiteX22" fmla="*/ 284589 w 3925564"/>
              <a:gd name="connsiteY22" fmla="*/ 1597317 h 2312212"/>
              <a:gd name="connsiteX23" fmla="*/ 301215 w 3925564"/>
              <a:gd name="connsiteY23" fmla="*/ 1705382 h 2312212"/>
              <a:gd name="connsiteX24" fmla="*/ 309528 w 3925564"/>
              <a:gd name="connsiteY24" fmla="*/ 1730321 h 2312212"/>
              <a:gd name="connsiteX25" fmla="*/ 326153 w 3925564"/>
              <a:gd name="connsiteY25" fmla="*/ 1788510 h 2312212"/>
              <a:gd name="connsiteX26" fmla="*/ 334466 w 3925564"/>
              <a:gd name="connsiteY26" fmla="*/ 1846699 h 2312212"/>
              <a:gd name="connsiteX27" fmla="*/ 351091 w 3925564"/>
              <a:gd name="connsiteY27" fmla="*/ 1871637 h 2312212"/>
              <a:gd name="connsiteX28" fmla="*/ 367717 w 3925564"/>
              <a:gd name="connsiteY28" fmla="*/ 2062830 h 2312212"/>
              <a:gd name="connsiteX29" fmla="*/ 376029 w 3925564"/>
              <a:gd name="connsiteY29" fmla="*/ 2096081 h 2312212"/>
              <a:gd name="connsiteX30" fmla="*/ 384342 w 3925564"/>
              <a:gd name="connsiteY30" fmla="*/ 2137644 h 2312212"/>
              <a:gd name="connsiteX31" fmla="*/ 409280 w 3925564"/>
              <a:gd name="connsiteY31" fmla="*/ 2154270 h 2312212"/>
              <a:gd name="connsiteX32" fmla="*/ 425906 w 3925564"/>
              <a:gd name="connsiteY32" fmla="*/ 2170895 h 2312212"/>
              <a:gd name="connsiteX33" fmla="*/ 442531 w 3925564"/>
              <a:gd name="connsiteY33" fmla="*/ 2220772 h 2312212"/>
              <a:gd name="connsiteX34" fmla="*/ 509033 w 3925564"/>
              <a:gd name="connsiteY34" fmla="*/ 2262335 h 2312212"/>
              <a:gd name="connsiteX35" fmla="*/ 550597 w 3925564"/>
              <a:gd name="connsiteY35" fmla="*/ 2287273 h 2312212"/>
              <a:gd name="connsiteX36" fmla="*/ 592160 w 3925564"/>
              <a:gd name="connsiteY36" fmla="*/ 2295586 h 2312212"/>
              <a:gd name="connsiteX37" fmla="*/ 666975 w 3925564"/>
              <a:gd name="connsiteY37" fmla="*/ 2312212 h 2312212"/>
              <a:gd name="connsiteX38" fmla="*/ 3925564 w 3925564"/>
              <a:gd name="connsiteY38" fmla="*/ 2312212 h 2312212"/>
              <a:gd name="connsiteX0" fmla="*/ 268501 w 3926101"/>
              <a:gd name="connsiteY0" fmla="*/ 1273 h 2312212"/>
              <a:gd name="connsiteX1" fmla="*/ 268501 w 3926101"/>
              <a:gd name="connsiteY1" fmla="*/ 1273 h 2312212"/>
              <a:gd name="connsiteX2" fmla="*/ 85621 w 3926101"/>
              <a:gd name="connsiteY2" fmla="*/ 9586 h 2312212"/>
              <a:gd name="connsiteX3" fmla="*/ 68995 w 3926101"/>
              <a:gd name="connsiteY3" fmla="*/ 59462 h 2312212"/>
              <a:gd name="connsiteX4" fmla="*/ 2494 w 3926101"/>
              <a:gd name="connsiteY4" fmla="*/ 250655 h 2312212"/>
              <a:gd name="connsiteX5" fmla="*/ 19119 w 3926101"/>
              <a:gd name="connsiteY5" fmla="*/ 367033 h 2312212"/>
              <a:gd name="connsiteX6" fmla="*/ 35745 w 3926101"/>
              <a:gd name="connsiteY6" fmla="*/ 400284 h 2312212"/>
              <a:gd name="connsiteX7" fmla="*/ 60683 w 3926101"/>
              <a:gd name="connsiteY7" fmla="*/ 500037 h 2312212"/>
              <a:gd name="connsiteX8" fmla="*/ 77308 w 3926101"/>
              <a:gd name="connsiteY8" fmla="*/ 558226 h 2312212"/>
              <a:gd name="connsiteX9" fmla="*/ 93934 w 3926101"/>
              <a:gd name="connsiteY9" fmla="*/ 583164 h 2312212"/>
              <a:gd name="connsiteX10" fmla="*/ 110559 w 3926101"/>
              <a:gd name="connsiteY10" fmla="*/ 674604 h 2312212"/>
              <a:gd name="connsiteX11" fmla="*/ 118872 w 3926101"/>
              <a:gd name="connsiteY11" fmla="*/ 724481 h 2312212"/>
              <a:gd name="connsiteX12" fmla="*/ 135497 w 3926101"/>
              <a:gd name="connsiteY12" fmla="*/ 757732 h 2312212"/>
              <a:gd name="connsiteX13" fmla="*/ 152123 w 3926101"/>
              <a:gd name="connsiteY13" fmla="*/ 807608 h 2312212"/>
              <a:gd name="connsiteX14" fmla="*/ 177061 w 3926101"/>
              <a:gd name="connsiteY14" fmla="*/ 890735 h 2312212"/>
              <a:gd name="connsiteX15" fmla="*/ 185374 w 3926101"/>
              <a:gd name="connsiteY15" fmla="*/ 1056990 h 2312212"/>
              <a:gd name="connsiteX16" fmla="*/ 193686 w 3926101"/>
              <a:gd name="connsiteY16" fmla="*/ 1148430 h 2312212"/>
              <a:gd name="connsiteX17" fmla="*/ 201999 w 3926101"/>
              <a:gd name="connsiteY17" fmla="*/ 1289746 h 2312212"/>
              <a:gd name="connsiteX18" fmla="*/ 226937 w 3926101"/>
              <a:gd name="connsiteY18" fmla="*/ 1364561 h 2312212"/>
              <a:gd name="connsiteX19" fmla="*/ 243563 w 3926101"/>
              <a:gd name="connsiteY19" fmla="*/ 1431062 h 2312212"/>
              <a:gd name="connsiteX20" fmla="*/ 260188 w 3926101"/>
              <a:gd name="connsiteY20" fmla="*/ 1514190 h 2312212"/>
              <a:gd name="connsiteX21" fmla="*/ 285126 w 3926101"/>
              <a:gd name="connsiteY21" fmla="*/ 1597317 h 2312212"/>
              <a:gd name="connsiteX22" fmla="*/ 301752 w 3926101"/>
              <a:gd name="connsiteY22" fmla="*/ 1705382 h 2312212"/>
              <a:gd name="connsiteX23" fmla="*/ 310065 w 3926101"/>
              <a:gd name="connsiteY23" fmla="*/ 1730321 h 2312212"/>
              <a:gd name="connsiteX24" fmla="*/ 326690 w 3926101"/>
              <a:gd name="connsiteY24" fmla="*/ 1788510 h 2312212"/>
              <a:gd name="connsiteX25" fmla="*/ 335003 w 3926101"/>
              <a:gd name="connsiteY25" fmla="*/ 1846699 h 2312212"/>
              <a:gd name="connsiteX26" fmla="*/ 351628 w 3926101"/>
              <a:gd name="connsiteY26" fmla="*/ 1871637 h 2312212"/>
              <a:gd name="connsiteX27" fmla="*/ 368254 w 3926101"/>
              <a:gd name="connsiteY27" fmla="*/ 2062830 h 2312212"/>
              <a:gd name="connsiteX28" fmla="*/ 376566 w 3926101"/>
              <a:gd name="connsiteY28" fmla="*/ 2096081 h 2312212"/>
              <a:gd name="connsiteX29" fmla="*/ 384879 w 3926101"/>
              <a:gd name="connsiteY29" fmla="*/ 2137644 h 2312212"/>
              <a:gd name="connsiteX30" fmla="*/ 409817 w 3926101"/>
              <a:gd name="connsiteY30" fmla="*/ 2154270 h 2312212"/>
              <a:gd name="connsiteX31" fmla="*/ 426443 w 3926101"/>
              <a:gd name="connsiteY31" fmla="*/ 2170895 h 2312212"/>
              <a:gd name="connsiteX32" fmla="*/ 443068 w 3926101"/>
              <a:gd name="connsiteY32" fmla="*/ 2220772 h 2312212"/>
              <a:gd name="connsiteX33" fmla="*/ 509570 w 3926101"/>
              <a:gd name="connsiteY33" fmla="*/ 2262335 h 2312212"/>
              <a:gd name="connsiteX34" fmla="*/ 551134 w 3926101"/>
              <a:gd name="connsiteY34" fmla="*/ 2287273 h 2312212"/>
              <a:gd name="connsiteX35" fmla="*/ 592697 w 3926101"/>
              <a:gd name="connsiteY35" fmla="*/ 2295586 h 2312212"/>
              <a:gd name="connsiteX36" fmla="*/ 667512 w 3926101"/>
              <a:gd name="connsiteY36" fmla="*/ 2312212 h 2312212"/>
              <a:gd name="connsiteX37" fmla="*/ 3926101 w 3926101"/>
              <a:gd name="connsiteY37" fmla="*/ 2312212 h 2312212"/>
              <a:gd name="connsiteX0" fmla="*/ 269613 w 3927213"/>
              <a:gd name="connsiteY0" fmla="*/ 11853 h 2322792"/>
              <a:gd name="connsiteX1" fmla="*/ 269613 w 3927213"/>
              <a:gd name="connsiteY1" fmla="*/ 11853 h 2322792"/>
              <a:gd name="connsiteX2" fmla="*/ 86733 w 3927213"/>
              <a:gd name="connsiteY2" fmla="*/ 20166 h 2322792"/>
              <a:gd name="connsiteX3" fmla="*/ 3606 w 3927213"/>
              <a:gd name="connsiteY3" fmla="*/ 261235 h 2322792"/>
              <a:gd name="connsiteX4" fmla="*/ 20231 w 3927213"/>
              <a:gd name="connsiteY4" fmla="*/ 377613 h 2322792"/>
              <a:gd name="connsiteX5" fmla="*/ 36857 w 3927213"/>
              <a:gd name="connsiteY5" fmla="*/ 410864 h 2322792"/>
              <a:gd name="connsiteX6" fmla="*/ 61795 w 3927213"/>
              <a:gd name="connsiteY6" fmla="*/ 510617 h 2322792"/>
              <a:gd name="connsiteX7" fmla="*/ 78420 w 3927213"/>
              <a:gd name="connsiteY7" fmla="*/ 568806 h 2322792"/>
              <a:gd name="connsiteX8" fmla="*/ 95046 w 3927213"/>
              <a:gd name="connsiteY8" fmla="*/ 593744 h 2322792"/>
              <a:gd name="connsiteX9" fmla="*/ 111671 w 3927213"/>
              <a:gd name="connsiteY9" fmla="*/ 685184 h 2322792"/>
              <a:gd name="connsiteX10" fmla="*/ 119984 w 3927213"/>
              <a:gd name="connsiteY10" fmla="*/ 735061 h 2322792"/>
              <a:gd name="connsiteX11" fmla="*/ 136609 w 3927213"/>
              <a:gd name="connsiteY11" fmla="*/ 768312 h 2322792"/>
              <a:gd name="connsiteX12" fmla="*/ 153235 w 3927213"/>
              <a:gd name="connsiteY12" fmla="*/ 818188 h 2322792"/>
              <a:gd name="connsiteX13" fmla="*/ 178173 w 3927213"/>
              <a:gd name="connsiteY13" fmla="*/ 901315 h 2322792"/>
              <a:gd name="connsiteX14" fmla="*/ 186486 w 3927213"/>
              <a:gd name="connsiteY14" fmla="*/ 1067570 h 2322792"/>
              <a:gd name="connsiteX15" fmla="*/ 194798 w 3927213"/>
              <a:gd name="connsiteY15" fmla="*/ 1159010 h 2322792"/>
              <a:gd name="connsiteX16" fmla="*/ 203111 w 3927213"/>
              <a:gd name="connsiteY16" fmla="*/ 1300326 h 2322792"/>
              <a:gd name="connsiteX17" fmla="*/ 228049 w 3927213"/>
              <a:gd name="connsiteY17" fmla="*/ 1375141 h 2322792"/>
              <a:gd name="connsiteX18" fmla="*/ 244675 w 3927213"/>
              <a:gd name="connsiteY18" fmla="*/ 1441642 h 2322792"/>
              <a:gd name="connsiteX19" fmla="*/ 261300 w 3927213"/>
              <a:gd name="connsiteY19" fmla="*/ 1524770 h 2322792"/>
              <a:gd name="connsiteX20" fmla="*/ 286238 w 3927213"/>
              <a:gd name="connsiteY20" fmla="*/ 1607897 h 2322792"/>
              <a:gd name="connsiteX21" fmla="*/ 302864 w 3927213"/>
              <a:gd name="connsiteY21" fmla="*/ 1715962 h 2322792"/>
              <a:gd name="connsiteX22" fmla="*/ 311177 w 3927213"/>
              <a:gd name="connsiteY22" fmla="*/ 1740901 h 2322792"/>
              <a:gd name="connsiteX23" fmla="*/ 327802 w 3927213"/>
              <a:gd name="connsiteY23" fmla="*/ 1799090 h 2322792"/>
              <a:gd name="connsiteX24" fmla="*/ 336115 w 3927213"/>
              <a:gd name="connsiteY24" fmla="*/ 1857279 h 2322792"/>
              <a:gd name="connsiteX25" fmla="*/ 352740 w 3927213"/>
              <a:gd name="connsiteY25" fmla="*/ 1882217 h 2322792"/>
              <a:gd name="connsiteX26" fmla="*/ 369366 w 3927213"/>
              <a:gd name="connsiteY26" fmla="*/ 2073410 h 2322792"/>
              <a:gd name="connsiteX27" fmla="*/ 377678 w 3927213"/>
              <a:gd name="connsiteY27" fmla="*/ 2106661 h 2322792"/>
              <a:gd name="connsiteX28" fmla="*/ 385991 w 3927213"/>
              <a:gd name="connsiteY28" fmla="*/ 2148224 h 2322792"/>
              <a:gd name="connsiteX29" fmla="*/ 410929 w 3927213"/>
              <a:gd name="connsiteY29" fmla="*/ 2164850 h 2322792"/>
              <a:gd name="connsiteX30" fmla="*/ 427555 w 3927213"/>
              <a:gd name="connsiteY30" fmla="*/ 2181475 h 2322792"/>
              <a:gd name="connsiteX31" fmla="*/ 444180 w 3927213"/>
              <a:gd name="connsiteY31" fmla="*/ 2231352 h 2322792"/>
              <a:gd name="connsiteX32" fmla="*/ 510682 w 3927213"/>
              <a:gd name="connsiteY32" fmla="*/ 2272915 h 2322792"/>
              <a:gd name="connsiteX33" fmla="*/ 552246 w 3927213"/>
              <a:gd name="connsiteY33" fmla="*/ 2297853 h 2322792"/>
              <a:gd name="connsiteX34" fmla="*/ 593809 w 3927213"/>
              <a:gd name="connsiteY34" fmla="*/ 2306166 h 2322792"/>
              <a:gd name="connsiteX35" fmla="*/ 668624 w 3927213"/>
              <a:gd name="connsiteY35" fmla="*/ 2322792 h 2322792"/>
              <a:gd name="connsiteX36" fmla="*/ 3927213 w 3927213"/>
              <a:gd name="connsiteY36" fmla="*/ 2322792 h 2322792"/>
              <a:gd name="connsiteX0" fmla="*/ 267376 w 3924976"/>
              <a:gd name="connsiteY0" fmla="*/ 11853 h 2322792"/>
              <a:gd name="connsiteX1" fmla="*/ 267376 w 3924976"/>
              <a:gd name="connsiteY1" fmla="*/ 11853 h 2322792"/>
              <a:gd name="connsiteX2" fmla="*/ 84496 w 3924976"/>
              <a:gd name="connsiteY2" fmla="*/ 20166 h 2322792"/>
              <a:gd name="connsiteX3" fmla="*/ 1369 w 3924976"/>
              <a:gd name="connsiteY3" fmla="*/ 261235 h 2322792"/>
              <a:gd name="connsiteX4" fmla="*/ 34620 w 3924976"/>
              <a:gd name="connsiteY4" fmla="*/ 410864 h 2322792"/>
              <a:gd name="connsiteX5" fmla="*/ 59558 w 3924976"/>
              <a:gd name="connsiteY5" fmla="*/ 510617 h 2322792"/>
              <a:gd name="connsiteX6" fmla="*/ 76183 w 3924976"/>
              <a:gd name="connsiteY6" fmla="*/ 568806 h 2322792"/>
              <a:gd name="connsiteX7" fmla="*/ 92809 w 3924976"/>
              <a:gd name="connsiteY7" fmla="*/ 593744 h 2322792"/>
              <a:gd name="connsiteX8" fmla="*/ 109434 w 3924976"/>
              <a:gd name="connsiteY8" fmla="*/ 685184 h 2322792"/>
              <a:gd name="connsiteX9" fmla="*/ 117747 w 3924976"/>
              <a:gd name="connsiteY9" fmla="*/ 735061 h 2322792"/>
              <a:gd name="connsiteX10" fmla="*/ 134372 w 3924976"/>
              <a:gd name="connsiteY10" fmla="*/ 768312 h 2322792"/>
              <a:gd name="connsiteX11" fmla="*/ 150998 w 3924976"/>
              <a:gd name="connsiteY11" fmla="*/ 818188 h 2322792"/>
              <a:gd name="connsiteX12" fmla="*/ 175936 w 3924976"/>
              <a:gd name="connsiteY12" fmla="*/ 901315 h 2322792"/>
              <a:gd name="connsiteX13" fmla="*/ 184249 w 3924976"/>
              <a:gd name="connsiteY13" fmla="*/ 1067570 h 2322792"/>
              <a:gd name="connsiteX14" fmla="*/ 192561 w 3924976"/>
              <a:gd name="connsiteY14" fmla="*/ 1159010 h 2322792"/>
              <a:gd name="connsiteX15" fmla="*/ 200874 w 3924976"/>
              <a:gd name="connsiteY15" fmla="*/ 1300326 h 2322792"/>
              <a:gd name="connsiteX16" fmla="*/ 225812 w 3924976"/>
              <a:gd name="connsiteY16" fmla="*/ 1375141 h 2322792"/>
              <a:gd name="connsiteX17" fmla="*/ 242438 w 3924976"/>
              <a:gd name="connsiteY17" fmla="*/ 1441642 h 2322792"/>
              <a:gd name="connsiteX18" fmla="*/ 259063 w 3924976"/>
              <a:gd name="connsiteY18" fmla="*/ 1524770 h 2322792"/>
              <a:gd name="connsiteX19" fmla="*/ 284001 w 3924976"/>
              <a:gd name="connsiteY19" fmla="*/ 1607897 h 2322792"/>
              <a:gd name="connsiteX20" fmla="*/ 300627 w 3924976"/>
              <a:gd name="connsiteY20" fmla="*/ 1715962 h 2322792"/>
              <a:gd name="connsiteX21" fmla="*/ 308940 w 3924976"/>
              <a:gd name="connsiteY21" fmla="*/ 1740901 h 2322792"/>
              <a:gd name="connsiteX22" fmla="*/ 325565 w 3924976"/>
              <a:gd name="connsiteY22" fmla="*/ 1799090 h 2322792"/>
              <a:gd name="connsiteX23" fmla="*/ 333878 w 3924976"/>
              <a:gd name="connsiteY23" fmla="*/ 1857279 h 2322792"/>
              <a:gd name="connsiteX24" fmla="*/ 350503 w 3924976"/>
              <a:gd name="connsiteY24" fmla="*/ 1882217 h 2322792"/>
              <a:gd name="connsiteX25" fmla="*/ 367129 w 3924976"/>
              <a:gd name="connsiteY25" fmla="*/ 2073410 h 2322792"/>
              <a:gd name="connsiteX26" fmla="*/ 375441 w 3924976"/>
              <a:gd name="connsiteY26" fmla="*/ 2106661 h 2322792"/>
              <a:gd name="connsiteX27" fmla="*/ 383754 w 3924976"/>
              <a:gd name="connsiteY27" fmla="*/ 2148224 h 2322792"/>
              <a:gd name="connsiteX28" fmla="*/ 408692 w 3924976"/>
              <a:gd name="connsiteY28" fmla="*/ 2164850 h 2322792"/>
              <a:gd name="connsiteX29" fmla="*/ 425318 w 3924976"/>
              <a:gd name="connsiteY29" fmla="*/ 2181475 h 2322792"/>
              <a:gd name="connsiteX30" fmla="*/ 441943 w 3924976"/>
              <a:gd name="connsiteY30" fmla="*/ 2231352 h 2322792"/>
              <a:gd name="connsiteX31" fmla="*/ 508445 w 3924976"/>
              <a:gd name="connsiteY31" fmla="*/ 2272915 h 2322792"/>
              <a:gd name="connsiteX32" fmla="*/ 550009 w 3924976"/>
              <a:gd name="connsiteY32" fmla="*/ 2297853 h 2322792"/>
              <a:gd name="connsiteX33" fmla="*/ 591572 w 3924976"/>
              <a:gd name="connsiteY33" fmla="*/ 2306166 h 2322792"/>
              <a:gd name="connsiteX34" fmla="*/ 666387 w 3924976"/>
              <a:gd name="connsiteY34" fmla="*/ 2322792 h 2322792"/>
              <a:gd name="connsiteX35" fmla="*/ 3924976 w 3924976"/>
              <a:gd name="connsiteY35" fmla="*/ 2322792 h 2322792"/>
              <a:gd name="connsiteX0" fmla="*/ 266253 w 3923853"/>
              <a:gd name="connsiteY0" fmla="*/ 11853 h 2322792"/>
              <a:gd name="connsiteX1" fmla="*/ 266253 w 3923853"/>
              <a:gd name="connsiteY1" fmla="*/ 11853 h 2322792"/>
              <a:gd name="connsiteX2" fmla="*/ 83373 w 3923853"/>
              <a:gd name="connsiteY2" fmla="*/ 20166 h 2322792"/>
              <a:gd name="connsiteX3" fmla="*/ 246 w 3923853"/>
              <a:gd name="connsiteY3" fmla="*/ 261235 h 2322792"/>
              <a:gd name="connsiteX4" fmla="*/ 58435 w 3923853"/>
              <a:gd name="connsiteY4" fmla="*/ 510617 h 2322792"/>
              <a:gd name="connsiteX5" fmla="*/ 75060 w 3923853"/>
              <a:gd name="connsiteY5" fmla="*/ 568806 h 2322792"/>
              <a:gd name="connsiteX6" fmla="*/ 91686 w 3923853"/>
              <a:gd name="connsiteY6" fmla="*/ 593744 h 2322792"/>
              <a:gd name="connsiteX7" fmla="*/ 108311 w 3923853"/>
              <a:gd name="connsiteY7" fmla="*/ 685184 h 2322792"/>
              <a:gd name="connsiteX8" fmla="*/ 116624 w 3923853"/>
              <a:gd name="connsiteY8" fmla="*/ 735061 h 2322792"/>
              <a:gd name="connsiteX9" fmla="*/ 133249 w 3923853"/>
              <a:gd name="connsiteY9" fmla="*/ 768312 h 2322792"/>
              <a:gd name="connsiteX10" fmla="*/ 149875 w 3923853"/>
              <a:gd name="connsiteY10" fmla="*/ 818188 h 2322792"/>
              <a:gd name="connsiteX11" fmla="*/ 174813 w 3923853"/>
              <a:gd name="connsiteY11" fmla="*/ 901315 h 2322792"/>
              <a:gd name="connsiteX12" fmla="*/ 183126 w 3923853"/>
              <a:gd name="connsiteY12" fmla="*/ 1067570 h 2322792"/>
              <a:gd name="connsiteX13" fmla="*/ 191438 w 3923853"/>
              <a:gd name="connsiteY13" fmla="*/ 1159010 h 2322792"/>
              <a:gd name="connsiteX14" fmla="*/ 199751 w 3923853"/>
              <a:gd name="connsiteY14" fmla="*/ 1300326 h 2322792"/>
              <a:gd name="connsiteX15" fmla="*/ 224689 w 3923853"/>
              <a:gd name="connsiteY15" fmla="*/ 1375141 h 2322792"/>
              <a:gd name="connsiteX16" fmla="*/ 241315 w 3923853"/>
              <a:gd name="connsiteY16" fmla="*/ 1441642 h 2322792"/>
              <a:gd name="connsiteX17" fmla="*/ 257940 w 3923853"/>
              <a:gd name="connsiteY17" fmla="*/ 1524770 h 2322792"/>
              <a:gd name="connsiteX18" fmla="*/ 282878 w 3923853"/>
              <a:gd name="connsiteY18" fmla="*/ 1607897 h 2322792"/>
              <a:gd name="connsiteX19" fmla="*/ 299504 w 3923853"/>
              <a:gd name="connsiteY19" fmla="*/ 1715962 h 2322792"/>
              <a:gd name="connsiteX20" fmla="*/ 307817 w 3923853"/>
              <a:gd name="connsiteY20" fmla="*/ 1740901 h 2322792"/>
              <a:gd name="connsiteX21" fmla="*/ 324442 w 3923853"/>
              <a:gd name="connsiteY21" fmla="*/ 1799090 h 2322792"/>
              <a:gd name="connsiteX22" fmla="*/ 332755 w 3923853"/>
              <a:gd name="connsiteY22" fmla="*/ 1857279 h 2322792"/>
              <a:gd name="connsiteX23" fmla="*/ 349380 w 3923853"/>
              <a:gd name="connsiteY23" fmla="*/ 1882217 h 2322792"/>
              <a:gd name="connsiteX24" fmla="*/ 366006 w 3923853"/>
              <a:gd name="connsiteY24" fmla="*/ 2073410 h 2322792"/>
              <a:gd name="connsiteX25" fmla="*/ 374318 w 3923853"/>
              <a:gd name="connsiteY25" fmla="*/ 2106661 h 2322792"/>
              <a:gd name="connsiteX26" fmla="*/ 382631 w 3923853"/>
              <a:gd name="connsiteY26" fmla="*/ 2148224 h 2322792"/>
              <a:gd name="connsiteX27" fmla="*/ 407569 w 3923853"/>
              <a:gd name="connsiteY27" fmla="*/ 2164850 h 2322792"/>
              <a:gd name="connsiteX28" fmla="*/ 424195 w 3923853"/>
              <a:gd name="connsiteY28" fmla="*/ 2181475 h 2322792"/>
              <a:gd name="connsiteX29" fmla="*/ 440820 w 3923853"/>
              <a:gd name="connsiteY29" fmla="*/ 2231352 h 2322792"/>
              <a:gd name="connsiteX30" fmla="*/ 507322 w 3923853"/>
              <a:gd name="connsiteY30" fmla="*/ 2272915 h 2322792"/>
              <a:gd name="connsiteX31" fmla="*/ 548886 w 3923853"/>
              <a:gd name="connsiteY31" fmla="*/ 2297853 h 2322792"/>
              <a:gd name="connsiteX32" fmla="*/ 590449 w 3923853"/>
              <a:gd name="connsiteY32" fmla="*/ 2306166 h 2322792"/>
              <a:gd name="connsiteX33" fmla="*/ 665264 w 3923853"/>
              <a:gd name="connsiteY33" fmla="*/ 2322792 h 2322792"/>
              <a:gd name="connsiteX34" fmla="*/ 3923853 w 3923853"/>
              <a:gd name="connsiteY34" fmla="*/ 2322792 h 2322792"/>
              <a:gd name="connsiteX0" fmla="*/ 266031 w 3923631"/>
              <a:gd name="connsiteY0" fmla="*/ 11853 h 2322792"/>
              <a:gd name="connsiteX1" fmla="*/ 266031 w 3923631"/>
              <a:gd name="connsiteY1" fmla="*/ 11853 h 2322792"/>
              <a:gd name="connsiteX2" fmla="*/ 83151 w 3923631"/>
              <a:gd name="connsiteY2" fmla="*/ 20166 h 2322792"/>
              <a:gd name="connsiteX3" fmla="*/ 24 w 3923631"/>
              <a:gd name="connsiteY3" fmla="*/ 261235 h 2322792"/>
              <a:gd name="connsiteX4" fmla="*/ 74838 w 3923631"/>
              <a:gd name="connsiteY4" fmla="*/ 568806 h 2322792"/>
              <a:gd name="connsiteX5" fmla="*/ 91464 w 3923631"/>
              <a:gd name="connsiteY5" fmla="*/ 593744 h 2322792"/>
              <a:gd name="connsiteX6" fmla="*/ 108089 w 3923631"/>
              <a:gd name="connsiteY6" fmla="*/ 685184 h 2322792"/>
              <a:gd name="connsiteX7" fmla="*/ 116402 w 3923631"/>
              <a:gd name="connsiteY7" fmla="*/ 735061 h 2322792"/>
              <a:gd name="connsiteX8" fmla="*/ 133027 w 3923631"/>
              <a:gd name="connsiteY8" fmla="*/ 768312 h 2322792"/>
              <a:gd name="connsiteX9" fmla="*/ 149653 w 3923631"/>
              <a:gd name="connsiteY9" fmla="*/ 818188 h 2322792"/>
              <a:gd name="connsiteX10" fmla="*/ 174591 w 3923631"/>
              <a:gd name="connsiteY10" fmla="*/ 901315 h 2322792"/>
              <a:gd name="connsiteX11" fmla="*/ 182904 w 3923631"/>
              <a:gd name="connsiteY11" fmla="*/ 1067570 h 2322792"/>
              <a:gd name="connsiteX12" fmla="*/ 191216 w 3923631"/>
              <a:gd name="connsiteY12" fmla="*/ 1159010 h 2322792"/>
              <a:gd name="connsiteX13" fmla="*/ 199529 w 3923631"/>
              <a:gd name="connsiteY13" fmla="*/ 1300326 h 2322792"/>
              <a:gd name="connsiteX14" fmla="*/ 224467 w 3923631"/>
              <a:gd name="connsiteY14" fmla="*/ 1375141 h 2322792"/>
              <a:gd name="connsiteX15" fmla="*/ 241093 w 3923631"/>
              <a:gd name="connsiteY15" fmla="*/ 1441642 h 2322792"/>
              <a:gd name="connsiteX16" fmla="*/ 257718 w 3923631"/>
              <a:gd name="connsiteY16" fmla="*/ 1524770 h 2322792"/>
              <a:gd name="connsiteX17" fmla="*/ 282656 w 3923631"/>
              <a:gd name="connsiteY17" fmla="*/ 1607897 h 2322792"/>
              <a:gd name="connsiteX18" fmla="*/ 299282 w 3923631"/>
              <a:gd name="connsiteY18" fmla="*/ 1715962 h 2322792"/>
              <a:gd name="connsiteX19" fmla="*/ 307595 w 3923631"/>
              <a:gd name="connsiteY19" fmla="*/ 1740901 h 2322792"/>
              <a:gd name="connsiteX20" fmla="*/ 324220 w 3923631"/>
              <a:gd name="connsiteY20" fmla="*/ 1799090 h 2322792"/>
              <a:gd name="connsiteX21" fmla="*/ 332533 w 3923631"/>
              <a:gd name="connsiteY21" fmla="*/ 1857279 h 2322792"/>
              <a:gd name="connsiteX22" fmla="*/ 349158 w 3923631"/>
              <a:gd name="connsiteY22" fmla="*/ 1882217 h 2322792"/>
              <a:gd name="connsiteX23" fmla="*/ 365784 w 3923631"/>
              <a:gd name="connsiteY23" fmla="*/ 2073410 h 2322792"/>
              <a:gd name="connsiteX24" fmla="*/ 374096 w 3923631"/>
              <a:gd name="connsiteY24" fmla="*/ 2106661 h 2322792"/>
              <a:gd name="connsiteX25" fmla="*/ 382409 w 3923631"/>
              <a:gd name="connsiteY25" fmla="*/ 2148224 h 2322792"/>
              <a:gd name="connsiteX26" fmla="*/ 407347 w 3923631"/>
              <a:gd name="connsiteY26" fmla="*/ 2164850 h 2322792"/>
              <a:gd name="connsiteX27" fmla="*/ 423973 w 3923631"/>
              <a:gd name="connsiteY27" fmla="*/ 2181475 h 2322792"/>
              <a:gd name="connsiteX28" fmla="*/ 440598 w 3923631"/>
              <a:gd name="connsiteY28" fmla="*/ 2231352 h 2322792"/>
              <a:gd name="connsiteX29" fmla="*/ 507100 w 3923631"/>
              <a:gd name="connsiteY29" fmla="*/ 2272915 h 2322792"/>
              <a:gd name="connsiteX30" fmla="*/ 548664 w 3923631"/>
              <a:gd name="connsiteY30" fmla="*/ 2297853 h 2322792"/>
              <a:gd name="connsiteX31" fmla="*/ 590227 w 3923631"/>
              <a:gd name="connsiteY31" fmla="*/ 2306166 h 2322792"/>
              <a:gd name="connsiteX32" fmla="*/ 665042 w 3923631"/>
              <a:gd name="connsiteY32" fmla="*/ 2322792 h 2322792"/>
              <a:gd name="connsiteX33" fmla="*/ 3923631 w 3923631"/>
              <a:gd name="connsiteY33" fmla="*/ 2322792 h 2322792"/>
              <a:gd name="connsiteX0" fmla="*/ 266029 w 3923629"/>
              <a:gd name="connsiteY0" fmla="*/ 11853 h 2322792"/>
              <a:gd name="connsiteX1" fmla="*/ 266029 w 3923629"/>
              <a:gd name="connsiteY1" fmla="*/ 11853 h 2322792"/>
              <a:gd name="connsiteX2" fmla="*/ 83149 w 3923629"/>
              <a:gd name="connsiteY2" fmla="*/ 20166 h 2322792"/>
              <a:gd name="connsiteX3" fmla="*/ 22 w 3923629"/>
              <a:gd name="connsiteY3" fmla="*/ 261235 h 2322792"/>
              <a:gd name="connsiteX4" fmla="*/ 74836 w 3923629"/>
              <a:gd name="connsiteY4" fmla="*/ 568806 h 2322792"/>
              <a:gd name="connsiteX5" fmla="*/ 60657 w 3923629"/>
              <a:gd name="connsiteY5" fmla="*/ 562590 h 2322792"/>
              <a:gd name="connsiteX6" fmla="*/ 91462 w 3923629"/>
              <a:gd name="connsiteY6" fmla="*/ 593744 h 2322792"/>
              <a:gd name="connsiteX7" fmla="*/ 108087 w 3923629"/>
              <a:gd name="connsiteY7" fmla="*/ 685184 h 2322792"/>
              <a:gd name="connsiteX8" fmla="*/ 116400 w 3923629"/>
              <a:gd name="connsiteY8" fmla="*/ 735061 h 2322792"/>
              <a:gd name="connsiteX9" fmla="*/ 133025 w 3923629"/>
              <a:gd name="connsiteY9" fmla="*/ 768312 h 2322792"/>
              <a:gd name="connsiteX10" fmla="*/ 149651 w 3923629"/>
              <a:gd name="connsiteY10" fmla="*/ 818188 h 2322792"/>
              <a:gd name="connsiteX11" fmla="*/ 174589 w 3923629"/>
              <a:gd name="connsiteY11" fmla="*/ 901315 h 2322792"/>
              <a:gd name="connsiteX12" fmla="*/ 182902 w 3923629"/>
              <a:gd name="connsiteY12" fmla="*/ 1067570 h 2322792"/>
              <a:gd name="connsiteX13" fmla="*/ 191214 w 3923629"/>
              <a:gd name="connsiteY13" fmla="*/ 1159010 h 2322792"/>
              <a:gd name="connsiteX14" fmla="*/ 199527 w 3923629"/>
              <a:gd name="connsiteY14" fmla="*/ 1300326 h 2322792"/>
              <a:gd name="connsiteX15" fmla="*/ 224465 w 3923629"/>
              <a:gd name="connsiteY15" fmla="*/ 1375141 h 2322792"/>
              <a:gd name="connsiteX16" fmla="*/ 241091 w 3923629"/>
              <a:gd name="connsiteY16" fmla="*/ 1441642 h 2322792"/>
              <a:gd name="connsiteX17" fmla="*/ 257716 w 3923629"/>
              <a:gd name="connsiteY17" fmla="*/ 1524770 h 2322792"/>
              <a:gd name="connsiteX18" fmla="*/ 282654 w 3923629"/>
              <a:gd name="connsiteY18" fmla="*/ 1607897 h 2322792"/>
              <a:gd name="connsiteX19" fmla="*/ 299280 w 3923629"/>
              <a:gd name="connsiteY19" fmla="*/ 1715962 h 2322792"/>
              <a:gd name="connsiteX20" fmla="*/ 307593 w 3923629"/>
              <a:gd name="connsiteY20" fmla="*/ 1740901 h 2322792"/>
              <a:gd name="connsiteX21" fmla="*/ 324218 w 3923629"/>
              <a:gd name="connsiteY21" fmla="*/ 1799090 h 2322792"/>
              <a:gd name="connsiteX22" fmla="*/ 332531 w 3923629"/>
              <a:gd name="connsiteY22" fmla="*/ 1857279 h 2322792"/>
              <a:gd name="connsiteX23" fmla="*/ 349156 w 3923629"/>
              <a:gd name="connsiteY23" fmla="*/ 1882217 h 2322792"/>
              <a:gd name="connsiteX24" fmla="*/ 365782 w 3923629"/>
              <a:gd name="connsiteY24" fmla="*/ 2073410 h 2322792"/>
              <a:gd name="connsiteX25" fmla="*/ 374094 w 3923629"/>
              <a:gd name="connsiteY25" fmla="*/ 2106661 h 2322792"/>
              <a:gd name="connsiteX26" fmla="*/ 382407 w 3923629"/>
              <a:gd name="connsiteY26" fmla="*/ 2148224 h 2322792"/>
              <a:gd name="connsiteX27" fmla="*/ 407345 w 3923629"/>
              <a:gd name="connsiteY27" fmla="*/ 2164850 h 2322792"/>
              <a:gd name="connsiteX28" fmla="*/ 423971 w 3923629"/>
              <a:gd name="connsiteY28" fmla="*/ 2181475 h 2322792"/>
              <a:gd name="connsiteX29" fmla="*/ 440596 w 3923629"/>
              <a:gd name="connsiteY29" fmla="*/ 2231352 h 2322792"/>
              <a:gd name="connsiteX30" fmla="*/ 507098 w 3923629"/>
              <a:gd name="connsiteY30" fmla="*/ 2272915 h 2322792"/>
              <a:gd name="connsiteX31" fmla="*/ 548662 w 3923629"/>
              <a:gd name="connsiteY31" fmla="*/ 2297853 h 2322792"/>
              <a:gd name="connsiteX32" fmla="*/ 590225 w 3923629"/>
              <a:gd name="connsiteY32" fmla="*/ 2306166 h 2322792"/>
              <a:gd name="connsiteX33" fmla="*/ 665040 w 3923629"/>
              <a:gd name="connsiteY33" fmla="*/ 2322792 h 2322792"/>
              <a:gd name="connsiteX34" fmla="*/ 3923629 w 3923629"/>
              <a:gd name="connsiteY34" fmla="*/ 2322792 h 2322792"/>
              <a:gd name="connsiteX0" fmla="*/ 266030 w 3923630"/>
              <a:gd name="connsiteY0" fmla="*/ 11853 h 2322792"/>
              <a:gd name="connsiteX1" fmla="*/ 266030 w 3923630"/>
              <a:gd name="connsiteY1" fmla="*/ 11853 h 2322792"/>
              <a:gd name="connsiteX2" fmla="*/ 83150 w 3923630"/>
              <a:gd name="connsiteY2" fmla="*/ 20166 h 2322792"/>
              <a:gd name="connsiteX3" fmla="*/ 23 w 3923630"/>
              <a:gd name="connsiteY3" fmla="*/ 261235 h 2322792"/>
              <a:gd name="connsiteX4" fmla="*/ 74837 w 3923630"/>
              <a:gd name="connsiteY4" fmla="*/ 568806 h 2322792"/>
              <a:gd name="connsiteX5" fmla="*/ 91463 w 3923630"/>
              <a:gd name="connsiteY5" fmla="*/ 593744 h 2322792"/>
              <a:gd name="connsiteX6" fmla="*/ 108088 w 3923630"/>
              <a:gd name="connsiteY6" fmla="*/ 685184 h 2322792"/>
              <a:gd name="connsiteX7" fmla="*/ 116401 w 3923630"/>
              <a:gd name="connsiteY7" fmla="*/ 735061 h 2322792"/>
              <a:gd name="connsiteX8" fmla="*/ 133026 w 3923630"/>
              <a:gd name="connsiteY8" fmla="*/ 768312 h 2322792"/>
              <a:gd name="connsiteX9" fmla="*/ 149652 w 3923630"/>
              <a:gd name="connsiteY9" fmla="*/ 818188 h 2322792"/>
              <a:gd name="connsiteX10" fmla="*/ 174590 w 3923630"/>
              <a:gd name="connsiteY10" fmla="*/ 901315 h 2322792"/>
              <a:gd name="connsiteX11" fmla="*/ 182903 w 3923630"/>
              <a:gd name="connsiteY11" fmla="*/ 1067570 h 2322792"/>
              <a:gd name="connsiteX12" fmla="*/ 191215 w 3923630"/>
              <a:gd name="connsiteY12" fmla="*/ 1159010 h 2322792"/>
              <a:gd name="connsiteX13" fmla="*/ 199528 w 3923630"/>
              <a:gd name="connsiteY13" fmla="*/ 1300326 h 2322792"/>
              <a:gd name="connsiteX14" fmla="*/ 224466 w 3923630"/>
              <a:gd name="connsiteY14" fmla="*/ 1375141 h 2322792"/>
              <a:gd name="connsiteX15" fmla="*/ 241092 w 3923630"/>
              <a:gd name="connsiteY15" fmla="*/ 1441642 h 2322792"/>
              <a:gd name="connsiteX16" fmla="*/ 257717 w 3923630"/>
              <a:gd name="connsiteY16" fmla="*/ 1524770 h 2322792"/>
              <a:gd name="connsiteX17" fmla="*/ 282655 w 3923630"/>
              <a:gd name="connsiteY17" fmla="*/ 1607897 h 2322792"/>
              <a:gd name="connsiteX18" fmla="*/ 299281 w 3923630"/>
              <a:gd name="connsiteY18" fmla="*/ 1715962 h 2322792"/>
              <a:gd name="connsiteX19" fmla="*/ 307594 w 3923630"/>
              <a:gd name="connsiteY19" fmla="*/ 1740901 h 2322792"/>
              <a:gd name="connsiteX20" fmla="*/ 324219 w 3923630"/>
              <a:gd name="connsiteY20" fmla="*/ 1799090 h 2322792"/>
              <a:gd name="connsiteX21" fmla="*/ 332532 w 3923630"/>
              <a:gd name="connsiteY21" fmla="*/ 1857279 h 2322792"/>
              <a:gd name="connsiteX22" fmla="*/ 349157 w 3923630"/>
              <a:gd name="connsiteY22" fmla="*/ 1882217 h 2322792"/>
              <a:gd name="connsiteX23" fmla="*/ 365783 w 3923630"/>
              <a:gd name="connsiteY23" fmla="*/ 2073410 h 2322792"/>
              <a:gd name="connsiteX24" fmla="*/ 374095 w 3923630"/>
              <a:gd name="connsiteY24" fmla="*/ 2106661 h 2322792"/>
              <a:gd name="connsiteX25" fmla="*/ 382408 w 3923630"/>
              <a:gd name="connsiteY25" fmla="*/ 2148224 h 2322792"/>
              <a:gd name="connsiteX26" fmla="*/ 407346 w 3923630"/>
              <a:gd name="connsiteY26" fmla="*/ 2164850 h 2322792"/>
              <a:gd name="connsiteX27" fmla="*/ 423972 w 3923630"/>
              <a:gd name="connsiteY27" fmla="*/ 2181475 h 2322792"/>
              <a:gd name="connsiteX28" fmla="*/ 440597 w 3923630"/>
              <a:gd name="connsiteY28" fmla="*/ 2231352 h 2322792"/>
              <a:gd name="connsiteX29" fmla="*/ 507099 w 3923630"/>
              <a:gd name="connsiteY29" fmla="*/ 2272915 h 2322792"/>
              <a:gd name="connsiteX30" fmla="*/ 548663 w 3923630"/>
              <a:gd name="connsiteY30" fmla="*/ 2297853 h 2322792"/>
              <a:gd name="connsiteX31" fmla="*/ 590226 w 3923630"/>
              <a:gd name="connsiteY31" fmla="*/ 2306166 h 2322792"/>
              <a:gd name="connsiteX32" fmla="*/ 665041 w 3923630"/>
              <a:gd name="connsiteY32" fmla="*/ 2322792 h 2322792"/>
              <a:gd name="connsiteX33" fmla="*/ 3923630 w 3923630"/>
              <a:gd name="connsiteY33" fmla="*/ 2322792 h 2322792"/>
              <a:gd name="connsiteX0" fmla="*/ 266041 w 3923641"/>
              <a:gd name="connsiteY0" fmla="*/ 11853 h 2322792"/>
              <a:gd name="connsiteX1" fmla="*/ 266041 w 3923641"/>
              <a:gd name="connsiteY1" fmla="*/ 11853 h 2322792"/>
              <a:gd name="connsiteX2" fmla="*/ 83161 w 3923641"/>
              <a:gd name="connsiteY2" fmla="*/ 20166 h 2322792"/>
              <a:gd name="connsiteX3" fmla="*/ 34 w 3923641"/>
              <a:gd name="connsiteY3" fmla="*/ 261235 h 2322792"/>
              <a:gd name="connsiteX4" fmla="*/ 91474 w 3923641"/>
              <a:gd name="connsiteY4" fmla="*/ 593744 h 2322792"/>
              <a:gd name="connsiteX5" fmla="*/ 108099 w 3923641"/>
              <a:gd name="connsiteY5" fmla="*/ 685184 h 2322792"/>
              <a:gd name="connsiteX6" fmla="*/ 116412 w 3923641"/>
              <a:gd name="connsiteY6" fmla="*/ 735061 h 2322792"/>
              <a:gd name="connsiteX7" fmla="*/ 133037 w 3923641"/>
              <a:gd name="connsiteY7" fmla="*/ 768312 h 2322792"/>
              <a:gd name="connsiteX8" fmla="*/ 149663 w 3923641"/>
              <a:gd name="connsiteY8" fmla="*/ 818188 h 2322792"/>
              <a:gd name="connsiteX9" fmla="*/ 174601 w 3923641"/>
              <a:gd name="connsiteY9" fmla="*/ 901315 h 2322792"/>
              <a:gd name="connsiteX10" fmla="*/ 182914 w 3923641"/>
              <a:gd name="connsiteY10" fmla="*/ 1067570 h 2322792"/>
              <a:gd name="connsiteX11" fmla="*/ 191226 w 3923641"/>
              <a:gd name="connsiteY11" fmla="*/ 1159010 h 2322792"/>
              <a:gd name="connsiteX12" fmla="*/ 199539 w 3923641"/>
              <a:gd name="connsiteY12" fmla="*/ 1300326 h 2322792"/>
              <a:gd name="connsiteX13" fmla="*/ 224477 w 3923641"/>
              <a:gd name="connsiteY13" fmla="*/ 1375141 h 2322792"/>
              <a:gd name="connsiteX14" fmla="*/ 241103 w 3923641"/>
              <a:gd name="connsiteY14" fmla="*/ 1441642 h 2322792"/>
              <a:gd name="connsiteX15" fmla="*/ 257728 w 3923641"/>
              <a:gd name="connsiteY15" fmla="*/ 1524770 h 2322792"/>
              <a:gd name="connsiteX16" fmla="*/ 282666 w 3923641"/>
              <a:gd name="connsiteY16" fmla="*/ 1607897 h 2322792"/>
              <a:gd name="connsiteX17" fmla="*/ 299292 w 3923641"/>
              <a:gd name="connsiteY17" fmla="*/ 1715962 h 2322792"/>
              <a:gd name="connsiteX18" fmla="*/ 307605 w 3923641"/>
              <a:gd name="connsiteY18" fmla="*/ 1740901 h 2322792"/>
              <a:gd name="connsiteX19" fmla="*/ 324230 w 3923641"/>
              <a:gd name="connsiteY19" fmla="*/ 1799090 h 2322792"/>
              <a:gd name="connsiteX20" fmla="*/ 332543 w 3923641"/>
              <a:gd name="connsiteY20" fmla="*/ 1857279 h 2322792"/>
              <a:gd name="connsiteX21" fmla="*/ 349168 w 3923641"/>
              <a:gd name="connsiteY21" fmla="*/ 1882217 h 2322792"/>
              <a:gd name="connsiteX22" fmla="*/ 365794 w 3923641"/>
              <a:gd name="connsiteY22" fmla="*/ 2073410 h 2322792"/>
              <a:gd name="connsiteX23" fmla="*/ 374106 w 3923641"/>
              <a:gd name="connsiteY23" fmla="*/ 2106661 h 2322792"/>
              <a:gd name="connsiteX24" fmla="*/ 382419 w 3923641"/>
              <a:gd name="connsiteY24" fmla="*/ 2148224 h 2322792"/>
              <a:gd name="connsiteX25" fmla="*/ 407357 w 3923641"/>
              <a:gd name="connsiteY25" fmla="*/ 2164850 h 2322792"/>
              <a:gd name="connsiteX26" fmla="*/ 423983 w 3923641"/>
              <a:gd name="connsiteY26" fmla="*/ 2181475 h 2322792"/>
              <a:gd name="connsiteX27" fmla="*/ 440608 w 3923641"/>
              <a:gd name="connsiteY27" fmla="*/ 2231352 h 2322792"/>
              <a:gd name="connsiteX28" fmla="*/ 507110 w 3923641"/>
              <a:gd name="connsiteY28" fmla="*/ 2272915 h 2322792"/>
              <a:gd name="connsiteX29" fmla="*/ 548674 w 3923641"/>
              <a:gd name="connsiteY29" fmla="*/ 2297853 h 2322792"/>
              <a:gd name="connsiteX30" fmla="*/ 590237 w 3923641"/>
              <a:gd name="connsiteY30" fmla="*/ 2306166 h 2322792"/>
              <a:gd name="connsiteX31" fmla="*/ 665052 w 3923641"/>
              <a:gd name="connsiteY31" fmla="*/ 2322792 h 2322792"/>
              <a:gd name="connsiteX32" fmla="*/ 3923641 w 3923641"/>
              <a:gd name="connsiteY3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24228 w 3923886"/>
              <a:gd name="connsiteY25" fmla="*/ 2181475 h 2322792"/>
              <a:gd name="connsiteX26" fmla="*/ 440853 w 3923886"/>
              <a:gd name="connsiteY26" fmla="*/ 2231352 h 2322792"/>
              <a:gd name="connsiteX27" fmla="*/ 507355 w 3923886"/>
              <a:gd name="connsiteY27" fmla="*/ 2272915 h 2322792"/>
              <a:gd name="connsiteX28" fmla="*/ 548919 w 3923886"/>
              <a:gd name="connsiteY28" fmla="*/ 2297853 h 2322792"/>
              <a:gd name="connsiteX29" fmla="*/ 590482 w 3923886"/>
              <a:gd name="connsiteY29" fmla="*/ 2306166 h 2322792"/>
              <a:gd name="connsiteX30" fmla="*/ 665297 w 3923886"/>
              <a:gd name="connsiteY30" fmla="*/ 2322792 h 2322792"/>
              <a:gd name="connsiteX31" fmla="*/ 3923886 w 3923886"/>
              <a:gd name="connsiteY3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40853 w 3923886"/>
              <a:gd name="connsiteY25" fmla="*/ 2231352 h 2322792"/>
              <a:gd name="connsiteX26" fmla="*/ 507355 w 3923886"/>
              <a:gd name="connsiteY26" fmla="*/ 2272915 h 2322792"/>
              <a:gd name="connsiteX27" fmla="*/ 548919 w 3923886"/>
              <a:gd name="connsiteY27" fmla="*/ 2297853 h 2322792"/>
              <a:gd name="connsiteX28" fmla="*/ 590482 w 3923886"/>
              <a:gd name="connsiteY28" fmla="*/ 2306166 h 2322792"/>
              <a:gd name="connsiteX29" fmla="*/ 665297 w 3923886"/>
              <a:gd name="connsiteY29" fmla="*/ 2322792 h 2322792"/>
              <a:gd name="connsiteX30" fmla="*/ 3923886 w 3923886"/>
              <a:gd name="connsiteY3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40853 w 3923886"/>
              <a:gd name="connsiteY24" fmla="*/ 2231352 h 2322792"/>
              <a:gd name="connsiteX25" fmla="*/ 507355 w 3923886"/>
              <a:gd name="connsiteY25" fmla="*/ 2272915 h 2322792"/>
              <a:gd name="connsiteX26" fmla="*/ 548919 w 3923886"/>
              <a:gd name="connsiteY26" fmla="*/ 2297853 h 2322792"/>
              <a:gd name="connsiteX27" fmla="*/ 590482 w 3923886"/>
              <a:gd name="connsiteY27" fmla="*/ 2306166 h 2322792"/>
              <a:gd name="connsiteX28" fmla="*/ 665297 w 3923886"/>
              <a:gd name="connsiteY28" fmla="*/ 2322792 h 2322792"/>
              <a:gd name="connsiteX29" fmla="*/ 3923886 w 3923886"/>
              <a:gd name="connsiteY2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66039 w 3923886"/>
              <a:gd name="connsiteY20" fmla="*/ 2073410 h 2322792"/>
              <a:gd name="connsiteX21" fmla="*/ 374351 w 3923886"/>
              <a:gd name="connsiteY21" fmla="*/ 2106661 h 2322792"/>
              <a:gd name="connsiteX22" fmla="*/ 382664 w 3923886"/>
              <a:gd name="connsiteY22" fmla="*/ 2148224 h 2322792"/>
              <a:gd name="connsiteX23" fmla="*/ 440853 w 3923886"/>
              <a:gd name="connsiteY23" fmla="*/ 2231352 h 2322792"/>
              <a:gd name="connsiteX24" fmla="*/ 507355 w 3923886"/>
              <a:gd name="connsiteY24" fmla="*/ 2272915 h 2322792"/>
              <a:gd name="connsiteX25" fmla="*/ 548919 w 3923886"/>
              <a:gd name="connsiteY25" fmla="*/ 2297853 h 2322792"/>
              <a:gd name="connsiteX26" fmla="*/ 590482 w 3923886"/>
              <a:gd name="connsiteY26" fmla="*/ 2306166 h 2322792"/>
              <a:gd name="connsiteX27" fmla="*/ 665297 w 3923886"/>
              <a:gd name="connsiteY27" fmla="*/ 2322792 h 2322792"/>
              <a:gd name="connsiteX28" fmla="*/ 3923886 w 3923886"/>
              <a:gd name="connsiteY2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24475 w 3923886"/>
              <a:gd name="connsiteY17" fmla="*/ 1799090 h 2322792"/>
              <a:gd name="connsiteX18" fmla="*/ 332788 w 3923886"/>
              <a:gd name="connsiteY18" fmla="*/ 1857279 h 2322792"/>
              <a:gd name="connsiteX19" fmla="*/ 366039 w 3923886"/>
              <a:gd name="connsiteY19" fmla="*/ 2073410 h 2322792"/>
              <a:gd name="connsiteX20" fmla="*/ 374351 w 3923886"/>
              <a:gd name="connsiteY20" fmla="*/ 2106661 h 2322792"/>
              <a:gd name="connsiteX21" fmla="*/ 382664 w 3923886"/>
              <a:gd name="connsiteY21" fmla="*/ 2148224 h 2322792"/>
              <a:gd name="connsiteX22" fmla="*/ 440853 w 3923886"/>
              <a:gd name="connsiteY22" fmla="*/ 2231352 h 2322792"/>
              <a:gd name="connsiteX23" fmla="*/ 507355 w 3923886"/>
              <a:gd name="connsiteY23" fmla="*/ 2272915 h 2322792"/>
              <a:gd name="connsiteX24" fmla="*/ 548919 w 3923886"/>
              <a:gd name="connsiteY24" fmla="*/ 2297853 h 2322792"/>
              <a:gd name="connsiteX25" fmla="*/ 590482 w 3923886"/>
              <a:gd name="connsiteY25" fmla="*/ 2306166 h 2322792"/>
              <a:gd name="connsiteX26" fmla="*/ 665297 w 3923886"/>
              <a:gd name="connsiteY26" fmla="*/ 2322792 h 2322792"/>
              <a:gd name="connsiteX27" fmla="*/ 3923886 w 3923886"/>
              <a:gd name="connsiteY27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324475 w 3923886"/>
              <a:gd name="connsiteY16" fmla="*/ 1799090 h 2322792"/>
              <a:gd name="connsiteX17" fmla="*/ 332788 w 3923886"/>
              <a:gd name="connsiteY17" fmla="*/ 1857279 h 2322792"/>
              <a:gd name="connsiteX18" fmla="*/ 366039 w 3923886"/>
              <a:gd name="connsiteY18" fmla="*/ 2073410 h 2322792"/>
              <a:gd name="connsiteX19" fmla="*/ 374351 w 3923886"/>
              <a:gd name="connsiteY19" fmla="*/ 2106661 h 2322792"/>
              <a:gd name="connsiteX20" fmla="*/ 382664 w 3923886"/>
              <a:gd name="connsiteY20" fmla="*/ 2148224 h 2322792"/>
              <a:gd name="connsiteX21" fmla="*/ 440853 w 3923886"/>
              <a:gd name="connsiteY21" fmla="*/ 2231352 h 2322792"/>
              <a:gd name="connsiteX22" fmla="*/ 507355 w 3923886"/>
              <a:gd name="connsiteY22" fmla="*/ 2272915 h 2322792"/>
              <a:gd name="connsiteX23" fmla="*/ 548919 w 3923886"/>
              <a:gd name="connsiteY23" fmla="*/ 2297853 h 2322792"/>
              <a:gd name="connsiteX24" fmla="*/ 590482 w 3923886"/>
              <a:gd name="connsiteY24" fmla="*/ 2306166 h 2322792"/>
              <a:gd name="connsiteX25" fmla="*/ 665297 w 3923886"/>
              <a:gd name="connsiteY25" fmla="*/ 2322792 h 2322792"/>
              <a:gd name="connsiteX26" fmla="*/ 3923886 w 3923886"/>
              <a:gd name="connsiteY26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282911 w 3923886"/>
              <a:gd name="connsiteY14" fmla="*/ 1607897 h 2322792"/>
              <a:gd name="connsiteX15" fmla="*/ 324475 w 3923886"/>
              <a:gd name="connsiteY15" fmla="*/ 1799090 h 2322792"/>
              <a:gd name="connsiteX16" fmla="*/ 332788 w 3923886"/>
              <a:gd name="connsiteY16" fmla="*/ 1857279 h 2322792"/>
              <a:gd name="connsiteX17" fmla="*/ 366039 w 3923886"/>
              <a:gd name="connsiteY17" fmla="*/ 2073410 h 2322792"/>
              <a:gd name="connsiteX18" fmla="*/ 374351 w 3923886"/>
              <a:gd name="connsiteY18" fmla="*/ 2106661 h 2322792"/>
              <a:gd name="connsiteX19" fmla="*/ 382664 w 3923886"/>
              <a:gd name="connsiteY19" fmla="*/ 2148224 h 2322792"/>
              <a:gd name="connsiteX20" fmla="*/ 440853 w 3923886"/>
              <a:gd name="connsiteY20" fmla="*/ 2231352 h 2322792"/>
              <a:gd name="connsiteX21" fmla="*/ 507355 w 3923886"/>
              <a:gd name="connsiteY21" fmla="*/ 2272915 h 2322792"/>
              <a:gd name="connsiteX22" fmla="*/ 548919 w 3923886"/>
              <a:gd name="connsiteY22" fmla="*/ 2297853 h 2322792"/>
              <a:gd name="connsiteX23" fmla="*/ 590482 w 3923886"/>
              <a:gd name="connsiteY23" fmla="*/ 2306166 h 2322792"/>
              <a:gd name="connsiteX24" fmla="*/ 665297 w 3923886"/>
              <a:gd name="connsiteY24" fmla="*/ 2322792 h 2322792"/>
              <a:gd name="connsiteX25" fmla="*/ 3923886 w 3923886"/>
              <a:gd name="connsiteY25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324475 w 3923886"/>
              <a:gd name="connsiteY14" fmla="*/ 1799090 h 2322792"/>
              <a:gd name="connsiteX15" fmla="*/ 332788 w 3923886"/>
              <a:gd name="connsiteY15" fmla="*/ 1857279 h 2322792"/>
              <a:gd name="connsiteX16" fmla="*/ 366039 w 3923886"/>
              <a:gd name="connsiteY16" fmla="*/ 2073410 h 2322792"/>
              <a:gd name="connsiteX17" fmla="*/ 374351 w 3923886"/>
              <a:gd name="connsiteY17" fmla="*/ 2106661 h 2322792"/>
              <a:gd name="connsiteX18" fmla="*/ 382664 w 3923886"/>
              <a:gd name="connsiteY18" fmla="*/ 2148224 h 2322792"/>
              <a:gd name="connsiteX19" fmla="*/ 440853 w 3923886"/>
              <a:gd name="connsiteY19" fmla="*/ 2231352 h 2322792"/>
              <a:gd name="connsiteX20" fmla="*/ 507355 w 3923886"/>
              <a:gd name="connsiteY20" fmla="*/ 2272915 h 2322792"/>
              <a:gd name="connsiteX21" fmla="*/ 548919 w 3923886"/>
              <a:gd name="connsiteY21" fmla="*/ 2297853 h 2322792"/>
              <a:gd name="connsiteX22" fmla="*/ 590482 w 3923886"/>
              <a:gd name="connsiteY22" fmla="*/ 2306166 h 2322792"/>
              <a:gd name="connsiteX23" fmla="*/ 665297 w 3923886"/>
              <a:gd name="connsiteY23" fmla="*/ 2322792 h 2322792"/>
              <a:gd name="connsiteX24" fmla="*/ 3923886 w 3923886"/>
              <a:gd name="connsiteY24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324475 w 3923886"/>
              <a:gd name="connsiteY13" fmla="*/ 1799090 h 2322792"/>
              <a:gd name="connsiteX14" fmla="*/ 332788 w 3923886"/>
              <a:gd name="connsiteY14" fmla="*/ 1857279 h 2322792"/>
              <a:gd name="connsiteX15" fmla="*/ 366039 w 3923886"/>
              <a:gd name="connsiteY15" fmla="*/ 2073410 h 2322792"/>
              <a:gd name="connsiteX16" fmla="*/ 374351 w 3923886"/>
              <a:gd name="connsiteY16" fmla="*/ 2106661 h 2322792"/>
              <a:gd name="connsiteX17" fmla="*/ 382664 w 3923886"/>
              <a:gd name="connsiteY17" fmla="*/ 2148224 h 2322792"/>
              <a:gd name="connsiteX18" fmla="*/ 440853 w 3923886"/>
              <a:gd name="connsiteY18" fmla="*/ 2231352 h 2322792"/>
              <a:gd name="connsiteX19" fmla="*/ 507355 w 3923886"/>
              <a:gd name="connsiteY19" fmla="*/ 2272915 h 2322792"/>
              <a:gd name="connsiteX20" fmla="*/ 548919 w 3923886"/>
              <a:gd name="connsiteY20" fmla="*/ 2297853 h 2322792"/>
              <a:gd name="connsiteX21" fmla="*/ 590482 w 3923886"/>
              <a:gd name="connsiteY21" fmla="*/ 2306166 h 2322792"/>
              <a:gd name="connsiteX22" fmla="*/ 665297 w 3923886"/>
              <a:gd name="connsiteY22" fmla="*/ 2322792 h 2322792"/>
              <a:gd name="connsiteX23" fmla="*/ 3923886 w 3923886"/>
              <a:gd name="connsiteY23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24475 w 3923886"/>
              <a:gd name="connsiteY12" fmla="*/ 1799090 h 2322792"/>
              <a:gd name="connsiteX13" fmla="*/ 332788 w 3923886"/>
              <a:gd name="connsiteY13" fmla="*/ 1857279 h 2322792"/>
              <a:gd name="connsiteX14" fmla="*/ 366039 w 3923886"/>
              <a:gd name="connsiteY14" fmla="*/ 2073410 h 2322792"/>
              <a:gd name="connsiteX15" fmla="*/ 374351 w 3923886"/>
              <a:gd name="connsiteY15" fmla="*/ 2106661 h 2322792"/>
              <a:gd name="connsiteX16" fmla="*/ 382664 w 3923886"/>
              <a:gd name="connsiteY16" fmla="*/ 2148224 h 2322792"/>
              <a:gd name="connsiteX17" fmla="*/ 440853 w 3923886"/>
              <a:gd name="connsiteY17" fmla="*/ 2231352 h 2322792"/>
              <a:gd name="connsiteX18" fmla="*/ 507355 w 3923886"/>
              <a:gd name="connsiteY18" fmla="*/ 2272915 h 2322792"/>
              <a:gd name="connsiteX19" fmla="*/ 548919 w 3923886"/>
              <a:gd name="connsiteY19" fmla="*/ 2297853 h 2322792"/>
              <a:gd name="connsiteX20" fmla="*/ 590482 w 3923886"/>
              <a:gd name="connsiteY20" fmla="*/ 2306166 h 2322792"/>
              <a:gd name="connsiteX21" fmla="*/ 665297 w 3923886"/>
              <a:gd name="connsiteY21" fmla="*/ 2322792 h 2322792"/>
              <a:gd name="connsiteX22" fmla="*/ 3923886 w 3923886"/>
              <a:gd name="connsiteY2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32788 w 3923886"/>
              <a:gd name="connsiteY12" fmla="*/ 1857279 h 2322792"/>
              <a:gd name="connsiteX13" fmla="*/ 366039 w 3923886"/>
              <a:gd name="connsiteY13" fmla="*/ 2073410 h 2322792"/>
              <a:gd name="connsiteX14" fmla="*/ 374351 w 3923886"/>
              <a:gd name="connsiteY14" fmla="*/ 2106661 h 2322792"/>
              <a:gd name="connsiteX15" fmla="*/ 382664 w 3923886"/>
              <a:gd name="connsiteY15" fmla="*/ 2148224 h 2322792"/>
              <a:gd name="connsiteX16" fmla="*/ 440853 w 3923886"/>
              <a:gd name="connsiteY16" fmla="*/ 2231352 h 2322792"/>
              <a:gd name="connsiteX17" fmla="*/ 507355 w 3923886"/>
              <a:gd name="connsiteY17" fmla="*/ 2272915 h 2322792"/>
              <a:gd name="connsiteX18" fmla="*/ 548919 w 3923886"/>
              <a:gd name="connsiteY18" fmla="*/ 2297853 h 2322792"/>
              <a:gd name="connsiteX19" fmla="*/ 590482 w 3923886"/>
              <a:gd name="connsiteY19" fmla="*/ 2306166 h 2322792"/>
              <a:gd name="connsiteX20" fmla="*/ 665297 w 3923886"/>
              <a:gd name="connsiteY20" fmla="*/ 2322792 h 2322792"/>
              <a:gd name="connsiteX21" fmla="*/ 3923886 w 3923886"/>
              <a:gd name="connsiteY2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83159 w 3923886"/>
              <a:gd name="connsiteY8" fmla="*/ 1067570 h 2322792"/>
              <a:gd name="connsiteX9" fmla="*/ 191471 w 3923886"/>
              <a:gd name="connsiteY9" fmla="*/ 1159010 h 2322792"/>
              <a:gd name="connsiteX10" fmla="*/ 224722 w 3923886"/>
              <a:gd name="connsiteY10" fmla="*/ 1375141 h 2322792"/>
              <a:gd name="connsiteX11" fmla="*/ 332788 w 3923886"/>
              <a:gd name="connsiteY11" fmla="*/ 1857279 h 2322792"/>
              <a:gd name="connsiteX12" fmla="*/ 366039 w 3923886"/>
              <a:gd name="connsiteY12" fmla="*/ 2073410 h 2322792"/>
              <a:gd name="connsiteX13" fmla="*/ 374351 w 3923886"/>
              <a:gd name="connsiteY13" fmla="*/ 2106661 h 2322792"/>
              <a:gd name="connsiteX14" fmla="*/ 382664 w 3923886"/>
              <a:gd name="connsiteY14" fmla="*/ 2148224 h 2322792"/>
              <a:gd name="connsiteX15" fmla="*/ 440853 w 3923886"/>
              <a:gd name="connsiteY15" fmla="*/ 2231352 h 2322792"/>
              <a:gd name="connsiteX16" fmla="*/ 507355 w 3923886"/>
              <a:gd name="connsiteY16" fmla="*/ 2272915 h 2322792"/>
              <a:gd name="connsiteX17" fmla="*/ 548919 w 3923886"/>
              <a:gd name="connsiteY17" fmla="*/ 2297853 h 2322792"/>
              <a:gd name="connsiteX18" fmla="*/ 590482 w 3923886"/>
              <a:gd name="connsiteY18" fmla="*/ 2306166 h 2322792"/>
              <a:gd name="connsiteX19" fmla="*/ 665297 w 3923886"/>
              <a:gd name="connsiteY19" fmla="*/ 2322792 h 2322792"/>
              <a:gd name="connsiteX20" fmla="*/ 3923886 w 3923886"/>
              <a:gd name="connsiteY2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83159 w 3923886"/>
              <a:gd name="connsiteY7" fmla="*/ 1067570 h 2322792"/>
              <a:gd name="connsiteX8" fmla="*/ 191471 w 3923886"/>
              <a:gd name="connsiteY8" fmla="*/ 1159010 h 2322792"/>
              <a:gd name="connsiteX9" fmla="*/ 224722 w 3923886"/>
              <a:gd name="connsiteY9" fmla="*/ 1375141 h 2322792"/>
              <a:gd name="connsiteX10" fmla="*/ 332788 w 3923886"/>
              <a:gd name="connsiteY10" fmla="*/ 1857279 h 2322792"/>
              <a:gd name="connsiteX11" fmla="*/ 366039 w 3923886"/>
              <a:gd name="connsiteY11" fmla="*/ 2073410 h 2322792"/>
              <a:gd name="connsiteX12" fmla="*/ 374351 w 3923886"/>
              <a:gd name="connsiteY12" fmla="*/ 2106661 h 2322792"/>
              <a:gd name="connsiteX13" fmla="*/ 382664 w 3923886"/>
              <a:gd name="connsiteY13" fmla="*/ 2148224 h 2322792"/>
              <a:gd name="connsiteX14" fmla="*/ 440853 w 3923886"/>
              <a:gd name="connsiteY14" fmla="*/ 2231352 h 2322792"/>
              <a:gd name="connsiteX15" fmla="*/ 507355 w 3923886"/>
              <a:gd name="connsiteY15" fmla="*/ 2272915 h 2322792"/>
              <a:gd name="connsiteX16" fmla="*/ 548919 w 3923886"/>
              <a:gd name="connsiteY16" fmla="*/ 2297853 h 2322792"/>
              <a:gd name="connsiteX17" fmla="*/ 590482 w 3923886"/>
              <a:gd name="connsiteY17" fmla="*/ 2306166 h 2322792"/>
              <a:gd name="connsiteX18" fmla="*/ 665297 w 3923886"/>
              <a:gd name="connsiteY18" fmla="*/ 2322792 h 2322792"/>
              <a:gd name="connsiteX19" fmla="*/ 3923886 w 3923886"/>
              <a:gd name="connsiteY1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83159 w 3923886"/>
              <a:gd name="connsiteY6" fmla="*/ 1067570 h 2322792"/>
              <a:gd name="connsiteX7" fmla="*/ 191471 w 3923886"/>
              <a:gd name="connsiteY7" fmla="*/ 1159010 h 2322792"/>
              <a:gd name="connsiteX8" fmla="*/ 224722 w 3923886"/>
              <a:gd name="connsiteY8" fmla="*/ 1375141 h 2322792"/>
              <a:gd name="connsiteX9" fmla="*/ 332788 w 3923886"/>
              <a:gd name="connsiteY9" fmla="*/ 1857279 h 2322792"/>
              <a:gd name="connsiteX10" fmla="*/ 366039 w 3923886"/>
              <a:gd name="connsiteY10" fmla="*/ 2073410 h 2322792"/>
              <a:gd name="connsiteX11" fmla="*/ 374351 w 3923886"/>
              <a:gd name="connsiteY11" fmla="*/ 2106661 h 2322792"/>
              <a:gd name="connsiteX12" fmla="*/ 382664 w 3923886"/>
              <a:gd name="connsiteY12" fmla="*/ 2148224 h 2322792"/>
              <a:gd name="connsiteX13" fmla="*/ 440853 w 3923886"/>
              <a:gd name="connsiteY13" fmla="*/ 2231352 h 2322792"/>
              <a:gd name="connsiteX14" fmla="*/ 507355 w 3923886"/>
              <a:gd name="connsiteY14" fmla="*/ 2272915 h 2322792"/>
              <a:gd name="connsiteX15" fmla="*/ 548919 w 3923886"/>
              <a:gd name="connsiteY15" fmla="*/ 2297853 h 2322792"/>
              <a:gd name="connsiteX16" fmla="*/ 590482 w 3923886"/>
              <a:gd name="connsiteY16" fmla="*/ 2306166 h 2322792"/>
              <a:gd name="connsiteX17" fmla="*/ 665297 w 3923886"/>
              <a:gd name="connsiteY17" fmla="*/ 2322792 h 2322792"/>
              <a:gd name="connsiteX18" fmla="*/ 3923886 w 3923886"/>
              <a:gd name="connsiteY1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83159 w 3923886"/>
              <a:gd name="connsiteY5" fmla="*/ 1067570 h 2322792"/>
              <a:gd name="connsiteX6" fmla="*/ 191471 w 3923886"/>
              <a:gd name="connsiteY6" fmla="*/ 1159010 h 2322792"/>
              <a:gd name="connsiteX7" fmla="*/ 224722 w 3923886"/>
              <a:gd name="connsiteY7" fmla="*/ 1375141 h 2322792"/>
              <a:gd name="connsiteX8" fmla="*/ 332788 w 3923886"/>
              <a:gd name="connsiteY8" fmla="*/ 1857279 h 2322792"/>
              <a:gd name="connsiteX9" fmla="*/ 366039 w 3923886"/>
              <a:gd name="connsiteY9" fmla="*/ 2073410 h 2322792"/>
              <a:gd name="connsiteX10" fmla="*/ 374351 w 3923886"/>
              <a:gd name="connsiteY10" fmla="*/ 2106661 h 2322792"/>
              <a:gd name="connsiteX11" fmla="*/ 382664 w 3923886"/>
              <a:gd name="connsiteY11" fmla="*/ 2148224 h 2322792"/>
              <a:gd name="connsiteX12" fmla="*/ 440853 w 3923886"/>
              <a:gd name="connsiteY12" fmla="*/ 2231352 h 2322792"/>
              <a:gd name="connsiteX13" fmla="*/ 507355 w 3923886"/>
              <a:gd name="connsiteY13" fmla="*/ 2272915 h 2322792"/>
              <a:gd name="connsiteX14" fmla="*/ 548919 w 3923886"/>
              <a:gd name="connsiteY14" fmla="*/ 2297853 h 2322792"/>
              <a:gd name="connsiteX15" fmla="*/ 590482 w 3923886"/>
              <a:gd name="connsiteY15" fmla="*/ 2306166 h 2322792"/>
              <a:gd name="connsiteX16" fmla="*/ 665297 w 3923886"/>
              <a:gd name="connsiteY16" fmla="*/ 2322792 h 2322792"/>
              <a:gd name="connsiteX17" fmla="*/ 3923886 w 3923886"/>
              <a:gd name="connsiteY17" fmla="*/ 2322792 h 2322792"/>
              <a:gd name="connsiteX0" fmla="*/ 269026 w 3926626"/>
              <a:gd name="connsiteY0" fmla="*/ 11853 h 2322792"/>
              <a:gd name="connsiteX1" fmla="*/ 269026 w 3926626"/>
              <a:gd name="connsiteY1" fmla="*/ 11853 h 2322792"/>
              <a:gd name="connsiteX2" fmla="*/ 86146 w 3926626"/>
              <a:gd name="connsiteY2" fmla="*/ 20166 h 2322792"/>
              <a:gd name="connsiteX3" fmla="*/ 3019 w 3926626"/>
              <a:gd name="connsiteY3" fmla="*/ 261235 h 2322792"/>
              <a:gd name="connsiteX4" fmla="*/ 185899 w 3926626"/>
              <a:gd name="connsiteY4" fmla="*/ 1067570 h 2322792"/>
              <a:gd name="connsiteX5" fmla="*/ 194211 w 3926626"/>
              <a:gd name="connsiteY5" fmla="*/ 1159010 h 2322792"/>
              <a:gd name="connsiteX6" fmla="*/ 227462 w 3926626"/>
              <a:gd name="connsiteY6" fmla="*/ 1375141 h 2322792"/>
              <a:gd name="connsiteX7" fmla="*/ 335528 w 3926626"/>
              <a:gd name="connsiteY7" fmla="*/ 1857279 h 2322792"/>
              <a:gd name="connsiteX8" fmla="*/ 368779 w 3926626"/>
              <a:gd name="connsiteY8" fmla="*/ 2073410 h 2322792"/>
              <a:gd name="connsiteX9" fmla="*/ 377091 w 3926626"/>
              <a:gd name="connsiteY9" fmla="*/ 2106661 h 2322792"/>
              <a:gd name="connsiteX10" fmla="*/ 385404 w 3926626"/>
              <a:gd name="connsiteY10" fmla="*/ 2148224 h 2322792"/>
              <a:gd name="connsiteX11" fmla="*/ 443593 w 3926626"/>
              <a:gd name="connsiteY11" fmla="*/ 2231352 h 2322792"/>
              <a:gd name="connsiteX12" fmla="*/ 510095 w 3926626"/>
              <a:gd name="connsiteY12" fmla="*/ 2272915 h 2322792"/>
              <a:gd name="connsiteX13" fmla="*/ 551659 w 3926626"/>
              <a:gd name="connsiteY13" fmla="*/ 2297853 h 2322792"/>
              <a:gd name="connsiteX14" fmla="*/ 593222 w 3926626"/>
              <a:gd name="connsiteY14" fmla="*/ 2306166 h 2322792"/>
              <a:gd name="connsiteX15" fmla="*/ 668037 w 3926626"/>
              <a:gd name="connsiteY15" fmla="*/ 2322792 h 2322792"/>
              <a:gd name="connsiteX16" fmla="*/ 3926626 w 3926626"/>
              <a:gd name="connsiteY16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227865 w 3927029"/>
              <a:gd name="connsiteY5" fmla="*/ 1375141 h 2322792"/>
              <a:gd name="connsiteX6" fmla="*/ 335931 w 3927029"/>
              <a:gd name="connsiteY6" fmla="*/ 1857279 h 2322792"/>
              <a:gd name="connsiteX7" fmla="*/ 369182 w 3927029"/>
              <a:gd name="connsiteY7" fmla="*/ 2073410 h 2322792"/>
              <a:gd name="connsiteX8" fmla="*/ 377494 w 3927029"/>
              <a:gd name="connsiteY8" fmla="*/ 2106661 h 2322792"/>
              <a:gd name="connsiteX9" fmla="*/ 385807 w 3927029"/>
              <a:gd name="connsiteY9" fmla="*/ 2148224 h 2322792"/>
              <a:gd name="connsiteX10" fmla="*/ 443996 w 3927029"/>
              <a:gd name="connsiteY10" fmla="*/ 2231352 h 2322792"/>
              <a:gd name="connsiteX11" fmla="*/ 510498 w 3927029"/>
              <a:gd name="connsiteY11" fmla="*/ 2272915 h 2322792"/>
              <a:gd name="connsiteX12" fmla="*/ 552062 w 3927029"/>
              <a:gd name="connsiteY12" fmla="*/ 2297853 h 2322792"/>
              <a:gd name="connsiteX13" fmla="*/ 593625 w 3927029"/>
              <a:gd name="connsiteY13" fmla="*/ 2306166 h 2322792"/>
              <a:gd name="connsiteX14" fmla="*/ 668440 w 3927029"/>
              <a:gd name="connsiteY14" fmla="*/ 2322792 h 2322792"/>
              <a:gd name="connsiteX15" fmla="*/ 3927029 w 3927029"/>
              <a:gd name="connsiteY15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335931 w 3927029"/>
              <a:gd name="connsiteY5" fmla="*/ 1857279 h 2322792"/>
              <a:gd name="connsiteX6" fmla="*/ 369182 w 3927029"/>
              <a:gd name="connsiteY6" fmla="*/ 2073410 h 2322792"/>
              <a:gd name="connsiteX7" fmla="*/ 377494 w 3927029"/>
              <a:gd name="connsiteY7" fmla="*/ 2106661 h 2322792"/>
              <a:gd name="connsiteX8" fmla="*/ 385807 w 3927029"/>
              <a:gd name="connsiteY8" fmla="*/ 2148224 h 2322792"/>
              <a:gd name="connsiteX9" fmla="*/ 443996 w 3927029"/>
              <a:gd name="connsiteY9" fmla="*/ 2231352 h 2322792"/>
              <a:gd name="connsiteX10" fmla="*/ 510498 w 3927029"/>
              <a:gd name="connsiteY10" fmla="*/ 2272915 h 2322792"/>
              <a:gd name="connsiteX11" fmla="*/ 552062 w 3927029"/>
              <a:gd name="connsiteY11" fmla="*/ 2297853 h 2322792"/>
              <a:gd name="connsiteX12" fmla="*/ 593625 w 3927029"/>
              <a:gd name="connsiteY12" fmla="*/ 2306166 h 2322792"/>
              <a:gd name="connsiteX13" fmla="*/ 668440 w 3927029"/>
              <a:gd name="connsiteY13" fmla="*/ 2322792 h 2322792"/>
              <a:gd name="connsiteX14" fmla="*/ 3927029 w 3927029"/>
              <a:gd name="connsiteY14" fmla="*/ 2322792 h 232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27029" h="2322792">
                <a:moveTo>
                  <a:pt x="269429" y="11853"/>
                </a:moveTo>
                <a:lnTo>
                  <a:pt x="269429" y="11853"/>
                </a:lnTo>
                <a:cubicBezTo>
                  <a:pt x="208469" y="14624"/>
                  <a:pt x="130884" y="-21398"/>
                  <a:pt x="86549" y="20166"/>
                </a:cubicBezTo>
                <a:cubicBezTo>
                  <a:pt x="42215" y="61730"/>
                  <a:pt x="-14589" y="71428"/>
                  <a:pt x="3422" y="261235"/>
                </a:cubicBezTo>
                <a:cubicBezTo>
                  <a:pt x="21433" y="451042"/>
                  <a:pt x="139196" y="893003"/>
                  <a:pt x="194614" y="1159010"/>
                </a:cubicBezTo>
                <a:cubicBezTo>
                  <a:pt x="250032" y="1425017"/>
                  <a:pt x="306836" y="1704879"/>
                  <a:pt x="335931" y="1857279"/>
                </a:cubicBezTo>
                <a:cubicBezTo>
                  <a:pt x="365026" y="2009679"/>
                  <a:pt x="362255" y="2031846"/>
                  <a:pt x="369182" y="2073410"/>
                </a:cubicBezTo>
                <a:cubicBezTo>
                  <a:pt x="376109" y="2114974"/>
                  <a:pt x="375016" y="2095508"/>
                  <a:pt x="377494" y="2106661"/>
                </a:cubicBezTo>
                <a:cubicBezTo>
                  <a:pt x="380559" y="2120453"/>
                  <a:pt x="374723" y="2127442"/>
                  <a:pt x="385807" y="2148224"/>
                </a:cubicBezTo>
                <a:cubicBezTo>
                  <a:pt x="396891" y="2169006"/>
                  <a:pt x="423214" y="2210570"/>
                  <a:pt x="443996" y="2231352"/>
                </a:cubicBezTo>
                <a:cubicBezTo>
                  <a:pt x="464778" y="2252134"/>
                  <a:pt x="492829" y="2263099"/>
                  <a:pt x="510498" y="2272915"/>
                </a:cubicBezTo>
                <a:cubicBezTo>
                  <a:pt x="524622" y="2280761"/>
                  <a:pt x="537061" y="2291852"/>
                  <a:pt x="552062" y="2297853"/>
                </a:cubicBezTo>
                <a:cubicBezTo>
                  <a:pt x="565180" y="2303100"/>
                  <a:pt x="579918" y="2302739"/>
                  <a:pt x="593625" y="2306166"/>
                </a:cubicBezTo>
                <a:cubicBezTo>
                  <a:pt x="628156" y="2314799"/>
                  <a:pt x="622226" y="2322676"/>
                  <a:pt x="668440" y="2322792"/>
                </a:cubicBezTo>
                <a:lnTo>
                  <a:pt x="3927029" y="232279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FF4E218B-B145-49E3-81F2-4285865DCD7E}"/>
              </a:ext>
            </a:extLst>
          </p:cNvPr>
          <p:cNvSpPr/>
          <p:nvPr/>
        </p:nvSpPr>
        <p:spPr>
          <a:xfrm>
            <a:off x="1271413" y="3428997"/>
            <a:ext cx="415636" cy="1658392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71F58B78-D594-402F-8D79-0F2534D8C317}"/>
              </a:ext>
            </a:extLst>
          </p:cNvPr>
          <p:cNvSpPr/>
          <p:nvPr/>
        </p:nvSpPr>
        <p:spPr>
          <a:xfrm rot="5400000">
            <a:off x="5009029" y="3755210"/>
            <a:ext cx="781835" cy="1123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8" name="Inkt 47">
                <a:extLst>
                  <a:ext uri="{FF2B5EF4-FFF2-40B4-BE49-F238E27FC236}">
                    <a16:creationId xmlns:a16="http://schemas.microsoft.com/office/drawing/2014/main" id="{AB465E25-3118-498C-BA3D-84BA2281FA2F}"/>
                  </a:ext>
                </a:extLst>
              </p14:cNvPr>
              <p14:cNvContentPartPr/>
              <p14:nvPr/>
            </p14:nvContentPartPr>
            <p14:xfrm>
              <a:off x="3456817" y="5239538"/>
              <a:ext cx="1056010" cy="510405"/>
            </p14:xfrm>
          </p:contentPart>
        </mc:Choice>
        <mc:Fallback xmlns="">
          <p:pic>
            <p:nvPicPr>
              <p:cNvPr id="48" name="Inkt 47">
                <a:extLst>
                  <a:ext uri="{FF2B5EF4-FFF2-40B4-BE49-F238E27FC236}">
                    <a16:creationId xmlns:a16="http://schemas.microsoft.com/office/drawing/2014/main" id="{AB465E25-3118-498C-BA3D-84BA2281FA2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48893" y="5231619"/>
                <a:ext cx="1071497" cy="525883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2D28541F-573F-4246-841D-AF3836B95442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0" name="Inkt 49">
                <a:extLst>
                  <a:ext uri="{FF2B5EF4-FFF2-40B4-BE49-F238E27FC236}">
                    <a16:creationId xmlns:a16="http://schemas.microsoft.com/office/drawing/2014/main" id="{8AAE8955-DFE4-4DB2-BFC5-4C0C76C4696A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50" name="Inkt 49">
                <a:extLst>
                  <a:ext uri="{FF2B5EF4-FFF2-40B4-BE49-F238E27FC236}">
                    <a16:creationId xmlns:a16="http://schemas.microsoft.com/office/drawing/2014/main" id="{8AAE8955-DFE4-4DB2-BFC5-4C0C76C4696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3381833C-C2D7-41D6-9E33-6D0B343231E0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id="{204295DB-65BF-48FB-9C1A-45C9806E4766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t 52">
                <a:extLst>
                  <a:ext uri="{FF2B5EF4-FFF2-40B4-BE49-F238E27FC236}">
                    <a16:creationId xmlns:a16="http://schemas.microsoft.com/office/drawing/2014/main" id="{C4D7C8F8-3F1B-40A2-9E3D-351E6D56789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53" name="Inkt 52">
                <a:extLst>
                  <a:ext uri="{FF2B5EF4-FFF2-40B4-BE49-F238E27FC236}">
                    <a16:creationId xmlns:a16="http://schemas.microsoft.com/office/drawing/2014/main" id="{C4D7C8F8-3F1B-40A2-9E3D-351E6D567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ep 53">
            <a:extLst>
              <a:ext uri="{FF2B5EF4-FFF2-40B4-BE49-F238E27FC236}">
                <a16:creationId xmlns:a16="http://schemas.microsoft.com/office/drawing/2014/main" id="{D42C14B5-AFD9-4C23-B9EB-D15D6D6F46FA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7414BD30-FC76-457F-B6BF-039FDA85E77F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2282A4FE-C1EC-4C94-9FE2-3655B84C7661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B125ECED-DC07-49CC-9F7C-01B62477563B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5C906B91-9AA8-41FE-9463-E35FA88700D7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45407317-A813-48AD-BB53-AB4DE2192449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0" name="Inkt 59">
                  <a:extLst>
                    <a:ext uri="{FF2B5EF4-FFF2-40B4-BE49-F238E27FC236}">
                      <a16:creationId xmlns:a16="http://schemas.microsoft.com/office/drawing/2014/main" id="{5E349F5A-2EC9-4E53-AE21-35C9191FE78E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2B4B5CB8-27BE-4613-98E0-0ACFD4C65443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998C34EF-2F4C-4F5E-AC1E-92FEAFEAC435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t 62">
                  <a:extLst>
                    <a:ext uri="{FF2B5EF4-FFF2-40B4-BE49-F238E27FC236}">
                      <a16:creationId xmlns:a16="http://schemas.microsoft.com/office/drawing/2014/main" id="{50BF32A0-E92F-4F63-B4AB-F90BE839627B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Inkt 63">
                <a:extLst>
                  <a:ext uri="{FF2B5EF4-FFF2-40B4-BE49-F238E27FC236}">
                    <a16:creationId xmlns:a16="http://schemas.microsoft.com/office/drawing/2014/main" id="{2AF81E31-207C-4C79-838B-B08F1F7B547B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64" name="Inkt 63">
                <a:extLst>
                  <a:ext uri="{FF2B5EF4-FFF2-40B4-BE49-F238E27FC236}">
                    <a16:creationId xmlns:a16="http://schemas.microsoft.com/office/drawing/2014/main" id="{2AF81E31-207C-4C79-838B-B08F1F7B54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5" name="Inkt 64">
                <a:extLst>
                  <a:ext uri="{FF2B5EF4-FFF2-40B4-BE49-F238E27FC236}">
                    <a16:creationId xmlns:a16="http://schemas.microsoft.com/office/drawing/2014/main" id="{C2ABD490-D2A9-41AE-A825-268D87B37360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65" name="Inkt 64">
                <a:extLst>
                  <a:ext uri="{FF2B5EF4-FFF2-40B4-BE49-F238E27FC236}">
                    <a16:creationId xmlns:a16="http://schemas.microsoft.com/office/drawing/2014/main" id="{C2ABD490-D2A9-41AE-A825-268D87B3736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286C0663-969F-48F2-805F-5FCB46440E85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7" name="Inkt 66">
                <a:extLst>
                  <a:ext uri="{FF2B5EF4-FFF2-40B4-BE49-F238E27FC236}">
                    <a16:creationId xmlns:a16="http://schemas.microsoft.com/office/drawing/2014/main" id="{101B9870-6FC8-48C8-B8E7-BFF88ED7342A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67" name="Inkt 66">
                <a:extLst>
                  <a:ext uri="{FF2B5EF4-FFF2-40B4-BE49-F238E27FC236}">
                    <a16:creationId xmlns:a16="http://schemas.microsoft.com/office/drawing/2014/main" id="{101B9870-6FC8-48C8-B8E7-BFF88ED7342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26FC0759-0B9B-4EF4-AB6F-9AECF1F48127}"/>
              </a:ext>
            </a:extLst>
          </p:cNvPr>
          <p:cNvSpPr/>
          <p:nvPr/>
        </p:nvSpPr>
        <p:spPr>
          <a:xfrm>
            <a:off x="3662089" y="623520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Vrije vorm: vorm 68">
            <a:extLst>
              <a:ext uri="{FF2B5EF4-FFF2-40B4-BE49-F238E27FC236}">
                <a16:creationId xmlns:a16="http://schemas.microsoft.com/office/drawing/2014/main" id="{70E1AA72-4312-431B-8784-3F04A09CCE92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077F2FD1-6323-4CBF-9305-6221A978038A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1" name="Inkt 70">
                <a:extLst>
                  <a:ext uri="{FF2B5EF4-FFF2-40B4-BE49-F238E27FC236}">
                    <a16:creationId xmlns:a16="http://schemas.microsoft.com/office/drawing/2014/main" id="{122257A4-0C7E-414D-AB4E-9305655C2E06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71" name="Inkt 70">
                <a:extLst>
                  <a:ext uri="{FF2B5EF4-FFF2-40B4-BE49-F238E27FC236}">
                    <a16:creationId xmlns:a16="http://schemas.microsoft.com/office/drawing/2014/main" id="{122257A4-0C7E-414D-AB4E-9305655C2E0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2" name="Inkt 71">
                <a:extLst>
                  <a:ext uri="{FF2B5EF4-FFF2-40B4-BE49-F238E27FC236}">
                    <a16:creationId xmlns:a16="http://schemas.microsoft.com/office/drawing/2014/main" id="{DE838A74-DC8B-44B9-8240-22001DF31900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72" name="Inkt 71">
                <a:extLst>
                  <a:ext uri="{FF2B5EF4-FFF2-40B4-BE49-F238E27FC236}">
                    <a16:creationId xmlns:a16="http://schemas.microsoft.com/office/drawing/2014/main" id="{DE838A74-DC8B-44B9-8240-22001DF3190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3" name="Inkt 72">
                <a:extLst>
                  <a:ext uri="{FF2B5EF4-FFF2-40B4-BE49-F238E27FC236}">
                    <a16:creationId xmlns:a16="http://schemas.microsoft.com/office/drawing/2014/main" id="{FC9C1B2A-6A06-4D64-B61D-2C91474ED518}"/>
                  </a:ext>
                </a:extLst>
              </p14:cNvPr>
              <p14:cNvContentPartPr/>
              <p14:nvPr/>
            </p14:nvContentPartPr>
            <p14:xfrm>
              <a:off x="3687512" y="6168480"/>
              <a:ext cx="449263" cy="623887"/>
            </p14:xfrm>
          </p:contentPart>
        </mc:Choice>
        <mc:Fallback xmlns="">
          <p:pic>
            <p:nvPicPr>
              <p:cNvPr id="73" name="Inkt 72">
                <a:extLst>
                  <a:ext uri="{FF2B5EF4-FFF2-40B4-BE49-F238E27FC236}">
                    <a16:creationId xmlns:a16="http://schemas.microsoft.com/office/drawing/2014/main" id="{FC9C1B2A-6A06-4D64-B61D-2C91474ED51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74203" y="6155160"/>
                <a:ext cx="475881" cy="650527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09E10884-4AF6-4FAF-9292-0A155C37AA7C}"/>
              </a:ext>
            </a:extLst>
          </p:cNvPr>
          <p:cNvSpPr/>
          <p:nvPr/>
        </p:nvSpPr>
        <p:spPr>
          <a:xfrm>
            <a:off x="1798645" y="3268189"/>
            <a:ext cx="415636" cy="1819200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5" name="Inkt 74">
                <a:extLst>
                  <a:ext uri="{FF2B5EF4-FFF2-40B4-BE49-F238E27FC236}">
                    <a16:creationId xmlns:a16="http://schemas.microsoft.com/office/drawing/2014/main" id="{75C1E779-8FE6-413D-AF5C-C31230266A44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75" name="Inkt 74">
                <a:extLst>
                  <a:ext uri="{FF2B5EF4-FFF2-40B4-BE49-F238E27FC236}">
                    <a16:creationId xmlns:a16="http://schemas.microsoft.com/office/drawing/2014/main" id="{75C1E779-8FE6-413D-AF5C-C31230266A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6467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5  	elektriciteit opslaan in batterijen</a:t>
            </a:r>
            <a:br>
              <a:rPr lang="nl-NL" sz="3600"/>
            </a:br>
            <a:endParaRPr lang="nl-NL" sz="3600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23F16E40-4A2E-49DB-8D1F-04417193E76D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FDB07F2E-3698-414C-A26C-E31CE3FB137C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FB1FAE47-F478-4A37-9276-F6044F681F6F}"/>
              </a:ext>
            </a:extLst>
          </p:cNvPr>
          <p:cNvSpPr/>
          <p:nvPr/>
        </p:nvSpPr>
        <p:spPr>
          <a:xfrm>
            <a:off x="5324994" y="4676622"/>
            <a:ext cx="318052" cy="749097"/>
          </a:xfrm>
          <a:custGeom>
            <a:avLst/>
            <a:gdLst>
              <a:gd name="connsiteX0" fmla="*/ 79513 w 318052"/>
              <a:gd name="connsiteY0" fmla="*/ 0 h 749097"/>
              <a:gd name="connsiteX1" fmla="*/ 18832 w 318052"/>
              <a:gd name="connsiteY1" fmla="*/ 56497 h 749097"/>
              <a:gd name="connsiteX2" fmla="*/ 0 w 318052"/>
              <a:gd name="connsiteY2" fmla="*/ 677954 h 749097"/>
              <a:gd name="connsiteX3" fmla="*/ 43941 w 318052"/>
              <a:gd name="connsiteY3" fmla="*/ 723988 h 749097"/>
              <a:gd name="connsiteX4" fmla="*/ 209245 w 318052"/>
              <a:gd name="connsiteY4" fmla="*/ 749097 h 749097"/>
              <a:gd name="connsiteX5" fmla="*/ 307590 w 318052"/>
              <a:gd name="connsiteY5" fmla="*/ 734450 h 749097"/>
              <a:gd name="connsiteX6" fmla="*/ 318052 w 318052"/>
              <a:gd name="connsiteY6" fmla="*/ 35572 h 749097"/>
              <a:gd name="connsiteX7" fmla="*/ 79513 w 318052"/>
              <a:gd name="connsiteY7" fmla="*/ 0 h 7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52" h="749097">
                <a:moveTo>
                  <a:pt x="79513" y="0"/>
                </a:moveTo>
                <a:lnTo>
                  <a:pt x="18832" y="56497"/>
                </a:lnTo>
                <a:lnTo>
                  <a:pt x="0" y="677954"/>
                </a:lnTo>
                <a:lnTo>
                  <a:pt x="43941" y="723988"/>
                </a:lnTo>
                <a:lnTo>
                  <a:pt x="209245" y="749097"/>
                </a:lnTo>
                <a:lnTo>
                  <a:pt x="307590" y="734450"/>
                </a:lnTo>
                <a:lnTo>
                  <a:pt x="318052" y="35572"/>
                </a:lnTo>
                <a:lnTo>
                  <a:pt x="7951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3DD7FA6D-52D3-488E-BF8C-C50618A95492}"/>
              </a:ext>
            </a:extLst>
          </p:cNvPr>
          <p:cNvSpPr/>
          <p:nvPr/>
        </p:nvSpPr>
        <p:spPr>
          <a:xfrm>
            <a:off x="4236921" y="4821001"/>
            <a:ext cx="887198" cy="514743"/>
          </a:xfrm>
          <a:custGeom>
            <a:avLst/>
            <a:gdLst>
              <a:gd name="connsiteX0" fmla="*/ 0 w 887198"/>
              <a:gd name="connsiteY0" fmla="*/ 225985 h 514743"/>
              <a:gd name="connsiteX1" fmla="*/ 6277 w 887198"/>
              <a:gd name="connsiteY1" fmla="*/ 290851 h 514743"/>
              <a:gd name="connsiteX2" fmla="*/ 361993 w 887198"/>
              <a:gd name="connsiteY2" fmla="*/ 322237 h 514743"/>
              <a:gd name="connsiteX3" fmla="*/ 387103 w 887198"/>
              <a:gd name="connsiteY3" fmla="*/ 508465 h 514743"/>
              <a:gd name="connsiteX4" fmla="*/ 853719 w 887198"/>
              <a:gd name="connsiteY4" fmla="*/ 514743 h 514743"/>
              <a:gd name="connsiteX5" fmla="*/ 887198 w 887198"/>
              <a:gd name="connsiteY5" fmla="*/ 46034 h 514743"/>
              <a:gd name="connsiteX6" fmla="*/ 297127 w 887198"/>
              <a:gd name="connsiteY6" fmla="*/ 0 h 514743"/>
              <a:gd name="connsiteX7" fmla="*/ 324329 w 887198"/>
              <a:gd name="connsiteY7" fmla="*/ 259464 h 514743"/>
              <a:gd name="connsiteX8" fmla="*/ 0 w 887198"/>
              <a:gd name="connsiteY8" fmla="*/ 225985 h 51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198" h="514743">
                <a:moveTo>
                  <a:pt x="0" y="225985"/>
                </a:moveTo>
                <a:lnTo>
                  <a:pt x="6277" y="290851"/>
                </a:lnTo>
                <a:lnTo>
                  <a:pt x="361993" y="322237"/>
                </a:lnTo>
                <a:lnTo>
                  <a:pt x="387103" y="508465"/>
                </a:lnTo>
                <a:lnTo>
                  <a:pt x="853719" y="514743"/>
                </a:lnTo>
                <a:lnTo>
                  <a:pt x="887198" y="46034"/>
                </a:lnTo>
                <a:lnTo>
                  <a:pt x="297127" y="0"/>
                </a:lnTo>
                <a:lnTo>
                  <a:pt x="324329" y="259464"/>
                </a:lnTo>
                <a:lnTo>
                  <a:pt x="0" y="2259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B53190CD-795C-46C6-8735-40DFAA921355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B53190CD-795C-46C6-8735-40DFAA9213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7B12E34B-A627-4E48-915C-F67E1DC78031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7B12E34B-A627-4E48-915C-F67E1DC780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E00C2C1E-A144-47E2-AC74-C1CC4F0C96A7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C911027B-B027-455D-9805-BD5BA14B7A3B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4B3AD57A-461E-4F34-9B53-8941CEAA08D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DB58C1A2-6B3C-4FE3-8621-CFC62542B985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3B1984D-112D-42C9-8995-6EBF6603E123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2279E11-0537-478F-89E4-C732A4B5BB5D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17CDA8A-8C3E-4CEC-A700-ECA6171036FA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D463F7A-0D51-481B-BA55-14A3897EE93C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AD068829-8D2B-4062-91A5-29EAF77A0E68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6B3789F8-F8D3-42A6-8D10-A3A69333F830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FF019222-697A-4B6C-8A23-1DAC65E8273A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E246369-36D5-44EB-9213-793034445492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657843E6-F6D2-46D5-8FB2-82303926D8BB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D853DB03-27C5-47A8-A8FB-DB775631D89C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Inkt 22">
                  <a:extLst>
                    <a:ext uri="{FF2B5EF4-FFF2-40B4-BE49-F238E27FC236}">
                      <a16:creationId xmlns:a16="http://schemas.microsoft.com/office/drawing/2014/main" id="{50A21881-E7DC-40ED-BFED-809E956EF49D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FD90BE2A-DD86-48DF-A890-B247AC8CDED0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0D15C7F8-5FBE-4C3C-9A63-12A52F175B2C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0D366790-1CE3-4ACB-B5BA-F50FDE062D1B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B82C8481-BDED-4EF0-9786-129A76D6AF40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E12D66A5-ADAA-472F-8E02-C0BB19F71D13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F7E383E3-8BF6-4D24-B5E5-D8C4F27E147C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5BD0B023-946C-4D77-8169-B9C347B9879A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F65DCEF-5532-4874-9F00-38BF8AE5B3DD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616C263F-714B-41F4-A68E-DDA282270236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616C263F-714B-41F4-A68E-DDA2822702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98FDA08D-D252-4EA5-9AD5-40067F3DDBC3}"/>
                  </a:ext>
                </a:extLst>
              </p14:cNvPr>
              <p14:cNvContentPartPr/>
              <p14:nvPr/>
            </p14:nvContentPartPr>
            <p14:xfrm flipH="1">
              <a:off x="4177902" y="4719841"/>
              <a:ext cx="961404" cy="630026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98FDA08D-D252-4EA5-9AD5-40067F3DDBC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flipH="1">
                <a:off x="4169980" y="4711925"/>
                <a:ext cx="976887" cy="645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t 33">
                <a:extLst>
                  <a:ext uri="{FF2B5EF4-FFF2-40B4-BE49-F238E27FC236}">
                    <a16:creationId xmlns:a16="http://schemas.microsoft.com/office/drawing/2014/main" id="{94BECFBE-4140-47B2-8AF4-2FE591B9CA03}"/>
                  </a:ext>
                </a:extLst>
              </p14:cNvPr>
              <p14:cNvContentPartPr/>
              <p14:nvPr/>
            </p14:nvContentPartPr>
            <p14:xfrm>
              <a:off x="5321756" y="4636391"/>
              <a:ext cx="332020" cy="793434"/>
            </p14:xfrm>
          </p:contentPart>
        </mc:Choice>
        <mc:Fallback xmlns="">
          <p:pic>
            <p:nvPicPr>
              <p:cNvPr id="34" name="Inkt 33">
                <a:extLst>
                  <a:ext uri="{FF2B5EF4-FFF2-40B4-BE49-F238E27FC236}">
                    <a16:creationId xmlns:a16="http://schemas.microsoft.com/office/drawing/2014/main" id="{94BECFBE-4140-47B2-8AF4-2FE591B9CA0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13834" y="4628471"/>
                <a:ext cx="347505" cy="808914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110ACD02-B319-4799-9898-4656FF5BC080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t 36">
                <a:extLst>
                  <a:ext uri="{FF2B5EF4-FFF2-40B4-BE49-F238E27FC236}">
                    <a16:creationId xmlns:a16="http://schemas.microsoft.com/office/drawing/2014/main" id="{1095F065-74DF-4D8B-979E-E5EF36C1F4B4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7" name="Inkt 36">
                <a:extLst>
                  <a:ext uri="{FF2B5EF4-FFF2-40B4-BE49-F238E27FC236}">
                    <a16:creationId xmlns:a16="http://schemas.microsoft.com/office/drawing/2014/main" id="{1095F065-74DF-4D8B-979E-E5EF36C1F4B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ep 37">
            <a:extLst>
              <a:ext uri="{FF2B5EF4-FFF2-40B4-BE49-F238E27FC236}">
                <a16:creationId xmlns:a16="http://schemas.microsoft.com/office/drawing/2014/main" id="{6C2F4BA9-A75D-4C30-8662-D1E735B2D991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E34709C0-C68B-4E08-8EA6-A1E16A51F385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0" name="Inkt 39">
                  <a:extLst>
                    <a:ext uri="{FF2B5EF4-FFF2-40B4-BE49-F238E27FC236}">
                      <a16:creationId xmlns:a16="http://schemas.microsoft.com/office/drawing/2014/main" id="{C2F72E31-6761-4A04-B4E3-44AA439DF681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CFB8339-AC8E-462C-8976-01D965088FC2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84EEDD1-BA10-4972-94AF-31CEF584B591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3" name="Inkt 42">
                  <a:extLst>
                    <a:ext uri="{FF2B5EF4-FFF2-40B4-BE49-F238E27FC236}">
                      <a16:creationId xmlns:a16="http://schemas.microsoft.com/office/drawing/2014/main" id="{935598DA-0AC8-4AC9-BF91-51A1E38C295A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62ADFD9-49FF-4C69-98CA-F2C69A7E702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58AD27BC-65E0-494F-B962-8E4D5F32E9C5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6" name="Inkt 45">
                  <a:extLst>
                    <a:ext uri="{FF2B5EF4-FFF2-40B4-BE49-F238E27FC236}">
                      <a16:creationId xmlns:a16="http://schemas.microsoft.com/office/drawing/2014/main" id="{7D2A08A9-D98F-475A-A641-CDB64EEBED10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C2CDB60E-B09B-472B-9F87-AE9789D65AF9}"/>
              </a:ext>
            </a:extLst>
          </p:cNvPr>
          <p:cNvSpPr/>
          <p:nvPr/>
        </p:nvSpPr>
        <p:spPr>
          <a:xfrm>
            <a:off x="312459" y="2764597"/>
            <a:ext cx="3927029" cy="2322792"/>
          </a:xfrm>
          <a:custGeom>
            <a:avLst/>
            <a:gdLst>
              <a:gd name="connsiteX0" fmla="*/ 266142 w 3923742"/>
              <a:gd name="connsiteY0" fmla="*/ 1273 h 2312212"/>
              <a:gd name="connsiteX1" fmla="*/ 266142 w 3923742"/>
              <a:gd name="connsiteY1" fmla="*/ 1273 h 2312212"/>
              <a:gd name="connsiteX2" fmla="*/ 83262 w 3923742"/>
              <a:gd name="connsiteY2" fmla="*/ 9586 h 2312212"/>
              <a:gd name="connsiteX3" fmla="*/ 66636 w 3923742"/>
              <a:gd name="connsiteY3" fmla="*/ 59462 h 2312212"/>
              <a:gd name="connsiteX4" fmla="*/ 58324 w 3923742"/>
              <a:gd name="connsiteY4" fmla="*/ 84401 h 2312212"/>
              <a:gd name="connsiteX5" fmla="*/ 50011 w 3923742"/>
              <a:gd name="connsiteY5" fmla="*/ 109339 h 2312212"/>
              <a:gd name="connsiteX6" fmla="*/ 41698 w 3923742"/>
              <a:gd name="connsiteY6" fmla="*/ 150902 h 2312212"/>
              <a:gd name="connsiteX7" fmla="*/ 25073 w 3923742"/>
              <a:gd name="connsiteY7" fmla="*/ 175841 h 2312212"/>
              <a:gd name="connsiteX8" fmla="*/ 16760 w 3923742"/>
              <a:gd name="connsiteY8" fmla="*/ 217404 h 2312212"/>
              <a:gd name="connsiteX9" fmla="*/ 135 w 3923742"/>
              <a:gd name="connsiteY9" fmla="*/ 250655 h 2312212"/>
              <a:gd name="connsiteX10" fmla="*/ 16760 w 3923742"/>
              <a:gd name="connsiteY10" fmla="*/ 367033 h 2312212"/>
              <a:gd name="connsiteX11" fmla="*/ 33386 w 3923742"/>
              <a:gd name="connsiteY11" fmla="*/ 400284 h 2312212"/>
              <a:gd name="connsiteX12" fmla="*/ 58324 w 3923742"/>
              <a:gd name="connsiteY12" fmla="*/ 500037 h 2312212"/>
              <a:gd name="connsiteX13" fmla="*/ 74949 w 3923742"/>
              <a:gd name="connsiteY13" fmla="*/ 558226 h 2312212"/>
              <a:gd name="connsiteX14" fmla="*/ 91575 w 3923742"/>
              <a:gd name="connsiteY14" fmla="*/ 583164 h 2312212"/>
              <a:gd name="connsiteX15" fmla="*/ 108200 w 3923742"/>
              <a:gd name="connsiteY15" fmla="*/ 674604 h 2312212"/>
              <a:gd name="connsiteX16" fmla="*/ 116513 w 3923742"/>
              <a:gd name="connsiteY16" fmla="*/ 724481 h 2312212"/>
              <a:gd name="connsiteX17" fmla="*/ 133138 w 3923742"/>
              <a:gd name="connsiteY17" fmla="*/ 757732 h 2312212"/>
              <a:gd name="connsiteX18" fmla="*/ 149764 w 3923742"/>
              <a:gd name="connsiteY18" fmla="*/ 807608 h 2312212"/>
              <a:gd name="connsiteX19" fmla="*/ 174702 w 3923742"/>
              <a:gd name="connsiteY19" fmla="*/ 890735 h 2312212"/>
              <a:gd name="connsiteX20" fmla="*/ 183015 w 3923742"/>
              <a:gd name="connsiteY20" fmla="*/ 1056990 h 2312212"/>
              <a:gd name="connsiteX21" fmla="*/ 191327 w 3923742"/>
              <a:gd name="connsiteY21" fmla="*/ 1148430 h 2312212"/>
              <a:gd name="connsiteX22" fmla="*/ 199640 w 3923742"/>
              <a:gd name="connsiteY22" fmla="*/ 1289746 h 2312212"/>
              <a:gd name="connsiteX23" fmla="*/ 224578 w 3923742"/>
              <a:gd name="connsiteY23" fmla="*/ 1364561 h 2312212"/>
              <a:gd name="connsiteX24" fmla="*/ 241204 w 3923742"/>
              <a:gd name="connsiteY24" fmla="*/ 1431062 h 2312212"/>
              <a:gd name="connsiteX25" fmla="*/ 257829 w 3923742"/>
              <a:gd name="connsiteY25" fmla="*/ 1514190 h 2312212"/>
              <a:gd name="connsiteX26" fmla="*/ 282767 w 3923742"/>
              <a:gd name="connsiteY26" fmla="*/ 1597317 h 2312212"/>
              <a:gd name="connsiteX27" fmla="*/ 299393 w 3923742"/>
              <a:gd name="connsiteY27" fmla="*/ 1705382 h 2312212"/>
              <a:gd name="connsiteX28" fmla="*/ 307706 w 3923742"/>
              <a:gd name="connsiteY28" fmla="*/ 1730321 h 2312212"/>
              <a:gd name="connsiteX29" fmla="*/ 324331 w 3923742"/>
              <a:gd name="connsiteY29" fmla="*/ 1788510 h 2312212"/>
              <a:gd name="connsiteX30" fmla="*/ 332644 w 3923742"/>
              <a:gd name="connsiteY30" fmla="*/ 1846699 h 2312212"/>
              <a:gd name="connsiteX31" fmla="*/ 349269 w 3923742"/>
              <a:gd name="connsiteY31" fmla="*/ 1871637 h 2312212"/>
              <a:gd name="connsiteX32" fmla="*/ 365895 w 3923742"/>
              <a:gd name="connsiteY32" fmla="*/ 2062830 h 2312212"/>
              <a:gd name="connsiteX33" fmla="*/ 374207 w 3923742"/>
              <a:gd name="connsiteY33" fmla="*/ 2096081 h 2312212"/>
              <a:gd name="connsiteX34" fmla="*/ 382520 w 3923742"/>
              <a:gd name="connsiteY34" fmla="*/ 2137644 h 2312212"/>
              <a:gd name="connsiteX35" fmla="*/ 407458 w 3923742"/>
              <a:gd name="connsiteY35" fmla="*/ 2154270 h 2312212"/>
              <a:gd name="connsiteX36" fmla="*/ 424084 w 3923742"/>
              <a:gd name="connsiteY36" fmla="*/ 2170895 h 2312212"/>
              <a:gd name="connsiteX37" fmla="*/ 440709 w 3923742"/>
              <a:gd name="connsiteY37" fmla="*/ 2220772 h 2312212"/>
              <a:gd name="connsiteX38" fmla="*/ 507211 w 3923742"/>
              <a:gd name="connsiteY38" fmla="*/ 2262335 h 2312212"/>
              <a:gd name="connsiteX39" fmla="*/ 548775 w 3923742"/>
              <a:gd name="connsiteY39" fmla="*/ 2287273 h 2312212"/>
              <a:gd name="connsiteX40" fmla="*/ 590338 w 3923742"/>
              <a:gd name="connsiteY40" fmla="*/ 2295586 h 2312212"/>
              <a:gd name="connsiteX41" fmla="*/ 665153 w 3923742"/>
              <a:gd name="connsiteY41" fmla="*/ 2312212 h 2312212"/>
              <a:gd name="connsiteX42" fmla="*/ 3923742 w 3923742"/>
              <a:gd name="connsiteY42" fmla="*/ 2312212 h 2312212"/>
              <a:gd name="connsiteX0" fmla="*/ 266175 w 3923775"/>
              <a:gd name="connsiteY0" fmla="*/ 1273 h 2312212"/>
              <a:gd name="connsiteX1" fmla="*/ 266175 w 3923775"/>
              <a:gd name="connsiteY1" fmla="*/ 1273 h 2312212"/>
              <a:gd name="connsiteX2" fmla="*/ 83295 w 3923775"/>
              <a:gd name="connsiteY2" fmla="*/ 9586 h 2312212"/>
              <a:gd name="connsiteX3" fmla="*/ 66669 w 3923775"/>
              <a:gd name="connsiteY3" fmla="*/ 59462 h 2312212"/>
              <a:gd name="connsiteX4" fmla="*/ 58357 w 3923775"/>
              <a:gd name="connsiteY4" fmla="*/ 84401 h 2312212"/>
              <a:gd name="connsiteX5" fmla="*/ 50044 w 3923775"/>
              <a:gd name="connsiteY5" fmla="*/ 109339 h 2312212"/>
              <a:gd name="connsiteX6" fmla="*/ 41731 w 3923775"/>
              <a:gd name="connsiteY6" fmla="*/ 150902 h 2312212"/>
              <a:gd name="connsiteX7" fmla="*/ 25106 w 3923775"/>
              <a:gd name="connsiteY7" fmla="*/ 175841 h 2312212"/>
              <a:gd name="connsiteX8" fmla="*/ 168 w 3923775"/>
              <a:gd name="connsiteY8" fmla="*/ 250655 h 2312212"/>
              <a:gd name="connsiteX9" fmla="*/ 16793 w 3923775"/>
              <a:gd name="connsiteY9" fmla="*/ 367033 h 2312212"/>
              <a:gd name="connsiteX10" fmla="*/ 33419 w 3923775"/>
              <a:gd name="connsiteY10" fmla="*/ 400284 h 2312212"/>
              <a:gd name="connsiteX11" fmla="*/ 58357 w 3923775"/>
              <a:gd name="connsiteY11" fmla="*/ 500037 h 2312212"/>
              <a:gd name="connsiteX12" fmla="*/ 74982 w 3923775"/>
              <a:gd name="connsiteY12" fmla="*/ 558226 h 2312212"/>
              <a:gd name="connsiteX13" fmla="*/ 91608 w 3923775"/>
              <a:gd name="connsiteY13" fmla="*/ 583164 h 2312212"/>
              <a:gd name="connsiteX14" fmla="*/ 108233 w 3923775"/>
              <a:gd name="connsiteY14" fmla="*/ 674604 h 2312212"/>
              <a:gd name="connsiteX15" fmla="*/ 116546 w 3923775"/>
              <a:gd name="connsiteY15" fmla="*/ 724481 h 2312212"/>
              <a:gd name="connsiteX16" fmla="*/ 133171 w 3923775"/>
              <a:gd name="connsiteY16" fmla="*/ 757732 h 2312212"/>
              <a:gd name="connsiteX17" fmla="*/ 149797 w 3923775"/>
              <a:gd name="connsiteY17" fmla="*/ 807608 h 2312212"/>
              <a:gd name="connsiteX18" fmla="*/ 174735 w 3923775"/>
              <a:gd name="connsiteY18" fmla="*/ 890735 h 2312212"/>
              <a:gd name="connsiteX19" fmla="*/ 183048 w 3923775"/>
              <a:gd name="connsiteY19" fmla="*/ 1056990 h 2312212"/>
              <a:gd name="connsiteX20" fmla="*/ 191360 w 3923775"/>
              <a:gd name="connsiteY20" fmla="*/ 1148430 h 2312212"/>
              <a:gd name="connsiteX21" fmla="*/ 199673 w 3923775"/>
              <a:gd name="connsiteY21" fmla="*/ 1289746 h 2312212"/>
              <a:gd name="connsiteX22" fmla="*/ 224611 w 3923775"/>
              <a:gd name="connsiteY22" fmla="*/ 1364561 h 2312212"/>
              <a:gd name="connsiteX23" fmla="*/ 241237 w 3923775"/>
              <a:gd name="connsiteY23" fmla="*/ 1431062 h 2312212"/>
              <a:gd name="connsiteX24" fmla="*/ 257862 w 3923775"/>
              <a:gd name="connsiteY24" fmla="*/ 1514190 h 2312212"/>
              <a:gd name="connsiteX25" fmla="*/ 282800 w 3923775"/>
              <a:gd name="connsiteY25" fmla="*/ 1597317 h 2312212"/>
              <a:gd name="connsiteX26" fmla="*/ 299426 w 3923775"/>
              <a:gd name="connsiteY26" fmla="*/ 1705382 h 2312212"/>
              <a:gd name="connsiteX27" fmla="*/ 307739 w 3923775"/>
              <a:gd name="connsiteY27" fmla="*/ 1730321 h 2312212"/>
              <a:gd name="connsiteX28" fmla="*/ 324364 w 3923775"/>
              <a:gd name="connsiteY28" fmla="*/ 1788510 h 2312212"/>
              <a:gd name="connsiteX29" fmla="*/ 332677 w 3923775"/>
              <a:gd name="connsiteY29" fmla="*/ 1846699 h 2312212"/>
              <a:gd name="connsiteX30" fmla="*/ 349302 w 3923775"/>
              <a:gd name="connsiteY30" fmla="*/ 1871637 h 2312212"/>
              <a:gd name="connsiteX31" fmla="*/ 365928 w 3923775"/>
              <a:gd name="connsiteY31" fmla="*/ 2062830 h 2312212"/>
              <a:gd name="connsiteX32" fmla="*/ 374240 w 3923775"/>
              <a:gd name="connsiteY32" fmla="*/ 2096081 h 2312212"/>
              <a:gd name="connsiteX33" fmla="*/ 382553 w 3923775"/>
              <a:gd name="connsiteY33" fmla="*/ 2137644 h 2312212"/>
              <a:gd name="connsiteX34" fmla="*/ 407491 w 3923775"/>
              <a:gd name="connsiteY34" fmla="*/ 2154270 h 2312212"/>
              <a:gd name="connsiteX35" fmla="*/ 424117 w 3923775"/>
              <a:gd name="connsiteY35" fmla="*/ 2170895 h 2312212"/>
              <a:gd name="connsiteX36" fmla="*/ 440742 w 3923775"/>
              <a:gd name="connsiteY36" fmla="*/ 2220772 h 2312212"/>
              <a:gd name="connsiteX37" fmla="*/ 507244 w 3923775"/>
              <a:gd name="connsiteY37" fmla="*/ 2262335 h 2312212"/>
              <a:gd name="connsiteX38" fmla="*/ 548808 w 3923775"/>
              <a:gd name="connsiteY38" fmla="*/ 2287273 h 2312212"/>
              <a:gd name="connsiteX39" fmla="*/ 590371 w 3923775"/>
              <a:gd name="connsiteY39" fmla="*/ 2295586 h 2312212"/>
              <a:gd name="connsiteX40" fmla="*/ 665186 w 3923775"/>
              <a:gd name="connsiteY40" fmla="*/ 2312212 h 2312212"/>
              <a:gd name="connsiteX41" fmla="*/ 3923775 w 3923775"/>
              <a:gd name="connsiteY41" fmla="*/ 2312212 h 2312212"/>
              <a:gd name="connsiteX0" fmla="*/ 266963 w 3924563"/>
              <a:gd name="connsiteY0" fmla="*/ 1273 h 2312212"/>
              <a:gd name="connsiteX1" fmla="*/ 266963 w 3924563"/>
              <a:gd name="connsiteY1" fmla="*/ 1273 h 2312212"/>
              <a:gd name="connsiteX2" fmla="*/ 84083 w 3924563"/>
              <a:gd name="connsiteY2" fmla="*/ 9586 h 2312212"/>
              <a:gd name="connsiteX3" fmla="*/ 67457 w 3924563"/>
              <a:gd name="connsiteY3" fmla="*/ 59462 h 2312212"/>
              <a:gd name="connsiteX4" fmla="*/ 59145 w 3924563"/>
              <a:gd name="connsiteY4" fmla="*/ 84401 h 2312212"/>
              <a:gd name="connsiteX5" fmla="*/ 50832 w 3924563"/>
              <a:gd name="connsiteY5" fmla="*/ 109339 h 2312212"/>
              <a:gd name="connsiteX6" fmla="*/ 42519 w 3924563"/>
              <a:gd name="connsiteY6" fmla="*/ 150902 h 2312212"/>
              <a:gd name="connsiteX7" fmla="*/ 956 w 3924563"/>
              <a:gd name="connsiteY7" fmla="*/ 250655 h 2312212"/>
              <a:gd name="connsiteX8" fmla="*/ 17581 w 3924563"/>
              <a:gd name="connsiteY8" fmla="*/ 367033 h 2312212"/>
              <a:gd name="connsiteX9" fmla="*/ 34207 w 3924563"/>
              <a:gd name="connsiteY9" fmla="*/ 400284 h 2312212"/>
              <a:gd name="connsiteX10" fmla="*/ 59145 w 3924563"/>
              <a:gd name="connsiteY10" fmla="*/ 500037 h 2312212"/>
              <a:gd name="connsiteX11" fmla="*/ 75770 w 3924563"/>
              <a:gd name="connsiteY11" fmla="*/ 558226 h 2312212"/>
              <a:gd name="connsiteX12" fmla="*/ 92396 w 3924563"/>
              <a:gd name="connsiteY12" fmla="*/ 583164 h 2312212"/>
              <a:gd name="connsiteX13" fmla="*/ 109021 w 3924563"/>
              <a:gd name="connsiteY13" fmla="*/ 674604 h 2312212"/>
              <a:gd name="connsiteX14" fmla="*/ 117334 w 3924563"/>
              <a:gd name="connsiteY14" fmla="*/ 724481 h 2312212"/>
              <a:gd name="connsiteX15" fmla="*/ 133959 w 3924563"/>
              <a:gd name="connsiteY15" fmla="*/ 757732 h 2312212"/>
              <a:gd name="connsiteX16" fmla="*/ 150585 w 3924563"/>
              <a:gd name="connsiteY16" fmla="*/ 807608 h 2312212"/>
              <a:gd name="connsiteX17" fmla="*/ 175523 w 3924563"/>
              <a:gd name="connsiteY17" fmla="*/ 890735 h 2312212"/>
              <a:gd name="connsiteX18" fmla="*/ 183836 w 3924563"/>
              <a:gd name="connsiteY18" fmla="*/ 1056990 h 2312212"/>
              <a:gd name="connsiteX19" fmla="*/ 192148 w 3924563"/>
              <a:gd name="connsiteY19" fmla="*/ 1148430 h 2312212"/>
              <a:gd name="connsiteX20" fmla="*/ 200461 w 3924563"/>
              <a:gd name="connsiteY20" fmla="*/ 1289746 h 2312212"/>
              <a:gd name="connsiteX21" fmla="*/ 225399 w 3924563"/>
              <a:gd name="connsiteY21" fmla="*/ 1364561 h 2312212"/>
              <a:gd name="connsiteX22" fmla="*/ 242025 w 3924563"/>
              <a:gd name="connsiteY22" fmla="*/ 1431062 h 2312212"/>
              <a:gd name="connsiteX23" fmla="*/ 258650 w 3924563"/>
              <a:gd name="connsiteY23" fmla="*/ 1514190 h 2312212"/>
              <a:gd name="connsiteX24" fmla="*/ 283588 w 3924563"/>
              <a:gd name="connsiteY24" fmla="*/ 1597317 h 2312212"/>
              <a:gd name="connsiteX25" fmla="*/ 300214 w 3924563"/>
              <a:gd name="connsiteY25" fmla="*/ 1705382 h 2312212"/>
              <a:gd name="connsiteX26" fmla="*/ 308527 w 3924563"/>
              <a:gd name="connsiteY26" fmla="*/ 1730321 h 2312212"/>
              <a:gd name="connsiteX27" fmla="*/ 325152 w 3924563"/>
              <a:gd name="connsiteY27" fmla="*/ 1788510 h 2312212"/>
              <a:gd name="connsiteX28" fmla="*/ 333465 w 3924563"/>
              <a:gd name="connsiteY28" fmla="*/ 1846699 h 2312212"/>
              <a:gd name="connsiteX29" fmla="*/ 350090 w 3924563"/>
              <a:gd name="connsiteY29" fmla="*/ 1871637 h 2312212"/>
              <a:gd name="connsiteX30" fmla="*/ 366716 w 3924563"/>
              <a:gd name="connsiteY30" fmla="*/ 2062830 h 2312212"/>
              <a:gd name="connsiteX31" fmla="*/ 375028 w 3924563"/>
              <a:gd name="connsiteY31" fmla="*/ 2096081 h 2312212"/>
              <a:gd name="connsiteX32" fmla="*/ 383341 w 3924563"/>
              <a:gd name="connsiteY32" fmla="*/ 2137644 h 2312212"/>
              <a:gd name="connsiteX33" fmla="*/ 408279 w 3924563"/>
              <a:gd name="connsiteY33" fmla="*/ 2154270 h 2312212"/>
              <a:gd name="connsiteX34" fmla="*/ 424905 w 3924563"/>
              <a:gd name="connsiteY34" fmla="*/ 2170895 h 2312212"/>
              <a:gd name="connsiteX35" fmla="*/ 441530 w 3924563"/>
              <a:gd name="connsiteY35" fmla="*/ 2220772 h 2312212"/>
              <a:gd name="connsiteX36" fmla="*/ 508032 w 3924563"/>
              <a:gd name="connsiteY36" fmla="*/ 2262335 h 2312212"/>
              <a:gd name="connsiteX37" fmla="*/ 549596 w 3924563"/>
              <a:gd name="connsiteY37" fmla="*/ 2287273 h 2312212"/>
              <a:gd name="connsiteX38" fmla="*/ 591159 w 3924563"/>
              <a:gd name="connsiteY38" fmla="*/ 2295586 h 2312212"/>
              <a:gd name="connsiteX39" fmla="*/ 665974 w 3924563"/>
              <a:gd name="connsiteY39" fmla="*/ 2312212 h 2312212"/>
              <a:gd name="connsiteX40" fmla="*/ 3924563 w 3924563"/>
              <a:gd name="connsiteY40" fmla="*/ 2312212 h 2312212"/>
              <a:gd name="connsiteX0" fmla="*/ 267449 w 3925049"/>
              <a:gd name="connsiteY0" fmla="*/ 1273 h 2312212"/>
              <a:gd name="connsiteX1" fmla="*/ 267449 w 3925049"/>
              <a:gd name="connsiteY1" fmla="*/ 1273 h 2312212"/>
              <a:gd name="connsiteX2" fmla="*/ 84569 w 3925049"/>
              <a:gd name="connsiteY2" fmla="*/ 9586 h 2312212"/>
              <a:gd name="connsiteX3" fmla="*/ 67943 w 3925049"/>
              <a:gd name="connsiteY3" fmla="*/ 59462 h 2312212"/>
              <a:gd name="connsiteX4" fmla="*/ 59631 w 3925049"/>
              <a:gd name="connsiteY4" fmla="*/ 84401 h 2312212"/>
              <a:gd name="connsiteX5" fmla="*/ 51318 w 3925049"/>
              <a:gd name="connsiteY5" fmla="*/ 109339 h 2312212"/>
              <a:gd name="connsiteX6" fmla="*/ 1442 w 3925049"/>
              <a:gd name="connsiteY6" fmla="*/ 250655 h 2312212"/>
              <a:gd name="connsiteX7" fmla="*/ 18067 w 3925049"/>
              <a:gd name="connsiteY7" fmla="*/ 367033 h 2312212"/>
              <a:gd name="connsiteX8" fmla="*/ 34693 w 3925049"/>
              <a:gd name="connsiteY8" fmla="*/ 400284 h 2312212"/>
              <a:gd name="connsiteX9" fmla="*/ 59631 w 3925049"/>
              <a:gd name="connsiteY9" fmla="*/ 500037 h 2312212"/>
              <a:gd name="connsiteX10" fmla="*/ 76256 w 3925049"/>
              <a:gd name="connsiteY10" fmla="*/ 558226 h 2312212"/>
              <a:gd name="connsiteX11" fmla="*/ 92882 w 3925049"/>
              <a:gd name="connsiteY11" fmla="*/ 583164 h 2312212"/>
              <a:gd name="connsiteX12" fmla="*/ 109507 w 3925049"/>
              <a:gd name="connsiteY12" fmla="*/ 674604 h 2312212"/>
              <a:gd name="connsiteX13" fmla="*/ 117820 w 3925049"/>
              <a:gd name="connsiteY13" fmla="*/ 724481 h 2312212"/>
              <a:gd name="connsiteX14" fmla="*/ 134445 w 3925049"/>
              <a:gd name="connsiteY14" fmla="*/ 757732 h 2312212"/>
              <a:gd name="connsiteX15" fmla="*/ 151071 w 3925049"/>
              <a:gd name="connsiteY15" fmla="*/ 807608 h 2312212"/>
              <a:gd name="connsiteX16" fmla="*/ 176009 w 3925049"/>
              <a:gd name="connsiteY16" fmla="*/ 890735 h 2312212"/>
              <a:gd name="connsiteX17" fmla="*/ 184322 w 3925049"/>
              <a:gd name="connsiteY17" fmla="*/ 1056990 h 2312212"/>
              <a:gd name="connsiteX18" fmla="*/ 192634 w 3925049"/>
              <a:gd name="connsiteY18" fmla="*/ 1148430 h 2312212"/>
              <a:gd name="connsiteX19" fmla="*/ 200947 w 3925049"/>
              <a:gd name="connsiteY19" fmla="*/ 1289746 h 2312212"/>
              <a:gd name="connsiteX20" fmla="*/ 225885 w 3925049"/>
              <a:gd name="connsiteY20" fmla="*/ 1364561 h 2312212"/>
              <a:gd name="connsiteX21" fmla="*/ 242511 w 3925049"/>
              <a:gd name="connsiteY21" fmla="*/ 1431062 h 2312212"/>
              <a:gd name="connsiteX22" fmla="*/ 259136 w 3925049"/>
              <a:gd name="connsiteY22" fmla="*/ 1514190 h 2312212"/>
              <a:gd name="connsiteX23" fmla="*/ 284074 w 3925049"/>
              <a:gd name="connsiteY23" fmla="*/ 1597317 h 2312212"/>
              <a:gd name="connsiteX24" fmla="*/ 300700 w 3925049"/>
              <a:gd name="connsiteY24" fmla="*/ 1705382 h 2312212"/>
              <a:gd name="connsiteX25" fmla="*/ 309013 w 3925049"/>
              <a:gd name="connsiteY25" fmla="*/ 1730321 h 2312212"/>
              <a:gd name="connsiteX26" fmla="*/ 325638 w 3925049"/>
              <a:gd name="connsiteY26" fmla="*/ 1788510 h 2312212"/>
              <a:gd name="connsiteX27" fmla="*/ 333951 w 3925049"/>
              <a:gd name="connsiteY27" fmla="*/ 1846699 h 2312212"/>
              <a:gd name="connsiteX28" fmla="*/ 350576 w 3925049"/>
              <a:gd name="connsiteY28" fmla="*/ 1871637 h 2312212"/>
              <a:gd name="connsiteX29" fmla="*/ 367202 w 3925049"/>
              <a:gd name="connsiteY29" fmla="*/ 2062830 h 2312212"/>
              <a:gd name="connsiteX30" fmla="*/ 375514 w 3925049"/>
              <a:gd name="connsiteY30" fmla="*/ 2096081 h 2312212"/>
              <a:gd name="connsiteX31" fmla="*/ 383827 w 3925049"/>
              <a:gd name="connsiteY31" fmla="*/ 2137644 h 2312212"/>
              <a:gd name="connsiteX32" fmla="*/ 408765 w 3925049"/>
              <a:gd name="connsiteY32" fmla="*/ 2154270 h 2312212"/>
              <a:gd name="connsiteX33" fmla="*/ 425391 w 3925049"/>
              <a:gd name="connsiteY33" fmla="*/ 2170895 h 2312212"/>
              <a:gd name="connsiteX34" fmla="*/ 442016 w 3925049"/>
              <a:gd name="connsiteY34" fmla="*/ 2220772 h 2312212"/>
              <a:gd name="connsiteX35" fmla="*/ 508518 w 3925049"/>
              <a:gd name="connsiteY35" fmla="*/ 2262335 h 2312212"/>
              <a:gd name="connsiteX36" fmla="*/ 550082 w 3925049"/>
              <a:gd name="connsiteY36" fmla="*/ 2287273 h 2312212"/>
              <a:gd name="connsiteX37" fmla="*/ 591645 w 3925049"/>
              <a:gd name="connsiteY37" fmla="*/ 2295586 h 2312212"/>
              <a:gd name="connsiteX38" fmla="*/ 666460 w 3925049"/>
              <a:gd name="connsiteY38" fmla="*/ 2312212 h 2312212"/>
              <a:gd name="connsiteX39" fmla="*/ 3925049 w 3925049"/>
              <a:gd name="connsiteY39" fmla="*/ 2312212 h 2312212"/>
              <a:gd name="connsiteX0" fmla="*/ 267964 w 3925564"/>
              <a:gd name="connsiteY0" fmla="*/ 1273 h 2312212"/>
              <a:gd name="connsiteX1" fmla="*/ 267964 w 3925564"/>
              <a:gd name="connsiteY1" fmla="*/ 1273 h 2312212"/>
              <a:gd name="connsiteX2" fmla="*/ 85084 w 3925564"/>
              <a:gd name="connsiteY2" fmla="*/ 9586 h 2312212"/>
              <a:gd name="connsiteX3" fmla="*/ 68458 w 3925564"/>
              <a:gd name="connsiteY3" fmla="*/ 59462 h 2312212"/>
              <a:gd name="connsiteX4" fmla="*/ 60146 w 3925564"/>
              <a:gd name="connsiteY4" fmla="*/ 84401 h 2312212"/>
              <a:gd name="connsiteX5" fmla="*/ 1957 w 3925564"/>
              <a:gd name="connsiteY5" fmla="*/ 250655 h 2312212"/>
              <a:gd name="connsiteX6" fmla="*/ 18582 w 3925564"/>
              <a:gd name="connsiteY6" fmla="*/ 367033 h 2312212"/>
              <a:gd name="connsiteX7" fmla="*/ 35208 w 3925564"/>
              <a:gd name="connsiteY7" fmla="*/ 400284 h 2312212"/>
              <a:gd name="connsiteX8" fmla="*/ 60146 w 3925564"/>
              <a:gd name="connsiteY8" fmla="*/ 500037 h 2312212"/>
              <a:gd name="connsiteX9" fmla="*/ 76771 w 3925564"/>
              <a:gd name="connsiteY9" fmla="*/ 558226 h 2312212"/>
              <a:gd name="connsiteX10" fmla="*/ 93397 w 3925564"/>
              <a:gd name="connsiteY10" fmla="*/ 583164 h 2312212"/>
              <a:gd name="connsiteX11" fmla="*/ 110022 w 3925564"/>
              <a:gd name="connsiteY11" fmla="*/ 674604 h 2312212"/>
              <a:gd name="connsiteX12" fmla="*/ 118335 w 3925564"/>
              <a:gd name="connsiteY12" fmla="*/ 724481 h 2312212"/>
              <a:gd name="connsiteX13" fmla="*/ 134960 w 3925564"/>
              <a:gd name="connsiteY13" fmla="*/ 757732 h 2312212"/>
              <a:gd name="connsiteX14" fmla="*/ 151586 w 3925564"/>
              <a:gd name="connsiteY14" fmla="*/ 807608 h 2312212"/>
              <a:gd name="connsiteX15" fmla="*/ 176524 w 3925564"/>
              <a:gd name="connsiteY15" fmla="*/ 890735 h 2312212"/>
              <a:gd name="connsiteX16" fmla="*/ 184837 w 3925564"/>
              <a:gd name="connsiteY16" fmla="*/ 1056990 h 2312212"/>
              <a:gd name="connsiteX17" fmla="*/ 193149 w 3925564"/>
              <a:gd name="connsiteY17" fmla="*/ 1148430 h 2312212"/>
              <a:gd name="connsiteX18" fmla="*/ 201462 w 3925564"/>
              <a:gd name="connsiteY18" fmla="*/ 1289746 h 2312212"/>
              <a:gd name="connsiteX19" fmla="*/ 226400 w 3925564"/>
              <a:gd name="connsiteY19" fmla="*/ 1364561 h 2312212"/>
              <a:gd name="connsiteX20" fmla="*/ 243026 w 3925564"/>
              <a:gd name="connsiteY20" fmla="*/ 1431062 h 2312212"/>
              <a:gd name="connsiteX21" fmla="*/ 259651 w 3925564"/>
              <a:gd name="connsiteY21" fmla="*/ 1514190 h 2312212"/>
              <a:gd name="connsiteX22" fmla="*/ 284589 w 3925564"/>
              <a:gd name="connsiteY22" fmla="*/ 1597317 h 2312212"/>
              <a:gd name="connsiteX23" fmla="*/ 301215 w 3925564"/>
              <a:gd name="connsiteY23" fmla="*/ 1705382 h 2312212"/>
              <a:gd name="connsiteX24" fmla="*/ 309528 w 3925564"/>
              <a:gd name="connsiteY24" fmla="*/ 1730321 h 2312212"/>
              <a:gd name="connsiteX25" fmla="*/ 326153 w 3925564"/>
              <a:gd name="connsiteY25" fmla="*/ 1788510 h 2312212"/>
              <a:gd name="connsiteX26" fmla="*/ 334466 w 3925564"/>
              <a:gd name="connsiteY26" fmla="*/ 1846699 h 2312212"/>
              <a:gd name="connsiteX27" fmla="*/ 351091 w 3925564"/>
              <a:gd name="connsiteY27" fmla="*/ 1871637 h 2312212"/>
              <a:gd name="connsiteX28" fmla="*/ 367717 w 3925564"/>
              <a:gd name="connsiteY28" fmla="*/ 2062830 h 2312212"/>
              <a:gd name="connsiteX29" fmla="*/ 376029 w 3925564"/>
              <a:gd name="connsiteY29" fmla="*/ 2096081 h 2312212"/>
              <a:gd name="connsiteX30" fmla="*/ 384342 w 3925564"/>
              <a:gd name="connsiteY30" fmla="*/ 2137644 h 2312212"/>
              <a:gd name="connsiteX31" fmla="*/ 409280 w 3925564"/>
              <a:gd name="connsiteY31" fmla="*/ 2154270 h 2312212"/>
              <a:gd name="connsiteX32" fmla="*/ 425906 w 3925564"/>
              <a:gd name="connsiteY32" fmla="*/ 2170895 h 2312212"/>
              <a:gd name="connsiteX33" fmla="*/ 442531 w 3925564"/>
              <a:gd name="connsiteY33" fmla="*/ 2220772 h 2312212"/>
              <a:gd name="connsiteX34" fmla="*/ 509033 w 3925564"/>
              <a:gd name="connsiteY34" fmla="*/ 2262335 h 2312212"/>
              <a:gd name="connsiteX35" fmla="*/ 550597 w 3925564"/>
              <a:gd name="connsiteY35" fmla="*/ 2287273 h 2312212"/>
              <a:gd name="connsiteX36" fmla="*/ 592160 w 3925564"/>
              <a:gd name="connsiteY36" fmla="*/ 2295586 h 2312212"/>
              <a:gd name="connsiteX37" fmla="*/ 666975 w 3925564"/>
              <a:gd name="connsiteY37" fmla="*/ 2312212 h 2312212"/>
              <a:gd name="connsiteX38" fmla="*/ 3925564 w 3925564"/>
              <a:gd name="connsiteY38" fmla="*/ 2312212 h 2312212"/>
              <a:gd name="connsiteX0" fmla="*/ 268501 w 3926101"/>
              <a:gd name="connsiteY0" fmla="*/ 1273 h 2312212"/>
              <a:gd name="connsiteX1" fmla="*/ 268501 w 3926101"/>
              <a:gd name="connsiteY1" fmla="*/ 1273 h 2312212"/>
              <a:gd name="connsiteX2" fmla="*/ 85621 w 3926101"/>
              <a:gd name="connsiteY2" fmla="*/ 9586 h 2312212"/>
              <a:gd name="connsiteX3" fmla="*/ 68995 w 3926101"/>
              <a:gd name="connsiteY3" fmla="*/ 59462 h 2312212"/>
              <a:gd name="connsiteX4" fmla="*/ 2494 w 3926101"/>
              <a:gd name="connsiteY4" fmla="*/ 250655 h 2312212"/>
              <a:gd name="connsiteX5" fmla="*/ 19119 w 3926101"/>
              <a:gd name="connsiteY5" fmla="*/ 367033 h 2312212"/>
              <a:gd name="connsiteX6" fmla="*/ 35745 w 3926101"/>
              <a:gd name="connsiteY6" fmla="*/ 400284 h 2312212"/>
              <a:gd name="connsiteX7" fmla="*/ 60683 w 3926101"/>
              <a:gd name="connsiteY7" fmla="*/ 500037 h 2312212"/>
              <a:gd name="connsiteX8" fmla="*/ 77308 w 3926101"/>
              <a:gd name="connsiteY8" fmla="*/ 558226 h 2312212"/>
              <a:gd name="connsiteX9" fmla="*/ 93934 w 3926101"/>
              <a:gd name="connsiteY9" fmla="*/ 583164 h 2312212"/>
              <a:gd name="connsiteX10" fmla="*/ 110559 w 3926101"/>
              <a:gd name="connsiteY10" fmla="*/ 674604 h 2312212"/>
              <a:gd name="connsiteX11" fmla="*/ 118872 w 3926101"/>
              <a:gd name="connsiteY11" fmla="*/ 724481 h 2312212"/>
              <a:gd name="connsiteX12" fmla="*/ 135497 w 3926101"/>
              <a:gd name="connsiteY12" fmla="*/ 757732 h 2312212"/>
              <a:gd name="connsiteX13" fmla="*/ 152123 w 3926101"/>
              <a:gd name="connsiteY13" fmla="*/ 807608 h 2312212"/>
              <a:gd name="connsiteX14" fmla="*/ 177061 w 3926101"/>
              <a:gd name="connsiteY14" fmla="*/ 890735 h 2312212"/>
              <a:gd name="connsiteX15" fmla="*/ 185374 w 3926101"/>
              <a:gd name="connsiteY15" fmla="*/ 1056990 h 2312212"/>
              <a:gd name="connsiteX16" fmla="*/ 193686 w 3926101"/>
              <a:gd name="connsiteY16" fmla="*/ 1148430 h 2312212"/>
              <a:gd name="connsiteX17" fmla="*/ 201999 w 3926101"/>
              <a:gd name="connsiteY17" fmla="*/ 1289746 h 2312212"/>
              <a:gd name="connsiteX18" fmla="*/ 226937 w 3926101"/>
              <a:gd name="connsiteY18" fmla="*/ 1364561 h 2312212"/>
              <a:gd name="connsiteX19" fmla="*/ 243563 w 3926101"/>
              <a:gd name="connsiteY19" fmla="*/ 1431062 h 2312212"/>
              <a:gd name="connsiteX20" fmla="*/ 260188 w 3926101"/>
              <a:gd name="connsiteY20" fmla="*/ 1514190 h 2312212"/>
              <a:gd name="connsiteX21" fmla="*/ 285126 w 3926101"/>
              <a:gd name="connsiteY21" fmla="*/ 1597317 h 2312212"/>
              <a:gd name="connsiteX22" fmla="*/ 301752 w 3926101"/>
              <a:gd name="connsiteY22" fmla="*/ 1705382 h 2312212"/>
              <a:gd name="connsiteX23" fmla="*/ 310065 w 3926101"/>
              <a:gd name="connsiteY23" fmla="*/ 1730321 h 2312212"/>
              <a:gd name="connsiteX24" fmla="*/ 326690 w 3926101"/>
              <a:gd name="connsiteY24" fmla="*/ 1788510 h 2312212"/>
              <a:gd name="connsiteX25" fmla="*/ 335003 w 3926101"/>
              <a:gd name="connsiteY25" fmla="*/ 1846699 h 2312212"/>
              <a:gd name="connsiteX26" fmla="*/ 351628 w 3926101"/>
              <a:gd name="connsiteY26" fmla="*/ 1871637 h 2312212"/>
              <a:gd name="connsiteX27" fmla="*/ 368254 w 3926101"/>
              <a:gd name="connsiteY27" fmla="*/ 2062830 h 2312212"/>
              <a:gd name="connsiteX28" fmla="*/ 376566 w 3926101"/>
              <a:gd name="connsiteY28" fmla="*/ 2096081 h 2312212"/>
              <a:gd name="connsiteX29" fmla="*/ 384879 w 3926101"/>
              <a:gd name="connsiteY29" fmla="*/ 2137644 h 2312212"/>
              <a:gd name="connsiteX30" fmla="*/ 409817 w 3926101"/>
              <a:gd name="connsiteY30" fmla="*/ 2154270 h 2312212"/>
              <a:gd name="connsiteX31" fmla="*/ 426443 w 3926101"/>
              <a:gd name="connsiteY31" fmla="*/ 2170895 h 2312212"/>
              <a:gd name="connsiteX32" fmla="*/ 443068 w 3926101"/>
              <a:gd name="connsiteY32" fmla="*/ 2220772 h 2312212"/>
              <a:gd name="connsiteX33" fmla="*/ 509570 w 3926101"/>
              <a:gd name="connsiteY33" fmla="*/ 2262335 h 2312212"/>
              <a:gd name="connsiteX34" fmla="*/ 551134 w 3926101"/>
              <a:gd name="connsiteY34" fmla="*/ 2287273 h 2312212"/>
              <a:gd name="connsiteX35" fmla="*/ 592697 w 3926101"/>
              <a:gd name="connsiteY35" fmla="*/ 2295586 h 2312212"/>
              <a:gd name="connsiteX36" fmla="*/ 667512 w 3926101"/>
              <a:gd name="connsiteY36" fmla="*/ 2312212 h 2312212"/>
              <a:gd name="connsiteX37" fmla="*/ 3926101 w 3926101"/>
              <a:gd name="connsiteY37" fmla="*/ 2312212 h 2312212"/>
              <a:gd name="connsiteX0" fmla="*/ 269613 w 3927213"/>
              <a:gd name="connsiteY0" fmla="*/ 11853 h 2322792"/>
              <a:gd name="connsiteX1" fmla="*/ 269613 w 3927213"/>
              <a:gd name="connsiteY1" fmla="*/ 11853 h 2322792"/>
              <a:gd name="connsiteX2" fmla="*/ 86733 w 3927213"/>
              <a:gd name="connsiteY2" fmla="*/ 20166 h 2322792"/>
              <a:gd name="connsiteX3" fmla="*/ 3606 w 3927213"/>
              <a:gd name="connsiteY3" fmla="*/ 261235 h 2322792"/>
              <a:gd name="connsiteX4" fmla="*/ 20231 w 3927213"/>
              <a:gd name="connsiteY4" fmla="*/ 377613 h 2322792"/>
              <a:gd name="connsiteX5" fmla="*/ 36857 w 3927213"/>
              <a:gd name="connsiteY5" fmla="*/ 410864 h 2322792"/>
              <a:gd name="connsiteX6" fmla="*/ 61795 w 3927213"/>
              <a:gd name="connsiteY6" fmla="*/ 510617 h 2322792"/>
              <a:gd name="connsiteX7" fmla="*/ 78420 w 3927213"/>
              <a:gd name="connsiteY7" fmla="*/ 568806 h 2322792"/>
              <a:gd name="connsiteX8" fmla="*/ 95046 w 3927213"/>
              <a:gd name="connsiteY8" fmla="*/ 593744 h 2322792"/>
              <a:gd name="connsiteX9" fmla="*/ 111671 w 3927213"/>
              <a:gd name="connsiteY9" fmla="*/ 685184 h 2322792"/>
              <a:gd name="connsiteX10" fmla="*/ 119984 w 3927213"/>
              <a:gd name="connsiteY10" fmla="*/ 735061 h 2322792"/>
              <a:gd name="connsiteX11" fmla="*/ 136609 w 3927213"/>
              <a:gd name="connsiteY11" fmla="*/ 768312 h 2322792"/>
              <a:gd name="connsiteX12" fmla="*/ 153235 w 3927213"/>
              <a:gd name="connsiteY12" fmla="*/ 818188 h 2322792"/>
              <a:gd name="connsiteX13" fmla="*/ 178173 w 3927213"/>
              <a:gd name="connsiteY13" fmla="*/ 901315 h 2322792"/>
              <a:gd name="connsiteX14" fmla="*/ 186486 w 3927213"/>
              <a:gd name="connsiteY14" fmla="*/ 1067570 h 2322792"/>
              <a:gd name="connsiteX15" fmla="*/ 194798 w 3927213"/>
              <a:gd name="connsiteY15" fmla="*/ 1159010 h 2322792"/>
              <a:gd name="connsiteX16" fmla="*/ 203111 w 3927213"/>
              <a:gd name="connsiteY16" fmla="*/ 1300326 h 2322792"/>
              <a:gd name="connsiteX17" fmla="*/ 228049 w 3927213"/>
              <a:gd name="connsiteY17" fmla="*/ 1375141 h 2322792"/>
              <a:gd name="connsiteX18" fmla="*/ 244675 w 3927213"/>
              <a:gd name="connsiteY18" fmla="*/ 1441642 h 2322792"/>
              <a:gd name="connsiteX19" fmla="*/ 261300 w 3927213"/>
              <a:gd name="connsiteY19" fmla="*/ 1524770 h 2322792"/>
              <a:gd name="connsiteX20" fmla="*/ 286238 w 3927213"/>
              <a:gd name="connsiteY20" fmla="*/ 1607897 h 2322792"/>
              <a:gd name="connsiteX21" fmla="*/ 302864 w 3927213"/>
              <a:gd name="connsiteY21" fmla="*/ 1715962 h 2322792"/>
              <a:gd name="connsiteX22" fmla="*/ 311177 w 3927213"/>
              <a:gd name="connsiteY22" fmla="*/ 1740901 h 2322792"/>
              <a:gd name="connsiteX23" fmla="*/ 327802 w 3927213"/>
              <a:gd name="connsiteY23" fmla="*/ 1799090 h 2322792"/>
              <a:gd name="connsiteX24" fmla="*/ 336115 w 3927213"/>
              <a:gd name="connsiteY24" fmla="*/ 1857279 h 2322792"/>
              <a:gd name="connsiteX25" fmla="*/ 352740 w 3927213"/>
              <a:gd name="connsiteY25" fmla="*/ 1882217 h 2322792"/>
              <a:gd name="connsiteX26" fmla="*/ 369366 w 3927213"/>
              <a:gd name="connsiteY26" fmla="*/ 2073410 h 2322792"/>
              <a:gd name="connsiteX27" fmla="*/ 377678 w 3927213"/>
              <a:gd name="connsiteY27" fmla="*/ 2106661 h 2322792"/>
              <a:gd name="connsiteX28" fmla="*/ 385991 w 3927213"/>
              <a:gd name="connsiteY28" fmla="*/ 2148224 h 2322792"/>
              <a:gd name="connsiteX29" fmla="*/ 410929 w 3927213"/>
              <a:gd name="connsiteY29" fmla="*/ 2164850 h 2322792"/>
              <a:gd name="connsiteX30" fmla="*/ 427555 w 3927213"/>
              <a:gd name="connsiteY30" fmla="*/ 2181475 h 2322792"/>
              <a:gd name="connsiteX31" fmla="*/ 444180 w 3927213"/>
              <a:gd name="connsiteY31" fmla="*/ 2231352 h 2322792"/>
              <a:gd name="connsiteX32" fmla="*/ 510682 w 3927213"/>
              <a:gd name="connsiteY32" fmla="*/ 2272915 h 2322792"/>
              <a:gd name="connsiteX33" fmla="*/ 552246 w 3927213"/>
              <a:gd name="connsiteY33" fmla="*/ 2297853 h 2322792"/>
              <a:gd name="connsiteX34" fmla="*/ 593809 w 3927213"/>
              <a:gd name="connsiteY34" fmla="*/ 2306166 h 2322792"/>
              <a:gd name="connsiteX35" fmla="*/ 668624 w 3927213"/>
              <a:gd name="connsiteY35" fmla="*/ 2322792 h 2322792"/>
              <a:gd name="connsiteX36" fmla="*/ 3927213 w 3927213"/>
              <a:gd name="connsiteY36" fmla="*/ 2322792 h 2322792"/>
              <a:gd name="connsiteX0" fmla="*/ 267376 w 3924976"/>
              <a:gd name="connsiteY0" fmla="*/ 11853 h 2322792"/>
              <a:gd name="connsiteX1" fmla="*/ 267376 w 3924976"/>
              <a:gd name="connsiteY1" fmla="*/ 11853 h 2322792"/>
              <a:gd name="connsiteX2" fmla="*/ 84496 w 3924976"/>
              <a:gd name="connsiteY2" fmla="*/ 20166 h 2322792"/>
              <a:gd name="connsiteX3" fmla="*/ 1369 w 3924976"/>
              <a:gd name="connsiteY3" fmla="*/ 261235 h 2322792"/>
              <a:gd name="connsiteX4" fmla="*/ 34620 w 3924976"/>
              <a:gd name="connsiteY4" fmla="*/ 410864 h 2322792"/>
              <a:gd name="connsiteX5" fmla="*/ 59558 w 3924976"/>
              <a:gd name="connsiteY5" fmla="*/ 510617 h 2322792"/>
              <a:gd name="connsiteX6" fmla="*/ 76183 w 3924976"/>
              <a:gd name="connsiteY6" fmla="*/ 568806 h 2322792"/>
              <a:gd name="connsiteX7" fmla="*/ 92809 w 3924976"/>
              <a:gd name="connsiteY7" fmla="*/ 593744 h 2322792"/>
              <a:gd name="connsiteX8" fmla="*/ 109434 w 3924976"/>
              <a:gd name="connsiteY8" fmla="*/ 685184 h 2322792"/>
              <a:gd name="connsiteX9" fmla="*/ 117747 w 3924976"/>
              <a:gd name="connsiteY9" fmla="*/ 735061 h 2322792"/>
              <a:gd name="connsiteX10" fmla="*/ 134372 w 3924976"/>
              <a:gd name="connsiteY10" fmla="*/ 768312 h 2322792"/>
              <a:gd name="connsiteX11" fmla="*/ 150998 w 3924976"/>
              <a:gd name="connsiteY11" fmla="*/ 818188 h 2322792"/>
              <a:gd name="connsiteX12" fmla="*/ 175936 w 3924976"/>
              <a:gd name="connsiteY12" fmla="*/ 901315 h 2322792"/>
              <a:gd name="connsiteX13" fmla="*/ 184249 w 3924976"/>
              <a:gd name="connsiteY13" fmla="*/ 1067570 h 2322792"/>
              <a:gd name="connsiteX14" fmla="*/ 192561 w 3924976"/>
              <a:gd name="connsiteY14" fmla="*/ 1159010 h 2322792"/>
              <a:gd name="connsiteX15" fmla="*/ 200874 w 3924976"/>
              <a:gd name="connsiteY15" fmla="*/ 1300326 h 2322792"/>
              <a:gd name="connsiteX16" fmla="*/ 225812 w 3924976"/>
              <a:gd name="connsiteY16" fmla="*/ 1375141 h 2322792"/>
              <a:gd name="connsiteX17" fmla="*/ 242438 w 3924976"/>
              <a:gd name="connsiteY17" fmla="*/ 1441642 h 2322792"/>
              <a:gd name="connsiteX18" fmla="*/ 259063 w 3924976"/>
              <a:gd name="connsiteY18" fmla="*/ 1524770 h 2322792"/>
              <a:gd name="connsiteX19" fmla="*/ 284001 w 3924976"/>
              <a:gd name="connsiteY19" fmla="*/ 1607897 h 2322792"/>
              <a:gd name="connsiteX20" fmla="*/ 300627 w 3924976"/>
              <a:gd name="connsiteY20" fmla="*/ 1715962 h 2322792"/>
              <a:gd name="connsiteX21" fmla="*/ 308940 w 3924976"/>
              <a:gd name="connsiteY21" fmla="*/ 1740901 h 2322792"/>
              <a:gd name="connsiteX22" fmla="*/ 325565 w 3924976"/>
              <a:gd name="connsiteY22" fmla="*/ 1799090 h 2322792"/>
              <a:gd name="connsiteX23" fmla="*/ 333878 w 3924976"/>
              <a:gd name="connsiteY23" fmla="*/ 1857279 h 2322792"/>
              <a:gd name="connsiteX24" fmla="*/ 350503 w 3924976"/>
              <a:gd name="connsiteY24" fmla="*/ 1882217 h 2322792"/>
              <a:gd name="connsiteX25" fmla="*/ 367129 w 3924976"/>
              <a:gd name="connsiteY25" fmla="*/ 2073410 h 2322792"/>
              <a:gd name="connsiteX26" fmla="*/ 375441 w 3924976"/>
              <a:gd name="connsiteY26" fmla="*/ 2106661 h 2322792"/>
              <a:gd name="connsiteX27" fmla="*/ 383754 w 3924976"/>
              <a:gd name="connsiteY27" fmla="*/ 2148224 h 2322792"/>
              <a:gd name="connsiteX28" fmla="*/ 408692 w 3924976"/>
              <a:gd name="connsiteY28" fmla="*/ 2164850 h 2322792"/>
              <a:gd name="connsiteX29" fmla="*/ 425318 w 3924976"/>
              <a:gd name="connsiteY29" fmla="*/ 2181475 h 2322792"/>
              <a:gd name="connsiteX30" fmla="*/ 441943 w 3924976"/>
              <a:gd name="connsiteY30" fmla="*/ 2231352 h 2322792"/>
              <a:gd name="connsiteX31" fmla="*/ 508445 w 3924976"/>
              <a:gd name="connsiteY31" fmla="*/ 2272915 h 2322792"/>
              <a:gd name="connsiteX32" fmla="*/ 550009 w 3924976"/>
              <a:gd name="connsiteY32" fmla="*/ 2297853 h 2322792"/>
              <a:gd name="connsiteX33" fmla="*/ 591572 w 3924976"/>
              <a:gd name="connsiteY33" fmla="*/ 2306166 h 2322792"/>
              <a:gd name="connsiteX34" fmla="*/ 666387 w 3924976"/>
              <a:gd name="connsiteY34" fmla="*/ 2322792 h 2322792"/>
              <a:gd name="connsiteX35" fmla="*/ 3924976 w 3924976"/>
              <a:gd name="connsiteY35" fmla="*/ 2322792 h 2322792"/>
              <a:gd name="connsiteX0" fmla="*/ 266253 w 3923853"/>
              <a:gd name="connsiteY0" fmla="*/ 11853 h 2322792"/>
              <a:gd name="connsiteX1" fmla="*/ 266253 w 3923853"/>
              <a:gd name="connsiteY1" fmla="*/ 11853 h 2322792"/>
              <a:gd name="connsiteX2" fmla="*/ 83373 w 3923853"/>
              <a:gd name="connsiteY2" fmla="*/ 20166 h 2322792"/>
              <a:gd name="connsiteX3" fmla="*/ 246 w 3923853"/>
              <a:gd name="connsiteY3" fmla="*/ 261235 h 2322792"/>
              <a:gd name="connsiteX4" fmla="*/ 58435 w 3923853"/>
              <a:gd name="connsiteY4" fmla="*/ 510617 h 2322792"/>
              <a:gd name="connsiteX5" fmla="*/ 75060 w 3923853"/>
              <a:gd name="connsiteY5" fmla="*/ 568806 h 2322792"/>
              <a:gd name="connsiteX6" fmla="*/ 91686 w 3923853"/>
              <a:gd name="connsiteY6" fmla="*/ 593744 h 2322792"/>
              <a:gd name="connsiteX7" fmla="*/ 108311 w 3923853"/>
              <a:gd name="connsiteY7" fmla="*/ 685184 h 2322792"/>
              <a:gd name="connsiteX8" fmla="*/ 116624 w 3923853"/>
              <a:gd name="connsiteY8" fmla="*/ 735061 h 2322792"/>
              <a:gd name="connsiteX9" fmla="*/ 133249 w 3923853"/>
              <a:gd name="connsiteY9" fmla="*/ 768312 h 2322792"/>
              <a:gd name="connsiteX10" fmla="*/ 149875 w 3923853"/>
              <a:gd name="connsiteY10" fmla="*/ 818188 h 2322792"/>
              <a:gd name="connsiteX11" fmla="*/ 174813 w 3923853"/>
              <a:gd name="connsiteY11" fmla="*/ 901315 h 2322792"/>
              <a:gd name="connsiteX12" fmla="*/ 183126 w 3923853"/>
              <a:gd name="connsiteY12" fmla="*/ 1067570 h 2322792"/>
              <a:gd name="connsiteX13" fmla="*/ 191438 w 3923853"/>
              <a:gd name="connsiteY13" fmla="*/ 1159010 h 2322792"/>
              <a:gd name="connsiteX14" fmla="*/ 199751 w 3923853"/>
              <a:gd name="connsiteY14" fmla="*/ 1300326 h 2322792"/>
              <a:gd name="connsiteX15" fmla="*/ 224689 w 3923853"/>
              <a:gd name="connsiteY15" fmla="*/ 1375141 h 2322792"/>
              <a:gd name="connsiteX16" fmla="*/ 241315 w 3923853"/>
              <a:gd name="connsiteY16" fmla="*/ 1441642 h 2322792"/>
              <a:gd name="connsiteX17" fmla="*/ 257940 w 3923853"/>
              <a:gd name="connsiteY17" fmla="*/ 1524770 h 2322792"/>
              <a:gd name="connsiteX18" fmla="*/ 282878 w 3923853"/>
              <a:gd name="connsiteY18" fmla="*/ 1607897 h 2322792"/>
              <a:gd name="connsiteX19" fmla="*/ 299504 w 3923853"/>
              <a:gd name="connsiteY19" fmla="*/ 1715962 h 2322792"/>
              <a:gd name="connsiteX20" fmla="*/ 307817 w 3923853"/>
              <a:gd name="connsiteY20" fmla="*/ 1740901 h 2322792"/>
              <a:gd name="connsiteX21" fmla="*/ 324442 w 3923853"/>
              <a:gd name="connsiteY21" fmla="*/ 1799090 h 2322792"/>
              <a:gd name="connsiteX22" fmla="*/ 332755 w 3923853"/>
              <a:gd name="connsiteY22" fmla="*/ 1857279 h 2322792"/>
              <a:gd name="connsiteX23" fmla="*/ 349380 w 3923853"/>
              <a:gd name="connsiteY23" fmla="*/ 1882217 h 2322792"/>
              <a:gd name="connsiteX24" fmla="*/ 366006 w 3923853"/>
              <a:gd name="connsiteY24" fmla="*/ 2073410 h 2322792"/>
              <a:gd name="connsiteX25" fmla="*/ 374318 w 3923853"/>
              <a:gd name="connsiteY25" fmla="*/ 2106661 h 2322792"/>
              <a:gd name="connsiteX26" fmla="*/ 382631 w 3923853"/>
              <a:gd name="connsiteY26" fmla="*/ 2148224 h 2322792"/>
              <a:gd name="connsiteX27" fmla="*/ 407569 w 3923853"/>
              <a:gd name="connsiteY27" fmla="*/ 2164850 h 2322792"/>
              <a:gd name="connsiteX28" fmla="*/ 424195 w 3923853"/>
              <a:gd name="connsiteY28" fmla="*/ 2181475 h 2322792"/>
              <a:gd name="connsiteX29" fmla="*/ 440820 w 3923853"/>
              <a:gd name="connsiteY29" fmla="*/ 2231352 h 2322792"/>
              <a:gd name="connsiteX30" fmla="*/ 507322 w 3923853"/>
              <a:gd name="connsiteY30" fmla="*/ 2272915 h 2322792"/>
              <a:gd name="connsiteX31" fmla="*/ 548886 w 3923853"/>
              <a:gd name="connsiteY31" fmla="*/ 2297853 h 2322792"/>
              <a:gd name="connsiteX32" fmla="*/ 590449 w 3923853"/>
              <a:gd name="connsiteY32" fmla="*/ 2306166 h 2322792"/>
              <a:gd name="connsiteX33" fmla="*/ 665264 w 3923853"/>
              <a:gd name="connsiteY33" fmla="*/ 2322792 h 2322792"/>
              <a:gd name="connsiteX34" fmla="*/ 3923853 w 3923853"/>
              <a:gd name="connsiteY34" fmla="*/ 2322792 h 2322792"/>
              <a:gd name="connsiteX0" fmla="*/ 266031 w 3923631"/>
              <a:gd name="connsiteY0" fmla="*/ 11853 h 2322792"/>
              <a:gd name="connsiteX1" fmla="*/ 266031 w 3923631"/>
              <a:gd name="connsiteY1" fmla="*/ 11853 h 2322792"/>
              <a:gd name="connsiteX2" fmla="*/ 83151 w 3923631"/>
              <a:gd name="connsiteY2" fmla="*/ 20166 h 2322792"/>
              <a:gd name="connsiteX3" fmla="*/ 24 w 3923631"/>
              <a:gd name="connsiteY3" fmla="*/ 261235 h 2322792"/>
              <a:gd name="connsiteX4" fmla="*/ 74838 w 3923631"/>
              <a:gd name="connsiteY4" fmla="*/ 568806 h 2322792"/>
              <a:gd name="connsiteX5" fmla="*/ 91464 w 3923631"/>
              <a:gd name="connsiteY5" fmla="*/ 593744 h 2322792"/>
              <a:gd name="connsiteX6" fmla="*/ 108089 w 3923631"/>
              <a:gd name="connsiteY6" fmla="*/ 685184 h 2322792"/>
              <a:gd name="connsiteX7" fmla="*/ 116402 w 3923631"/>
              <a:gd name="connsiteY7" fmla="*/ 735061 h 2322792"/>
              <a:gd name="connsiteX8" fmla="*/ 133027 w 3923631"/>
              <a:gd name="connsiteY8" fmla="*/ 768312 h 2322792"/>
              <a:gd name="connsiteX9" fmla="*/ 149653 w 3923631"/>
              <a:gd name="connsiteY9" fmla="*/ 818188 h 2322792"/>
              <a:gd name="connsiteX10" fmla="*/ 174591 w 3923631"/>
              <a:gd name="connsiteY10" fmla="*/ 901315 h 2322792"/>
              <a:gd name="connsiteX11" fmla="*/ 182904 w 3923631"/>
              <a:gd name="connsiteY11" fmla="*/ 1067570 h 2322792"/>
              <a:gd name="connsiteX12" fmla="*/ 191216 w 3923631"/>
              <a:gd name="connsiteY12" fmla="*/ 1159010 h 2322792"/>
              <a:gd name="connsiteX13" fmla="*/ 199529 w 3923631"/>
              <a:gd name="connsiteY13" fmla="*/ 1300326 h 2322792"/>
              <a:gd name="connsiteX14" fmla="*/ 224467 w 3923631"/>
              <a:gd name="connsiteY14" fmla="*/ 1375141 h 2322792"/>
              <a:gd name="connsiteX15" fmla="*/ 241093 w 3923631"/>
              <a:gd name="connsiteY15" fmla="*/ 1441642 h 2322792"/>
              <a:gd name="connsiteX16" fmla="*/ 257718 w 3923631"/>
              <a:gd name="connsiteY16" fmla="*/ 1524770 h 2322792"/>
              <a:gd name="connsiteX17" fmla="*/ 282656 w 3923631"/>
              <a:gd name="connsiteY17" fmla="*/ 1607897 h 2322792"/>
              <a:gd name="connsiteX18" fmla="*/ 299282 w 3923631"/>
              <a:gd name="connsiteY18" fmla="*/ 1715962 h 2322792"/>
              <a:gd name="connsiteX19" fmla="*/ 307595 w 3923631"/>
              <a:gd name="connsiteY19" fmla="*/ 1740901 h 2322792"/>
              <a:gd name="connsiteX20" fmla="*/ 324220 w 3923631"/>
              <a:gd name="connsiteY20" fmla="*/ 1799090 h 2322792"/>
              <a:gd name="connsiteX21" fmla="*/ 332533 w 3923631"/>
              <a:gd name="connsiteY21" fmla="*/ 1857279 h 2322792"/>
              <a:gd name="connsiteX22" fmla="*/ 349158 w 3923631"/>
              <a:gd name="connsiteY22" fmla="*/ 1882217 h 2322792"/>
              <a:gd name="connsiteX23" fmla="*/ 365784 w 3923631"/>
              <a:gd name="connsiteY23" fmla="*/ 2073410 h 2322792"/>
              <a:gd name="connsiteX24" fmla="*/ 374096 w 3923631"/>
              <a:gd name="connsiteY24" fmla="*/ 2106661 h 2322792"/>
              <a:gd name="connsiteX25" fmla="*/ 382409 w 3923631"/>
              <a:gd name="connsiteY25" fmla="*/ 2148224 h 2322792"/>
              <a:gd name="connsiteX26" fmla="*/ 407347 w 3923631"/>
              <a:gd name="connsiteY26" fmla="*/ 2164850 h 2322792"/>
              <a:gd name="connsiteX27" fmla="*/ 423973 w 3923631"/>
              <a:gd name="connsiteY27" fmla="*/ 2181475 h 2322792"/>
              <a:gd name="connsiteX28" fmla="*/ 440598 w 3923631"/>
              <a:gd name="connsiteY28" fmla="*/ 2231352 h 2322792"/>
              <a:gd name="connsiteX29" fmla="*/ 507100 w 3923631"/>
              <a:gd name="connsiteY29" fmla="*/ 2272915 h 2322792"/>
              <a:gd name="connsiteX30" fmla="*/ 548664 w 3923631"/>
              <a:gd name="connsiteY30" fmla="*/ 2297853 h 2322792"/>
              <a:gd name="connsiteX31" fmla="*/ 590227 w 3923631"/>
              <a:gd name="connsiteY31" fmla="*/ 2306166 h 2322792"/>
              <a:gd name="connsiteX32" fmla="*/ 665042 w 3923631"/>
              <a:gd name="connsiteY32" fmla="*/ 2322792 h 2322792"/>
              <a:gd name="connsiteX33" fmla="*/ 3923631 w 3923631"/>
              <a:gd name="connsiteY33" fmla="*/ 2322792 h 2322792"/>
              <a:gd name="connsiteX0" fmla="*/ 266029 w 3923629"/>
              <a:gd name="connsiteY0" fmla="*/ 11853 h 2322792"/>
              <a:gd name="connsiteX1" fmla="*/ 266029 w 3923629"/>
              <a:gd name="connsiteY1" fmla="*/ 11853 h 2322792"/>
              <a:gd name="connsiteX2" fmla="*/ 83149 w 3923629"/>
              <a:gd name="connsiteY2" fmla="*/ 20166 h 2322792"/>
              <a:gd name="connsiteX3" fmla="*/ 22 w 3923629"/>
              <a:gd name="connsiteY3" fmla="*/ 261235 h 2322792"/>
              <a:gd name="connsiteX4" fmla="*/ 74836 w 3923629"/>
              <a:gd name="connsiteY4" fmla="*/ 568806 h 2322792"/>
              <a:gd name="connsiteX5" fmla="*/ 60657 w 3923629"/>
              <a:gd name="connsiteY5" fmla="*/ 562590 h 2322792"/>
              <a:gd name="connsiteX6" fmla="*/ 91462 w 3923629"/>
              <a:gd name="connsiteY6" fmla="*/ 593744 h 2322792"/>
              <a:gd name="connsiteX7" fmla="*/ 108087 w 3923629"/>
              <a:gd name="connsiteY7" fmla="*/ 685184 h 2322792"/>
              <a:gd name="connsiteX8" fmla="*/ 116400 w 3923629"/>
              <a:gd name="connsiteY8" fmla="*/ 735061 h 2322792"/>
              <a:gd name="connsiteX9" fmla="*/ 133025 w 3923629"/>
              <a:gd name="connsiteY9" fmla="*/ 768312 h 2322792"/>
              <a:gd name="connsiteX10" fmla="*/ 149651 w 3923629"/>
              <a:gd name="connsiteY10" fmla="*/ 818188 h 2322792"/>
              <a:gd name="connsiteX11" fmla="*/ 174589 w 3923629"/>
              <a:gd name="connsiteY11" fmla="*/ 901315 h 2322792"/>
              <a:gd name="connsiteX12" fmla="*/ 182902 w 3923629"/>
              <a:gd name="connsiteY12" fmla="*/ 1067570 h 2322792"/>
              <a:gd name="connsiteX13" fmla="*/ 191214 w 3923629"/>
              <a:gd name="connsiteY13" fmla="*/ 1159010 h 2322792"/>
              <a:gd name="connsiteX14" fmla="*/ 199527 w 3923629"/>
              <a:gd name="connsiteY14" fmla="*/ 1300326 h 2322792"/>
              <a:gd name="connsiteX15" fmla="*/ 224465 w 3923629"/>
              <a:gd name="connsiteY15" fmla="*/ 1375141 h 2322792"/>
              <a:gd name="connsiteX16" fmla="*/ 241091 w 3923629"/>
              <a:gd name="connsiteY16" fmla="*/ 1441642 h 2322792"/>
              <a:gd name="connsiteX17" fmla="*/ 257716 w 3923629"/>
              <a:gd name="connsiteY17" fmla="*/ 1524770 h 2322792"/>
              <a:gd name="connsiteX18" fmla="*/ 282654 w 3923629"/>
              <a:gd name="connsiteY18" fmla="*/ 1607897 h 2322792"/>
              <a:gd name="connsiteX19" fmla="*/ 299280 w 3923629"/>
              <a:gd name="connsiteY19" fmla="*/ 1715962 h 2322792"/>
              <a:gd name="connsiteX20" fmla="*/ 307593 w 3923629"/>
              <a:gd name="connsiteY20" fmla="*/ 1740901 h 2322792"/>
              <a:gd name="connsiteX21" fmla="*/ 324218 w 3923629"/>
              <a:gd name="connsiteY21" fmla="*/ 1799090 h 2322792"/>
              <a:gd name="connsiteX22" fmla="*/ 332531 w 3923629"/>
              <a:gd name="connsiteY22" fmla="*/ 1857279 h 2322792"/>
              <a:gd name="connsiteX23" fmla="*/ 349156 w 3923629"/>
              <a:gd name="connsiteY23" fmla="*/ 1882217 h 2322792"/>
              <a:gd name="connsiteX24" fmla="*/ 365782 w 3923629"/>
              <a:gd name="connsiteY24" fmla="*/ 2073410 h 2322792"/>
              <a:gd name="connsiteX25" fmla="*/ 374094 w 3923629"/>
              <a:gd name="connsiteY25" fmla="*/ 2106661 h 2322792"/>
              <a:gd name="connsiteX26" fmla="*/ 382407 w 3923629"/>
              <a:gd name="connsiteY26" fmla="*/ 2148224 h 2322792"/>
              <a:gd name="connsiteX27" fmla="*/ 407345 w 3923629"/>
              <a:gd name="connsiteY27" fmla="*/ 2164850 h 2322792"/>
              <a:gd name="connsiteX28" fmla="*/ 423971 w 3923629"/>
              <a:gd name="connsiteY28" fmla="*/ 2181475 h 2322792"/>
              <a:gd name="connsiteX29" fmla="*/ 440596 w 3923629"/>
              <a:gd name="connsiteY29" fmla="*/ 2231352 h 2322792"/>
              <a:gd name="connsiteX30" fmla="*/ 507098 w 3923629"/>
              <a:gd name="connsiteY30" fmla="*/ 2272915 h 2322792"/>
              <a:gd name="connsiteX31" fmla="*/ 548662 w 3923629"/>
              <a:gd name="connsiteY31" fmla="*/ 2297853 h 2322792"/>
              <a:gd name="connsiteX32" fmla="*/ 590225 w 3923629"/>
              <a:gd name="connsiteY32" fmla="*/ 2306166 h 2322792"/>
              <a:gd name="connsiteX33" fmla="*/ 665040 w 3923629"/>
              <a:gd name="connsiteY33" fmla="*/ 2322792 h 2322792"/>
              <a:gd name="connsiteX34" fmla="*/ 3923629 w 3923629"/>
              <a:gd name="connsiteY34" fmla="*/ 2322792 h 2322792"/>
              <a:gd name="connsiteX0" fmla="*/ 266030 w 3923630"/>
              <a:gd name="connsiteY0" fmla="*/ 11853 h 2322792"/>
              <a:gd name="connsiteX1" fmla="*/ 266030 w 3923630"/>
              <a:gd name="connsiteY1" fmla="*/ 11853 h 2322792"/>
              <a:gd name="connsiteX2" fmla="*/ 83150 w 3923630"/>
              <a:gd name="connsiteY2" fmla="*/ 20166 h 2322792"/>
              <a:gd name="connsiteX3" fmla="*/ 23 w 3923630"/>
              <a:gd name="connsiteY3" fmla="*/ 261235 h 2322792"/>
              <a:gd name="connsiteX4" fmla="*/ 74837 w 3923630"/>
              <a:gd name="connsiteY4" fmla="*/ 568806 h 2322792"/>
              <a:gd name="connsiteX5" fmla="*/ 91463 w 3923630"/>
              <a:gd name="connsiteY5" fmla="*/ 593744 h 2322792"/>
              <a:gd name="connsiteX6" fmla="*/ 108088 w 3923630"/>
              <a:gd name="connsiteY6" fmla="*/ 685184 h 2322792"/>
              <a:gd name="connsiteX7" fmla="*/ 116401 w 3923630"/>
              <a:gd name="connsiteY7" fmla="*/ 735061 h 2322792"/>
              <a:gd name="connsiteX8" fmla="*/ 133026 w 3923630"/>
              <a:gd name="connsiteY8" fmla="*/ 768312 h 2322792"/>
              <a:gd name="connsiteX9" fmla="*/ 149652 w 3923630"/>
              <a:gd name="connsiteY9" fmla="*/ 818188 h 2322792"/>
              <a:gd name="connsiteX10" fmla="*/ 174590 w 3923630"/>
              <a:gd name="connsiteY10" fmla="*/ 901315 h 2322792"/>
              <a:gd name="connsiteX11" fmla="*/ 182903 w 3923630"/>
              <a:gd name="connsiteY11" fmla="*/ 1067570 h 2322792"/>
              <a:gd name="connsiteX12" fmla="*/ 191215 w 3923630"/>
              <a:gd name="connsiteY12" fmla="*/ 1159010 h 2322792"/>
              <a:gd name="connsiteX13" fmla="*/ 199528 w 3923630"/>
              <a:gd name="connsiteY13" fmla="*/ 1300326 h 2322792"/>
              <a:gd name="connsiteX14" fmla="*/ 224466 w 3923630"/>
              <a:gd name="connsiteY14" fmla="*/ 1375141 h 2322792"/>
              <a:gd name="connsiteX15" fmla="*/ 241092 w 3923630"/>
              <a:gd name="connsiteY15" fmla="*/ 1441642 h 2322792"/>
              <a:gd name="connsiteX16" fmla="*/ 257717 w 3923630"/>
              <a:gd name="connsiteY16" fmla="*/ 1524770 h 2322792"/>
              <a:gd name="connsiteX17" fmla="*/ 282655 w 3923630"/>
              <a:gd name="connsiteY17" fmla="*/ 1607897 h 2322792"/>
              <a:gd name="connsiteX18" fmla="*/ 299281 w 3923630"/>
              <a:gd name="connsiteY18" fmla="*/ 1715962 h 2322792"/>
              <a:gd name="connsiteX19" fmla="*/ 307594 w 3923630"/>
              <a:gd name="connsiteY19" fmla="*/ 1740901 h 2322792"/>
              <a:gd name="connsiteX20" fmla="*/ 324219 w 3923630"/>
              <a:gd name="connsiteY20" fmla="*/ 1799090 h 2322792"/>
              <a:gd name="connsiteX21" fmla="*/ 332532 w 3923630"/>
              <a:gd name="connsiteY21" fmla="*/ 1857279 h 2322792"/>
              <a:gd name="connsiteX22" fmla="*/ 349157 w 3923630"/>
              <a:gd name="connsiteY22" fmla="*/ 1882217 h 2322792"/>
              <a:gd name="connsiteX23" fmla="*/ 365783 w 3923630"/>
              <a:gd name="connsiteY23" fmla="*/ 2073410 h 2322792"/>
              <a:gd name="connsiteX24" fmla="*/ 374095 w 3923630"/>
              <a:gd name="connsiteY24" fmla="*/ 2106661 h 2322792"/>
              <a:gd name="connsiteX25" fmla="*/ 382408 w 3923630"/>
              <a:gd name="connsiteY25" fmla="*/ 2148224 h 2322792"/>
              <a:gd name="connsiteX26" fmla="*/ 407346 w 3923630"/>
              <a:gd name="connsiteY26" fmla="*/ 2164850 h 2322792"/>
              <a:gd name="connsiteX27" fmla="*/ 423972 w 3923630"/>
              <a:gd name="connsiteY27" fmla="*/ 2181475 h 2322792"/>
              <a:gd name="connsiteX28" fmla="*/ 440597 w 3923630"/>
              <a:gd name="connsiteY28" fmla="*/ 2231352 h 2322792"/>
              <a:gd name="connsiteX29" fmla="*/ 507099 w 3923630"/>
              <a:gd name="connsiteY29" fmla="*/ 2272915 h 2322792"/>
              <a:gd name="connsiteX30" fmla="*/ 548663 w 3923630"/>
              <a:gd name="connsiteY30" fmla="*/ 2297853 h 2322792"/>
              <a:gd name="connsiteX31" fmla="*/ 590226 w 3923630"/>
              <a:gd name="connsiteY31" fmla="*/ 2306166 h 2322792"/>
              <a:gd name="connsiteX32" fmla="*/ 665041 w 3923630"/>
              <a:gd name="connsiteY32" fmla="*/ 2322792 h 2322792"/>
              <a:gd name="connsiteX33" fmla="*/ 3923630 w 3923630"/>
              <a:gd name="connsiteY33" fmla="*/ 2322792 h 2322792"/>
              <a:gd name="connsiteX0" fmla="*/ 266041 w 3923641"/>
              <a:gd name="connsiteY0" fmla="*/ 11853 h 2322792"/>
              <a:gd name="connsiteX1" fmla="*/ 266041 w 3923641"/>
              <a:gd name="connsiteY1" fmla="*/ 11853 h 2322792"/>
              <a:gd name="connsiteX2" fmla="*/ 83161 w 3923641"/>
              <a:gd name="connsiteY2" fmla="*/ 20166 h 2322792"/>
              <a:gd name="connsiteX3" fmla="*/ 34 w 3923641"/>
              <a:gd name="connsiteY3" fmla="*/ 261235 h 2322792"/>
              <a:gd name="connsiteX4" fmla="*/ 91474 w 3923641"/>
              <a:gd name="connsiteY4" fmla="*/ 593744 h 2322792"/>
              <a:gd name="connsiteX5" fmla="*/ 108099 w 3923641"/>
              <a:gd name="connsiteY5" fmla="*/ 685184 h 2322792"/>
              <a:gd name="connsiteX6" fmla="*/ 116412 w 3923641"/>
              <a:gd name="connsiteY6" fmla="*/ 735061 h 2322792"/>
              <a:gd name="connsiteX7" fmla="*/ 133037 w 3923641"/>
              <a:gd name="connsiteY7" fmla="*/ 768312 h 2322792"/>
              <a:gd name="connsiteX8" fmla="*/ 149663 w 3923641"/>
              <a:gd name="connsiteY8" fmla="*/ 818188 h 2322792"/>
              <a:gd name="connsiteX9" fmla="*/ 174601 w 3923641"/>
              <a:gd name="connsiteY9" fmla="*/ 901315 h 2322792"/>
              <a:gd name="connsiteX10" fmla="*/ 182914 w 3923641"/>
              <a:gd name="connsiteY10" fmla="*/ 1067570 h 2322792"/>
              <a:gd name="connsiteX11" fmla="*/ 191226 w 3923641"/>
              <a:gd name="connsiteY11" fmla="*/ 1159010 h 2322792"/>
              <a:gd name="connsiteX12" fmla="*/ 199539 w 3923641"/>
              <a:gd name="connsiteY12" fmla="*/ 1300326 h 2322792"/>
              <a:gd name="connsiteX13" fmla="*/ 224477 w 3923641"/>
              <a:gd name="connsiteY13" fmla="*/ 1375141 h 2322792"/>
              <a:gd name="connsiteX14" fmla="*/ 241103 w 3923641"/>
              <a:gd name="connsiteY14" fmla="*/ 1441642 h 2322792"/>
              <a:gd name="connsiteX15" fmla="*/ 257728 w 3923641"/>
              <a:gd name="connsiteY15" fmla="*/ 1524770 h 2322792"/>
              <a:gd name="connsiteX16" fmla="*/ 282666 w 3923641"/>
              <a:gd name="connsiteY16" fmla="*/ 1607897 h 2322792"/>
              <a:gd name="connsiteX17" fmla="*/ 299292 w 3923641"/>
              <a:gd name="connsiteY17" fmla="*/ 1715962 h 2322792"/>
              <a:gd name="connsiteX18" fmla="*/ 307605 w 3923641"/>
              <a:gd name="connsiteY18" fmla="*/ 1740901 h 2322792"/>
              <a:gd name="connsiteX19" fmla="*/ 324230 w 3923641"/>
              <a:gd name="connsiteY19" fmla="*/ 1799090 h 2322792"/>
              <a:gd name="connsiteX20" fmla="*/ 332543 w 3923641"/>
              <a:gd name="connsiteY20" fmla="*/ 1857279 h 2322792"/>
              <a:gd name="connsiteX21" fmla="*/ 349168 w 3923641"/>
              <a:gd name="connsiteY21" fmla="*/ 1882217 h 2322792"/>
              <a:gd name="connsiteX22" fmla="*/ 365794 w 3923641"/>
              <a:gd name="connsiteY22" fmla="*/ 2073410 h 2322792"/>
              <a:gd name="connsiteX23" fmla="*/ 374106 w 3923641"/>
              <a:gd name="connsiteY23" fmla="*/ 2106661 h 2322792"/>
              <a:gd name="connsiteX24" fmla="*/ 382419 w 3923641"/>
              <a:gd name="connsiteY24" fmla="*/ 2148224 h 2322792"/>
              <a:gd name="connsiteX25" fmla="*/ 407357 w 3923641"/>
              <a:gd name="connsiteY25" fmla="*/ 2164850 h 2322792"/>
              <a:gd name="connsiteX26" fmla="*/ 423983 w 3923641"/>
              <a:gd name="connsiteY26" fmla="*/ 2181475 h 2322792"/>
              <a:gd name="connsiteX27" fmla="*/ 440608 w 3923641"/>
              <a:gd name="connsiteY27" fmla="*/ 2231352 h 2322792"/>
              <a:gd name="connsiteX28" fmla="*/ 507110 w 3923641"/>
              <a:gd name="connsiteY28" fmla="*/ 2272915 h 2322792"/>
              <a:gd name="connsiteX29" fmla="*/ 548674 w 3923641"/>
              <a:gd name="connsiteY29" fmla="*/ 2297853 h 2322792"/>
              <a:gd name="connsiteX30" fmla="*/ 590237 w 3923641"/>
              <a:gd name="connsiteY30" fmla="*/ 2306166 h 2322792"/>
              <a:gd name="connsiteX31" fmla="*/ 665052 w 3923641"/>
              <a:gd name="connsiteY31" fmla="*/ 2322792 h 2322792"/>
              <a:gd name="connsiteX32" fmla="*/ 3923641 w 3923641"/>
              <a:gd name="connsiteY3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24228 w 3923886"/>
              <a:gd name="connsiteY25" fmla="*/ 2181475 h 2322792"/>
              <a:gd name="connsiteX26" fmla="*/ 440853 w 3923886"/>
              <a:gd name="connsiteY26" fmla="*/ 2231352 h 2322792"/>
              <a:gd name="connsiteX27" fmla="*/ 507355 w 3923886"/>
              <a:gd name="connsiteY27" fmla="*/ 2272915 h 2322792"/>
              <a:gd name="connsiteX28" fmla="*/ 548919 w 3923886"/>
              <a:gd name="connsiteY28" fmla="*/ 2297853 h 2322792"/>
              <a:gd name="connsiteX29" fmla="*/ 590482 w 3923886"/>
              <a:gd name="connsiteY29" fmla="*/ 2306166 h 2322792"/>
              <a:gd name="connsiteX30" fmla="*/ 665297 w 3923886"/>
              <a:gd name="connsiteY30" fmla="*/ 2322792 h 2322792"/>
              <a:gd name="connsiteX31" fmla="*/ 3923886 w 3923886"/>
              <a:gd name="connsiteY3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40853 w 3923886"/>
              <a:gd name="connsiteY25" fmla="*/ 2231352 h 2322792"/>
              <a:gd name="connsiteX26" fmla="*/ 507355 w 3923886"/>
              <a:gd name="connsiteY26" fmla="*/ 2272915 h 2322792"/>
              <a:gd name="connsiteX27" fmla="*/ 548919 w 3923886"/>
              <a:gd name="connsiteY27" fmla="*/ 2297853 h 2322792"/>
              <a:gd name="connsiteX28" fmla="*/ 590482 w 3923886"/>
              <a:gd name="connsiteY28" fmla="*/ 2306166 h 2322792"/>
              <a:gd name="connsiteX29" fmla="*/ 665297 w 3923886"/>
              <a:gd name="connsiteY29" fmla="*/ 2322792 h 2322792"/>
              <a:gd name="connsiteX30" fmla="*/ 3923886 w 3923886"/>
              <a:gd name="connsiteY3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40853 w 3923886"/>
              <a:gd name="connsiteY24" fmla="*/ 2231352 h 2322792"/>
              <a:gd name="connsiteX25" fmla="*/ 507355 w 3923886"/>
              <a:gd name="connsiteY25" fmla="*/ 2272915 h 2322792"/>
              <a:gd name="connsiteX26" fmla="*/ 548919 w 3923886"/>
              <a:gd name="connsiteY26" fmla="*/ 2297853 h 2322792"/>
              <a:gd name="connsiteX27" fmla="*/ 590482 w 3923886"/>
              <a:gd name="connsiteY27" fmla="*/ 2306166 h 2322792"/>
              <a:gd name="connsiteX28" fmla="*/ 665297 w 3923886"/>
              <a:gd name="connsiteY28" fmla="*/ 2322792 h 2322792"/>
              <a:gd name="connsiteX29" fmla="*/ 3923886 w 3923886"/>
              <a:gd name="connsiteY2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66039 w 3923886"/>
              <a:gd name="connsiteY20" fmla="*/ 2073410 h 2322792"/>
              <a:gd name="connsiteX21" fmla="*/ 374351 w 3923886"/>
              <a:gd name="connsiteY21" fmla="*/ 2106661 h 2322792"/>
              <a:gd name="connsiteX22" fmla="*/ 382664 w 3923886"/>
              <a:gd name="connsiteY22" fmla="*/ 2148224 h 2322792"/>
              <a:gd name="connsiteX23" fmla="*/ 440853 w 3923886"/>
              <a:gd name="connsiteY23" fmla="*/ 2231352 h 2322792"/>
              <a:gd name="connsiteX24" fmla="*/ 507355 w 3923886"/>
              <a:gd name="connsiteY24" fmla="*/ 2272915 h 2322792"/>
              <a:gd name="connsiteX25" fmla="*/ 548919 w 3923886"/>
              <a:gd name="connsiteY25" fmla="*/ 2297853 h 2322792"/>
              <a:gd name="connsiteX26" fmla="*/ 590482 w 3923886"/>
              <a:gd name="connsiteY26" fmla="*/ 2306166 h 2322792"/>
              <a:gd name="connsiteX27" fmla="*/ 665297 w 3923886"/>
              <a:gd name="connsiteY27" fmla="*/ 2322792 h 2322792"/>
              <a:gd name="connsiteX28" fmla="*/ 3923886 w 3923886"/>
              <a:gd name="connsiteY2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24475 w 3923886"/>
              <a:gd name="connsiteY17" fmla="*/ 1799090 h 2322792"/>
              <a:gd name="connsiteX18" fmla="*/ 332788 w 3923886"/>
              <a:gd name="connsiteY18" fmla="*/ 1857279 h 2322792"/>
              <a:gd name="connsiteX19" fmla="*/ 366039 w 3923886"/>
              <a:gd name="connsiteY19" fmla="*/ 2073410 h 2322792"/>
              <a:gd name="connsiteX20" fmla="*/ 374351 w 3923886"/>
              <a:gd name="connsiteY20" fmla="*/ 2106661 h 2322792"/>
              <a:gd name="connsiteX21" fmla="*/ 382664 w 3923886"/>
              <a:gd name="connsiteY21" fmla="*/ 2148224 h 2322792"/>
              <a:gd name="connsiteX22" fmla="*/ 440853 w 3923886"/>
              <a:gd name="connsiteY22" fmla="*/ 2231352 h 2322792"/>
              <a:gd name="connsiteX23" fmla="*/ 507355 w 3923886"/>
              <a:gd name="connsiteY23" fmla="*/ 2272915 h 2322792"/>
              <a:gd name="connsiteX24" fmla="*/ 548919 w 3923886"/>
              <a:gd name="connsiteY24" fmla="*/ 2297853 h 2322792"/>
              <a:gd name="connsiteX25" fmla="*/ 590482 w 3923886"/>
              <a:gd name="connsiteY25" fmla="*/ 2306166 h 2322792"/>
              <a:gd name="connsiteX26" fmla="*/ 665297 w 3923886"/>
              <a:gd name="connsiteY26" fmla="*/ 2322792 h 2322792"/>
              <a:gd name="connsiteX27" fmla="*/ 3923886 w 3923886"/>
              <a:gd name="connsiteY27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324475 w 3923886"/>
              <a:gd name="connsiteY16" fmla="*/ 1799090 h 2322792"/>
              <a:gd name="connsiteX17" fmla="*/ 332788 w 3923886"/>
              <a:gd name="connsiteY17" fmla="*/ 1857279 h 2322792"/>
              <a:gd name="connsiteX18" fmla="*/ 366039 w 3923886"/>
              <a:gd name="connsiteY18" fmla="*/ 2073410 h 2322792"/>
              <a:gd name="connsiteX19" fmla="*/ 374351 w 3923886"/>
              <a:gd name="connsiteY19" fmla="*/ 2106661 h 2322792"/>
              <a:gd name="connsiteX20" fmla="*/ 382664 w 3923886"/>
              <a:gd name="connsiteY20" fmla="*/ 2148224 h 2322792"/>
              <a:gd name="connsiteX21" fmla="*/ 440853 w 3923886"/>
              <a:gd name="connsiteY21" fmla="*/ 2231352 h 2322792"/>
              <a:gd name="connsiteX22" fmla="*/ 507355 w 3923886"/>
              <a:gd name="connsiteY22" fmla="*/ 2272915 h 2322792"/>
              <a:gd name="connsiteX23" fmla="*/ 548919 w 3923886"/>
              <a:gd name="connsiteY23" fmla="*/ 2297853 h 2322792"/>
              <a:gd name="connsiteX24" fmla="*/ 590482 w 3923886"/>
              <a:gd name="connsiteY24" fmla="*/ 2306166 h 2322792"/>
              <a:gd name="connsiteX25" fmla="*/ 665297 w 3923886"/>
              <a:gd name="connsiteY25" fmla="*/ 2322792 h 2322792"/>
              <a:gd name="connsiteX26" fmla="*/ 3923886 w 3923886"/>
              <a:gd name="connsiteY26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282911 w 3923886"/>
              <a:gd name="connsiteY14" fmla="*/ 1607897 h 2322792"/>
              <a:gd name="connsiteX15" fmla="*/ 324475 w 3923886"/>
              <a:gd name="connsiteY15" fmla="*/ 1799090 h 2322792"/>
              <a:gd name="connsiteX16" fmla="*/ 332788 w 3923886"/>
              <a:gd name="connsiteY16" fmla="*/ 1857279 h 2322792"/>
              <a:gd name="connsiteX17" fmla="*/ 366039 w 3923886"/>
              <a:gd name="connsiteY17" fmla="*/ 2073410 h 2322792"/>
              <a:gd name="connsiteX18" fmla="*/ 374351 w 3923886"/>
              <a:gd name="connsiteY18" fmla="*/ 2106661 h 2322792"/>
              <a:gd name="connsiteX19" fmla="*/ 382664 w 3923886"/>
              <a:gd name="connsiteY19" fmla="*/ 2148224 h 2322792"/>
              <a:gd name="connsiteX20" fmla="*/ 440853 w 3923886"/>
              <a:gd name="connsiteY20" fmla="*/ 2231352 h 2322792"/>
              <a:gd name="connsiteX21" fmla="*/ 507355 w 3923886"/>
              <a:gd name="connsiteY21" fmla="*/ 2272915 h 2322792"/>
              <a:gd name="connsiteX22" fmla="*/ 548919 w 3923886"/>
              <a:gd name="connsiteY22" fmla="*/ 2297853 h 2322792"/>
              <a:gd name="connsiteX23" fmla="*/ 590482 w 3923886"/>
              <a:gd name="connsiteY23" fmla="*/ 2306166 h 2322792"/>
              <a:gd name="connsiteX24" fmla="*/ 665297 w 3923886"/>
              <a:gd name="connsiteY24" fmla="*/ 2322792 h 2322792"/>
              <a:gd name="connsiteX25" fmla="*/ 3923886 w 3923886"/>
              <a:gd name="connsiteY25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324475 w 3923886"/>
              <a:gd name="connsiteY14" fmla="*/ 1799090 h 2322792"/>
              <a:gd name="connsiteX15" fmla="*/ 332788 w 3923886"/>
              <a:gd name="connsiteY15" fmla="*/ 1857279 h 2322792"/>
              <a:gd name="connsiteX16" fmla="*/ 366039 w 3923886"/>
              <a:gd name="connsiteY16" fmla="*/ 2073410 h 2322792"/>
              <a:gd name="connsiteX17" fmla="*/ 374351 w 3923886"/>
              <a:gd name="connsiteY17" fmla="*/ 2106661 h 2322792"/>
              <a:gd name="connsiteX18" fmla="*/ 382664 w 3923886"/>
              <a:gd name="connsiteY18" fmla="*/ 2148224 h 2322792"/>
              <a:gd name="connsiteX19" fmla="*/ 440853 w 3923886"/>
              <a:gd name="connsiteY19" fmla="*/ 2231352 h 2322792"/>
              <a:gd name="connsiteX20" fmla="*/ 507355 w 3923886"/>
              <a:gd name="connsiteY20" fmla="*/ 2272915 h 2322792"/>
              <a:gd name="connsiteX21" fmla="*/ 548919 w 3923886"/>
              <a:gd name="connsiteY21" fmla="*/ 2297853 h 2322792"/>
              <a:gd name="connsiteX22" fmla="*/ 590482 w 3923886"/>
              <a:gd name="connsiteY22" fmla="*/ 2306166 h 2322792"/>
              <a:gd name="connsiteX23" fmla="*/ 665297 w 3923886"/>
              <a:gd name="connsiteY23" fmla="*/ 2322792 h 2322792"/>
              <a:gd name="connsiteX24" fmla="*/ 3923886 w 3923886"/>
              <a:gd name="connsiteY24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324475 w 3923886"/>
              <a:gd name="connsiteY13" fmla="*/ 1799090 h 2322792"/>
              <a:gd name="connsiteX14" fmla="*/ 332788 w 3923886"/>
              <a:gd name="connsiteY14" fmla="*/ 1857279 h 2322792"/>
              <a:gd name="connsiteX15" fmla="*/ 366039 w 3923886"/>
              <a:gd name="connsiteY15" fmla="*/ 2073410 h 2322792"/>
              <a:gd name="connsiteX16" fmla="*/ 374351 w 3923886"/>
              <a:gd name="connsiteY16" fmla="*/ 2106661 h 2322792"/>
              <a:gd name="connsiteX17" fmla="*/ 382664 w 3923886"/>
              <a:gd name="connsiteY17" fmla="*/ 2148224 h 2322792"/>
              <a:gd name="connsiteX18" fmla="*/ 440853 w 3923886"/>
              <a:gd name="connsiteY18" fmla="*/ 2231352 h 2322792"/>
              <a:gd name="connsiteX19" fmla="*/ 507355 w 3923886"/>
              <a:gd name="connsiteY19" fmla="*/ 2272915 h 2322792"/>
              <a:gd name="connsiteX20" fmla="*/ 548919 w 3923886"/>
              <a:gd name="connsiteY20" fmla="*/ 2297853 h 2322792"/>
              <a:gd name="connsiteX21" fmla="*/ 590482 w 3923886"/>
              <a:gd name="connsiteY21" fmla="*/ 2306166 h 2322792"/>
              <a:gd name="connsiteX22" fmla="*/ 665297 w 3923886"/>
              <a:gd name="connsiteY22" fmla="*/ 2322792 h 2322792"/>
              <a:gd name="connsiteX23" fmla="*/ 3923886 w 3923886"/>
              <a:gd name="connsiteY23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24475 w 3923886"/>
              <a:gd name="connsiteY12" fmla="*/ 1799090 h 2322792"/>
              <a:gd name="connsiteX13" fmla="*/ 332788 w 3923886"/>
              <a:gd name="connsiteY13" fmla="*/ 1857279 h 2322792"/>
              <a:gd name="connsiteX14" fmla="*/ 366039 w 3923886"/>
              <a:gd name="connsiteY14" fmla="*/ 2073410 h 2322792"/>
              <a:gd name="connsiteX15" fmla="*/ 374351 w 3923886"/>
              <a:gd name="connsiteY15" fmla="*/ 2106661 h 2322792"/>
              <a:gd name="connsiteX16" fmla="*/ 382664 w 3923886"/>
              <a:gd name="connsiteY16" fmla="*/ 2148224 h 2322792"/>
              <a:gd name="connsiteX17" fmla="*/ 440853 w 3923886"/>
              <a:gd name="connsiteY17" fmla="*/ 2231352 h 2322792"/>
              <a:gd name="connsiteX18" fmla="*/ 507355 w 3923886"/>
              <a:gd name="connsiteY18" fmla="*/ 2272915 h 2322792"/>
              <a:gd name="connsiteX19" fmla="*/ 548919 w 3923886"/>
              <a:gd name="connsiteY19" fmla="*/ 2297853 h 2322792"/>
              <a:gd name="connsiteX20" fmla="*/ 590482 w 3923886"/>
              <a:gd name="connsiteY20" fmla="*/ 2306166 h 2322792"/>
              <a:gd name="connsiteX21" fmla="*/ 665297 w 3923886"/>
              <a:gd name="connsiteY21" fmla="*/ 2322792 h 2322792"/>
              <a:gd name="connsiteX22" fmla="*/ 3923886 w 3923886"/>
              <a:gd name="connsiteY2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32788 w 3923886"/>
              <a:gd name="connsiteY12" fmla="*/ 1857279 h 2322792"/>
              <a:gd name="connsiteX13" fmla="*/ 366039 w 3923886"/>
              <a:gd name="connsiteY13" fmla="*/ 2073410 h 2322792"/>
              <a:gd name="connsiteX14" fmla="*/ 374351 w 3923886"/>
              <a:gd name="connsiteY14" fmla="*/ 2106661 h 2322792"/>
              <a:gd name="connsiteX15" fmla="*/ 382664 w 3923886"/>
              <a:gd name="connsiteY15" fmla="*/ 2148224 h 2322792"/>
              <a:gd name="connsiteX16" fmla="*/ 440853 w 3923886"/>
              <a:gd name="connsiteY16" fmla="*/ 2231352 h 2322792"/>
              <a:gd name="connsiteX17" fmla="*/ 507355 w 3923886"/>
              <a:gd name="connsiteY17" fmla="*/ 2272915 h 2322792"/>
              <a:gd name="connsiteX18" fmla="*/ 548919 w 3923886"/>
              <a:gd name="connsiteY18" fmla="*/ 2297853 h 2322792"/>
              <a:gd name="connsiteX19" fmla="*/ 590482 w 3923886"/>
              <a:gd name="connsiteY19" fmla="*/ 2306166 h 2322792"/>
              <a:gd name="connsiteX20" fmla="*/ 665297 w 3923886"/>
              <a:gd name="connsiteY20" fmla="*/ 2322792 h 2322792"/>
              <a:gd name="connsiteX21" fmla="*/ 3923886 w 3923886"/>
              <a:gd name="connsiteY2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83159 w 3923886"/>
              <a:gd name="connsiteY8" fmla="*/ 1067570 h 2322792"/>
              <a:gd name="connsiteX9" fmla="*/ 191471 w 3923886"/>
              <a:gd name="connsiteY9" fmla="*/ 1159010 h 2322792"/>
              <a:gd name="connsiteX10" fmla="*/ 224722 w 3923886"/>
              <a:gd name="connsiteY10" fmla="*/ 1375141 h 2322792"/>
              <a:gd name="connsiteX11" fmla="*/ 332788 w 3923886"/>
              <a:gd name="connsiteY11" fmla="*/ 1857279 h 2322792"/>
              <a:gd name="connsiteX12" fmla="*/ 366039 w 3923886"/>
              <a:gd name="connsiteY12" fmla="*/ 2073410 h 2322792"/>
              <a:gd name="connsiteX13" fmla="*/ 374351 w 3923886"/>
              <a:gd name="connsiteY13" fmla="*/ 2106661 h 2322792"/>
              <a:gd name="connsiteX14" fmla="*/ 382664 w 3923886"/>
              <a:gd name="connsiteY14" fmla="*/ 2148224 h 2322792"/>
              <a:gd name="connsiteX15" fmla="*/ 440853 w 3923886"/>
              <a:gd name="connsiteY15" fmla="*/ 2231352 h 2322792"/>
              <a:gd name="connsiteX16" fmla="*/ 507355 w 3923886"/>
              <a:gd name="connsiteY16" fmla="*/ 2272915 h 2322792"/>
              <a:gd name="connsiteX17" fmla="*/ 548919 w 3923886"/>
              <a:gd name="connsiteY17" fmla="*/ 2297853 h 2322792"/>
              <a:gd name="connsiteX18" fmla="*/ 590482 w 3923886"/>
              <a:gd name="connsiteY18" fmla="*/ 2306166 h 2322792"/>
              <a:gd name="connsiteX19" fmla="*/ 665297 w 3923886"/>
              <a:gd name="connsiteY19" fmla="*/ 2322792 h 2322792"/>
              <a:gd name="connsiteX20" fmla="*/ 3923886 w 3923886"/>
              <a:gd name="connsiteY2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83159 w 3923886"/>
              <a:gd name="connsiteY7" fmla="*/ 1067570 h 2322792"/>
              <a:gd name="connsiteX8" fmla="*/ 191471 w 3923886"/>
              <a:gd name="connsiteY8" fmla="*/ 1159010 h 2322792"/>
              <a:gd name="connsiteX9" fmla="*/ 224722 w 3923886"/>
              <a:gd name="connsiteY9" fmla="*/ 1375141 h 2322792"/>
              <a:gd name="connsiteX10" fmla="*/ 332788 w 3923886"/>
              <a:gd name="connsiteY10" fmla="*/ 1857279 h 2322792"/>
              <a:gd name="connsiteX11" fmla="*/ 366039 w 3923886"/>
              <a:gd name="connsiteY11" fmla="*/ 2073410 h 2322792"/>
              <a:gd name="connsiteX12" fmla="*/ 374351 w 3923886"/>
              <a:gd name="connsiteY12" fmla="*/ 2106661 h 2322792"/>
              <a:gd name="connsiteX13" fmla="*/ 382664 w 3923886"/>
              <a:gd name="connsiteY13" fmla="*/ 2148224 h 2322792"/>
              <a:gd name="connsiteX14" fmla="*/ 440853 w 3923886"/>
              <a:gd name="connsiteY14" fmla="*/ 2231352 h 2322792"/>
              <a:gd name="connsiteX15" fmla="*/ 507355 w 3923886"/>
              <a:gd name="connsiteY15" fmla="*/ 2272915 h 2322792"/>
              <a:gd name="connsiteX16" fmla="*/ 548919 w 3923886"/>
              <a:gd name="connsiteY16" fmla="*/ 2297853 h 2322792"/>
              <a:gd name="connsiteX17" fmla="*/ 590482 w 3923886"/>
              <a:gd name="connsiteY17" fmla="*/ 2306166 h 2322792"/>
              <a:gd name="connsiteX18" fmla="*/ 665297 w 3923886"/>
              <a:gd name="connsiteY18" fmla="*/ 2322792 h 2322792"/>
              <a:gd name="connsiteX19" fmla="*/ 3923886 w 3923886"/>
              <a:gd name="connsiteY1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83159 w 3923886"/>
              <a:gd name="connsiteY6" fmla="*/ 1067570 h 2322792"/>
              <a:gd name="connsiteX7" fmla="*/ 191471 w 3923886"/>
              <a:gd name="connsiteY7" fmla="*/ 1159010 h 2322792"/>
              <a:gd name="connsiteX8" fmla="*/ 224722 w 3923886"/>
              <a:gd name="connsiteY8" fmla="*/ 1375141 h 2322792"/>
              <a:gd name="connsiteX9" fmla="*/ 332788 w 3923886"/>
              <a:gd name="connsiteY9" fmla="*/ 1857279 h 2322792"/>
              <a:gd name="connsiteX10" fmla="*/ 366039 w 3923886"/>
              <a:gd name="connsiteY10" fmla="*/ 2073410 h 2322792"/>
              <a:gd name="connsiteX11" fmla="*/ 374351 w 3923886"/>
              <a:gd name="connsiteY11" fmla="*/ 2106661 h 2322792"/>
              <a:gd name="connsiteX12" fmla="*/ 382664 w 3923886"/>
              <a:gd name="connsiteY12" fmla="*/ 2148224 h 2322792"/>
              <a:gd name="connsiteX13" fmla="*/ 440853 w 3923886"/>
              <a:gd name="connsiteY13" fmla="*/ 2231352 h 2322792"/>
              <a:gd name="connsiteX14" fmla="*/ 507355 w 3923886"/>
              <a:gd name="connsiteY14" fmla="*/ 2272915 h 2322792"/>
              <a:gd name="connsiteX15" fmla="*/ 548919 w 3923886"/>
              <a:gd name="connsiteY15" fmla="*/ 2297853 h 2322792"/>
              <a:gd name="connsiteX16" fmla="*/ 590482 w 3923886"/>
              <a:gd name="connsiteY16" fmla="*/ 2306166 h 2322792"/>
              <a:gd name="connsiteX17" fmla="*/ 665297 w 3923886"/>
              <a:gd name="connsiteY17" fmla="*/ 2322792 h 2322792"/>
              <a:gd name="connsiteX18" fmla="*/ 3923886 w 3923886"/>
              <a:gd name="connsiteY1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83159 w 3923886"/>
              <a:gd name="connsiteY5" fmla="*/ 1067570 h 2322792"/>
              <a:gd name="connsiteX6" fmla="*/ 191471 w 3923886"/>
              <a:gd name="connsiteY6" fmla="*/ 1159010 h 2322792"/>
              <a:gd name="connsiteX7" fmla="*/ 224722 w 3923886"/>
              <a:gd name="connsiteY7" fmla="*/ 1375141 h 2322792"/>
              <a:gd name="connsiteX8" fmla="*/ 332788 w 3923886"/>
              <a:gd name="connsiteY8" fmla="*/ 1857279 h 2322792"/>
              <a:gd name="connsiteX9" fmla="*/ 366039 w 3923886"/>
              <a:gd name="connsiteY9" fmla="*/ 2073410 h 2322792"/>
              <a:gd name="connsiteX10" fmla="*/ 374351 w 3923886"/>
              <a:gd name="connsiteY10" fmla="*/ 2106661 h 2322792"/>
              <a:gd name="connsiteX11" fmla="*/ 382664 w 3923886"/>
              <a:gd name="connsiteY11" fmla="*/ 2148224 h 2322792"/>
              <a:gd name="connsiteX12" fmla="*/ 440853 w 3923886"/>
              <a:gd name="connsiteY12" fmla="*/ 2231352 h 2322792"/>
              <a:gd name="connsiteX13" fmla="*/ 507355 w 3923886"/>
              <a:gd name="connsiteY13" fmla="*/ 2272915 h 2322792"/>
              <a:gd name="connsiteX14" fmla="*/ 548919 w 3923886"/>
              <a:gd name="connsiteY14" fmla="*/ 2297853 h 2322792"/>
              <a:gd name="connsiteX15" fmla="*/ 590482 w 3923886"/>
              <a:gd name="connsiteY15" fmla="*/ 2306166 h 2322792"/>
              <a:gd name="connsiteX16" fmla="*/ 665297 w 3923886"/>
              <a:gd name="connsiteY16" fmla="*/ 2322792 h 2322792"/>
              <a:gd name="connsiteX17" fmla="*/ 3923886 w 3923886"/>
              <a:gd name="connsiteY17" fmla="*/ 2322792 h 2322792"/>
              <a:gd name="connsiteX0" fmla="*/ 269026 w 3926626"/>
              <a:gd name="connsiteY0" fmla="*/ 11853 h 2322792"/>
              <a:gd name="connsiteX1" fmla="*/ 269026 w 3926626"/>
              <a:gd name="connsiteY1" fmla="*/ 11853 h 2322792"/>
              <a:gd name="connsiteX2" fmla="*/ 86146 w 3926626"/>
              <a:gd name="connsiteY2" fmla="*/ 20166 h 2322792"/>
              <a:gd name="connsiteX3" fmla="*/ 3019 w 3926626"/>
              <a:gd name="connsiteY3" fmla="*/ 261235 h 2322792"/>
              <a:gd name="connsiteX4" fmla="*/ 185899 w 3926626"/>
              <a:gd name="connsiteY4" fmla="*/ 1067570 h 2322792"/>
              <a:gd name="connsiteX5" fmla="*/ 194211 w 3926626"/>
              <a:gd name="connsiteY5" fmla="*/ 1159010 h 2322792"/>
              <a:gd name="connsiteX6" fmla="*/ 227462 w 3926626"/>
              <a:gd name="connsiteY6" fmla="*/ 1375141 h 2322792"/>
              <a:gd name="connsiteX7" fmla="*/ 335528 w 3926626"/>
              <a:gd name="connsiteY7" fmla="*/ 1857279 h 2322792"/>
              <a:gd name="connsiteX8" fmla="*/ 368779 w 3926626"/>
              <a:gd name="connsiteY8" fmla="*/ 2073410 h 2322792"/>
              <a:gd name="connsiteX9" fmla="*/ 377091 w 3926626"/>
              <a:gd name="connsiteY9" fmla="*/ 2106661 h 2322792"/>
              <a:gd name="connsiteX10" fmla="*/ 385404 w 3926626"/>
              <a:gd name="connsiteY10" fmla="*/ 2148224 h 2322792"/>
              <a:gd name="connsiteX11" fmla="*/ 443593 w 3926626"/>
              <a:gd name="connsiteY11" fmla="*/ 2231352 h 2322792"/>
              <a:gd name="connsiteX12" fmla="*/ 510095 w 3926626"/>
              <a:gd name="connsiteY12" fmla="*/ 2272915 h 2322792"/>
              <a:gd name="connsiteX13" fmla="*/ 551659 w 3926626"/>
              <a:gd name="connsiteY13" fmla="*/ 2297853 h 2322792"/>
              <a:gd name="connsiteX14" fmla="*/ 593222 w 3926626"/>
              <a:gd name="connsiteY14" fmla="*/ 2306166 h 2322792"/>
              <a:gd name="connsiteX15" fmla="*/ 668037 w 3926626"/>
              <a:gd name="connsiteY15" fmla="*/ 2322792 h 2322792"/>
              <a:gd name="connsiteX16" fmla="*/ 3926626 w 3926626"/>
              <a:gd name="connsiteY16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227865 w 3927029"/>
              <a:gd name="connsiteY5" fmla="*/ 1375141 h 2322792"/>
              <a:gd name="connsiteX6" fmla="*/ 335931 w 3927029"/>
              <a:gd name="connsiteY6" fmla="*/ 1857279 h 2322792"/>
              <a:gd name="connsiteX7" fmla="*/ 369182 w 3927029"/>
              <a:gd name="connsiteY7" fmla="*/ 2073410 h 2322792"/>
              <a:gd name="connsiteX8" fmla="*/ 377494 w 3927029"/>
              <a:gd name="connsiteY8" fmla="*/ 2106661 h 2322792"/>
              <a:gd name="connsiteX9" fmla="*/ 385807 w 3927029"/>
              <a:gd name="connsiteY9" fmla="*/ 2148224 h 2322792"/>
              <a:gd name="connsiteX10" fmla="*/ 443996 w 3927029"/>
              <a:gd name="connsiteY10" fmla="*/ 2231352 h 2322792"/>
              <a:gd name="connsiteX11" fmla="*/ 510498 w 3927029"/>
              <a:gd name="connsiteY11" fmla="*/ 2272915 h 2322792"/>
              <a:gd name="connsiteX12" fmla="*/ 552062 w 3927029"/>
              <a:gd name="connsiteY12" fmla="*/ 2297853 h 2322792"/>
              <a:gd name="connsiteX13" fmla="*/ 593625 w 3927029"/>
              <a:gd name="connsiteY13" fmla="*/ 2306166 h 2322792"/>
              <a:gd name="connsiteX14" fmla="*/ 668440 w 3927029"/>
              <a:gd name="connsiteY14" fmla="*/ 2322792 h 2322792"/>
              <a:gd name="connsiteX15" fmla="*/ 3927029 w 3927029"/>
              <a:gd name="connsiteY15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335931 w 3927029"/>
              <a:gd name="connsiteY5" fmla="*/ 1857279 h 2322792"/>
              <a:gd name="connsiteX6" fmla="*/ 369182 w 3927029"/>
              <a:gd name="connsiteY6" fmla="*/ 2073410 h 2322792"/>
              <a:gd name="connsiteX7" fmla="*/ 377494 w 3927029"/>
              <a:gd name="connsiteY7" fmla="*/ 2106661 h 2322792"/>
              <a:gd name="connsiteX8" fmla="*/ 385807 w 3927029"/>
              <a:gd name="connsiteY8" fmla="*/ 2148224 h 2322792"/>
              <a:gd name="connsiteX9" fmla="*/ 443996 w 3927029"/>
              <a:gd name="connsiteY9" fmla="*/ 2231352 h 2322792"/>
              <a:gd name="connsiteX10" fmla="*/ 510498 w 3927029"/>
              <a:gd name="connsiteY10" fmla="*/ 2272915 h 2322792"/>
              <a:gd name="connsiteX11" fmla="*/ 552062 w 3927029"/>
              <a:gd name="connsiteY11" fmla="*/ 2297853 h 2322792"/>
              <a:gd name="connsiteX12" fmla="*/ 593625 w 3927029"/>
              <a:gd name="connsiteY12" fmla="*/ 2306166 h 2322792"/>
              <a:gd name="connsiteX13" fmla="*/ 668440 w 3927029"/>
              <a:gd name="connsiteY13" fmla="*/ 2322792 h 2322792"/>
              <a:gd name="connsiteX14" fmla="*/ 3927029 w 3927029"/>
              <a:gd name="connsiteY14" fmla="*/ 2322792 h 232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27029" h="2322792">
                <a:moveTo>
                  <a:pt x="269429" y="11853"/>
                </a:moveTo>
                <a:lnTo>
                  <a:pt x="269429" y="11853"/>
                </a:lnTo>
                <a:cubicBezTo>
                  <a:pt x="208469" y="14624"/>
                  <a:pt x="130884" y="-21398"/>
                  <a:pt x="86549" y="20166"/>
                </a:cubicBezTo>
                <a:cubicBezTo>
                  <a:pt x="42215" y="61730"/>
                  <a:pt x="-14589" y="71428"/>
                  <a:pt x="3422" y="261235"/>
                </a:cubicBezTo>
                <a:cubicBezTo>
                  <a:pt x="21433" y="451042"/>
                  <a:pt x="139196" y="893003"/>
                  <a:pt x="194614" y="1159010"/>
                </a:cubicBezTo>
                <a:cubicBezTo>
                  <a:pt x="250032" y="1425017"/>
                  <a:pt x="306836" y="1704879"/>
                  <a:pt x="335931" y="1857279"/>
                </a:cubicBezTo>
                <a:cubicBezTo>
                  <a:pt x="365026" y="2009679"/>
                  <a:pt x="362255" y="2031846"/>
                  <a:pt x="369182" y="2073410"/>
                </a:cubicBezTo>
                <a:cubicBezTo>
                  <a:pt x="376109" y="2114974"/>
                  <a:pt x="375016" y="2095508"/>
                  <a:pt x="377494" y="2106661"/>
                </a:cubicBezTo>
                <a:cubicBezTo>
                  <a:pt x="380559" y="2120453"/>
                  <a:pt x="374723" y="2127442"/>
                  <a:pt x="385807" y="2148224"/>
                </a:cubicBezTo>
                <a:cubicBezTo>
                  <a:pt x="396891" y="2169006"/>
                  <a:pt x="423214" y="2210570"/>
                  <a:pt x="443996" y="2231352"/>
                </a:cubicBezTo>
                <a:cubicBezTo>
                  <a:pt x="464778" y="2252134"/>
                  <a:pt x="492829" y="2263099"/>
                  <a:pt x="510498" y="2272915"/>
                </a:cubicBezTo>
                <a:cubicBezTo>
                  <a:pt x="524622" y="2280761"/>
                  <a:pt x="537061" y="2291852"/>
                  <a:pt x="552062" y="2297853"/>
                </a:cubicBezTo>
                <a:cubicBezTo>
                  <a:pt x="565180" y="2303100"/>
                  <a:pt x="579918" y="2302739"/>
                  <a:pt x="593625" y="2306166"/>
                </a:cubicBezTo>
                <a:cubicBezTo>
                  <a:pt x="628156" y="2314799"/>
                  <a:pt x="622226" y="2322676"/>
                  <a:pt x="668440" y="2322792"/>
                </a:cubicBezTo>
                <a:lnTo>
                  <a:pt x="3927029" y="232279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Vrije vorm: vorm 47">
            <a:extLst>
              <a:ext uri="{FF2B5EF4-FFF2-40B4-BE49-F238E27FC236}">
                <a16:creationId xmlns:a16="http://schemas.microsoft.com/office/drawing/2014/main" id="{9EC4E1FD-B876-4B97-AB4E-54AB8E2BBA5A}"/>
              </a:ext>
            </a:extLst>
          </p:cNvPr>
          <p:cNvSpPr/>
          <p:nvPr/>
        </p:nvSpPr>
        <p:spPr>
          <a:xfrm>
            <a:off x="1271413" y="3428997"/>
            <a:ext cx="415636" cy="1658392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11C127D6-7C27-4FCA-BFA2-A6E0BBC08C86}"/>
              </a:ext>
            </a:extLst>
          </p:cNvPr>
          <p:cNvSpPr/>
          <p:nvPr/>
        </p:nvSpPr>
        <p:spPr>
          <a:xfrm rot="5400000">
            <a:off x="5009029" y="3755210"/>
            <a:ext cx="781835" cy="1123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Vrije vorm: vorm 49">
            <a:extLst>
              <a:ext uri="{FF2B5EF4-FFF2-40B4-BE49-F238E27FC236}">
                <a16:creationId xmlns:a16="http://schemas.microsoft.com/office/drawing/2014/main" id="{B95C47D7-5158-4FBE-B290-BBB62437FFC4}"/>
              </a:ext>
            </a:extLst>
          </p:cNvPr>
          <p:cNvSpPr/>
          <p:nvPr/>
        </p:nvSpPr>
        <p:spPr>
          <a:xfrm rot="5400000">
            <a:off x="5441349" y="4010036"/>
            <a:ext cx="658372" cy="537275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t 50">
                <a:extLst>
                  <a:ext uri="{FF2B5EF4-FFF2-40B4-BE49-F238E27FC236}">
                    <a16:creationId xmlns:a16="http://schemas.microsoft.com/office/drawing/2014/main" id="{8949606C-6744-4ABB-8614-3D3E96268C1D}"/>
                  </a:ext>
                </a:extLst>
              </p14:cNvPr>
              <p14:cNvContentPartPr/>
              <p14:nvPr/>
            </p14:nvContentPartPr>
            <p14:xfrm>
              <a:off x="3456817" y="5239538"/>
              <a:ext cx="1056010" cy="510405"/>
            </p14:xfrm>
          </p:contentPart>
        </mc:Choice>
        <mc:Fallback xmlns="">
          <p:pic>
            <p:nvPicPr>
              <p:cNvPr id="51" name="Inkt 50">
                <a:extLst>
                  <a:ext uri="{FF2B5EF4-FFF2-40B4-BE49-F238E27FC236}">
                    <a16:creationId xmlns:a16="http://schemas.microsoft.com/office/drawing/2014/main" id="{8949606C-6744-4ABB-8614-3D3E96268C1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48893" y="5231619"/>
                <a:ext cx="1071497" cy="525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t 51">
                <a:extLst>
                  <a:ext uri="{FF2B5EF4-FFF2-40B4-BE49-F238E27FC236}">
                    <a16:creationId xmlns:a16="http://schemas.microsoft.com/office/drawing/2014/main" id="{0F58C0E3-07A6-4400-B61B-4FC35E91AAFA}"/>
                  </a:ext>
                </a:extLst>
              </p14:cNvPr>
              <p14:cNvContentPartPr/>
              <p14:nvPr/>
            </p14:nvContentPartPr>
            <p14:xfrm>
              <a:off x="5067090" y="5537180"/>
              <a:ext cx="834216" cy="518699"/>
            </p14:xfrm>
          </p:contentPart>
        </mc:Choice>
        <mc:Fallback xmlns="">
          <p:pic>
            <p:nvPicPr>
              <p:cNvPr id="52" name="Inkt 51">
                <a:extLst>
                  <a:ext uri="{FF2B5EF4-FFF2-40B4-BE49-F238E27FC236}">
                    <a16:creationId xmlns:a16="http://schemas.microsoft.com/office/drawing/2014/main" id="{0F58C0E3-07A6-4400-B61B-4FC35E91AAF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9166" y="5529261"/>
                <a:ext cx="849704" cy="534177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Vrije vorm: vorm 52">
            <a:extLst>
              <a:ext uri="{FF2B5EF4-FFF2-40B4-BE49-F238E27FC236}">
                <a16:creationId xmlns:a16="http://schemas.microsoft.com/office/drawing/2014/main" id="{1179FF41-5059-40EB-9861-DC1287273AC5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4" name="Inkt 53">
                <a:extLst>
                  <a:ext uri="{FF2B5EF4-FFF2-40B4-BE49-F238E27FC236}">
                    <a16:creationId xmlns:a16="http://schemas.microsoft.com/office/drawing/2014/main" id="{B0FCE142-8BBE-476D-B479-BB27DC48D9DB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54" name="Inkt 53">
                <a:extLst>
                  <a:ext uri="{FF2B5EF4-FFF2-40B4-BE49-F238E27FC236}">
                    <a16:creationId xmlns:a16="http://schemas.microsoft.com/office/drawing/2014/main" id="{B0FCE142-8BBE-476D-B479-BB27DC48D9D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F58DF145-CD73-4436-AB4F-266A94D6EC46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Vrije vorm: vorm 55">
            <a:extLst>
              <a:ext uri="{FF2B5EF4-FFF2-40B4-BE49-F238E27FC236}">
                <a16:creationId xmlns:a16="http://schemas.microsoft.com/office/drawing/2014/main" id="{64C97C28-449C-44DA-BECD-DEC3C983CFE9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7" name="Inkt 56">
                <a:extLst>
                  <a:ext uri="{FF2B5EF4-FFF2-40B4-BE49-F238E27FC236}">
                    <a16:creationId xmlns:a16="http://schemas.microsoft.com/office/drawing/2014/main" id="{CC347081-DA36-4CBF-9E87-F40E2E5DA942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57" name="Inkt 56">
                <a:extLst>
                  <a:ext uri="{FF2B5EF4-FFF2-40B4-BE49-F238E27FC236}">
                    <a16:creationId xmlns:a16="http://schemas.microsoft.com/office/drawing/2014/main" id="{CC347081-DA36-4CBF-9E87-F40E2E5DA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ep 57">
            <a:extLst>
              <a:ext uri="{FF2B5EF4-FFF2-40B4-BE49-F238E27FC236}">
                <a16:creationId xmlns:a16="http://schemas.microsoft.com/office/drawing/2014/main" id="{0DD73210-36D0-40B7-8B6A-62518DD3844D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F0B3ADB3-5803-4848-ABE6-35F300241366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9C71946C-0B40-44A6-A950-5955A7073254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C44F271F-7BD6-4093-AF1F-6F5AD20B062D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9F52C7B3-614E-4BA7-8538-73DB8F181F60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E54E1181-EC12-41BB-B9C0-0D10FFA0B707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4" name="Inkt 63">
                  <a:extLst>
                    <a:ext uri="{FF2B5EF4-FFF2-40B4-BE49-F238E27FC236}">
                      <a16:creationId xmlns:a16="http://schemas.microsoft.com/office/drawing/2014/main" id="{7BCAA618-C760-4BA1-929D-70FC2FE612ED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2944318B-2087-4CF1-9CA9-A0E7DDFC6214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DA290EA8-2552-469E-A24E-D0B303062883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7" name="Inkt 66">
                  <a:extLst>
                    <a:ext uri="{FF2B5EF4-FFF2-40B4-BE49-F238E27FC236}">
                      <a16:creationId xmlns:a16="http://schemas.microsoft.com/office/drawing/2014/main" id="{BC2644F5-B0E7-4672-87D2-049AF0CDC035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8" name="Inkt 67">
                <a:extLst>
                  <a:ext uri="{FF2B5EF4-FFF2-40B4-BE49-F238E27FC236}">
                    <a16:creationId xmlns:a16="http://schemas.microsoft.com/office/drawing/2014/main" id="{6007A631-E00A-41C5-AF0A-0F7B99A98D9E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68" name="Inkt 67">
                <a:extLst>
                  <a:ext uri="{FF2B5EF4-FFF2-40B4-BE49-F238E27FC236}">
                    <a16:creationId xmlns:a16="http://schemas.microsoft.com/office/drawing/2014/main" id="{6007A631-E00A-41C5-AF0A-0F7B99A98D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9" name="Inkt 68">
                <a:extLst>
                  <a:ext uri="{FF2B5EF4-FFF2-40B4-BE49-F238E27FC236}">
                    <a16:creationId xmlns:a16="http://schemas.microsoft.com/office/drawing/2014/main" id="{1D384557-49AC-4E1F-AFD5-8DC204C17964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69" name="Inkt 68">
                <a:extLst>
                  <a:ext uri="{FF2B5EF4-FFF2-40B4-BE49-F238E27FC236}">
                    <a16:creationId xmlns:a16="http://schemas.microsoft.com/office/drawing/2014/main" id="{1D384557-49AC-4E1F-AFD5-8DC204C1796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E799FDD2-3597-4D58-9DB7-3C536DA23741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1" name="Inkt 70">
                <a:extLst>
                  <a:ext uri="{FF2B5EF4-FFF2-40B4-BE49-F238E27FC236}">
                    <a16:creationId xmlns:a16="http://schemas.microsoft.com/office/drawing/2014/main" id="{16394BE3-B8FD-49EA-994C-C476DE7922B0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71" name="Inkt 70">
                <a:extLst>
                  <a:ext uri="{FF2B5EF4-FFF2-40B4-BE49-F238E27FC236}">
                    <a16:creationId xmlns:a16="http://schemas.microsoft.com/office/drawing/2014/main" id="{16394BE3-B8FD-49EA-994C-C476DE7922B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72" name="Vrije vorm: vorm 71">
            <a:extLst>
              <a:ext uri="{FF2B5EF4-FFF2-40B4-BE49-F238E27FC236}">
                <a16:creationId xmlns:a16="http://schemas.microsoft.com/office/drawing/2014/main" id="{6918D9C2-6B86-4521-A917-CC03958CB1BC}"/>
              </a:ext>
            </a:extLst>
          </p:cNvPr>
          <p:cNvSpPr/>
          <p:nvPr/>
        </p:nvSpPr>
        <p:spPr>
          <a:xfrm>
            <a:off x="5230572" y="6207668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Vrije vorm: vorm 72">
            <a:extLst>
              <a:ext uri="{FF2B5EF4-FFF2-40B4-BE49-F238E27FC236}">
                <a16:creationId xmlns:a16="http://schemas.microsoft.com/office/drawing/2014/main" id="{10417E43-1CB9-4542-9470-9DC68A5236E6}"/>
              </a:ext>
            </a:extLst>
          </p:cNvPr>
          <p:cNvSpPr/>
          <p:nvPr/>
        </p:nvSpPr>
        <p:spPr>
          <a:xfrm>
            <a:off x="3662089" y="623520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49E6521F-6647-4CCD-A5A6-9367709B8B4C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: vorm 74">
            <a:extLst>
              <a:ext uri="{FF2B5EF4-FFF2-40B4-BE49-F238E27FC236}">
                <a16:creationId xmlns:a16="http://schemas.microsoft.com/office/drawing/2014/main" id="{B28BD067-BA49-4287-A67B-F71BC3C5D8B9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6" name="Inkt 75">
                <a:extLst>
                  <a:ext uri="{FF2B5EF4-FFF2-40B4-BE49-F238E27FC236}">
                    <a16:creationId xmlns:a16="http://schemas.microsoft.com/office/drawing/2014/main" id="{29EFC996-410E-48DB-8733-C4CFBD0E749A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76" name="Inkt 75">
                <a:extLst>
                  <a:ext uri="{FF2B5EF4-FFF2-40B4-BE49-F238E27FC236}">
                    <a16:creationId xmlns:a16="http://schemas.microsoft.com/office/drawing/2014/main" id="{29EFC996-410E-48DB-8733-C4CFBD0E749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7" name="Inkt 76">
                <a:extLst>
                  <a:ext uri="{FF2B5EF4-FFF2-40B4-BE49-F238E27FC236}">
                    <a16:creationId xmlns:a16="http://schemas.microsoft.com/office/drawing/2014/main" id="{82DB50D6-4D8A-4DD5-AA63-F7B3282F3959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77" name="Inkt 76">
                <a:extLst>
                  <a:ext uri="{FF2B5EF4-FFF2-40B4-BE49-F238E27FC236}">
                    <a16:creationId xmlns:a16="http://schemas.microsoft.com/office/drawing/2014/main" id="{82DB50D6-4D8A-4DD5-AA63-F7B3282F39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8" name="Inkt 77">
                <a:extLst>
                  <a:ext uri="{FF2B5EF4-FFF2-40B4-BE49-F238E27FC236}">
                    <a16:creationId xmlns:a16="http://schemas.microsoft.com/office/drawing/2014/main" id="{B8DABEF6-4D4C-4246-ACDF-1DC6EA2670BD}"/>
                  </a:ext>
                </a:extLst>
              </p14:cNvPr>
              <p14:cNvContentPartPr/>
              <p14:nvPr/>
            </p14:nvContentPartPr>
            <p14:xfrm>
              <a:off x="3687512" y="6168480"/>
              <a:ext cx="449263" cy="623887"/>
            </p14:xfrm>
          </p:contentPart>
        </mc:Choice>
        <mc:Fallback xmlns="">
          <p:pic>
            <p:nvPicPr>
              <p:cNvPr id="78" name="Inkt 77">
                <a:extLst>
                  <a:ext uri="{FF2B5EF4-FFF2-40B4-BE49-F238E27FC236}">
                    <a16:creationId xmlns:a16="http://schemas.microsoft.com/office/drawing/2014/main" id="{B8DABEF6-4D4C-4246-ACDF-1DC6EA2670B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74203" y="6155160"/>
                <a:ext cx="475881" cy="65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t 78">
                <a:extLst>
                  <a:ext uri="{FF2B5EF4-FFF2-40B4-BE49-F238E27FC236}">
                    <a16:creationId xmlns:a16="http://schemas.microsoft.com/office/drawing/2014/main" id="{FF7C17AE-BA47-4CED-8A9C-84B780AC43EF}"/>
                  </a:ext>
                </a:extLst>
              </p14:cNvPr>
              <p14:cNvContentPartPr/>
              <p14:nvPr/>
            </p14:nvContentPartPr>
            <p14:xfrm>
              <a:off x="5217130" y="6207373"/>
              <a:ext cx="503237" cy="546100"/>
            </p14:xfrm>
          </p:contentPart>
        </mc:Choice>
        <mc:Fallback xmlns="">
          <p:pic>
            <p:nvPicPr>
              <p:cNvPr id="79" name="Inkt 78">
                <a:extLst>
                  <a:ext uri="{FF2B5EF4-FFF2-40B4-BE49-F238E27FC236}">
                    <a16:creationId xmlns:a16="http://schemas.microsoft.com/office/drawing/2014/main" id="{FF7C17AE-BA47-4CED-8A9C-84B780AC43E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203821" y="6194062"/>
                <a:ext cx="529856" cy="572721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Vrije vorm: vorm 79">
            <a:extLst>
              <a:ext uri="{FF2B5EF4-FFF2-40B4-BE49-F238E27FC236}">
                <a16:creationId xmlns:a16="http://schemas.microsoft.com/office/drawing/2014/main" id="{8178CFC3-6CBD-4F0D-8791-4751A56711E9}"/>
              </a:ext>
            </a:extLst>
          </p:cNvPr>
          <p:cNvSpPr/>
          <p:nvPr/>
        </p:nvSpPr>
        <p:spPr>
          <a:xfrm>
            <a:off x="1798645" y="3268189"/>
            <a:ext cx="415636" cy="1819200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1" name="Inkt 80">
                <a:extLst>
                  <a:ext uri="{FF2B5EF4-FFF2-40B4-BE49-F238E27FC236}">
                    <a16:creationId xmlns:a16="http://schemas.microsoft.com/office/drawing/2014/main" id="{05B11099-7601-4B4B-93EF-190D9A92CD34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81" name="Inkt 80">
                <a:extLst>
                  <a:ext uri="{FF2B5EF4-FFF2-40B4-BE49-F238E27FC236}">
                    <a16:creationId xmlns:a16="http://schemas.microsoft.com/office/drawing/2014/main" id="{05B11099-7601-4B4B-93EF-190D9A92CD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8414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6  	elektriciteit omzetten in gas</a:t>
            </a:r>
            <a:br>
              <a:rPr lang="nl-NL" sz="3600"/>
            </a:br>
            <a:endParaRPr lang="nl-NL" sz="3600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0944D720-72FE-44C3-ADC2-EF7C9BA62B9E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878B0EEE-2844-4254-AB6F-6EEA9740EC0C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91DF012C-FA2E-4E3C-87F8-806F13F09EED}"/>
              </a:ext>
            </a:extLst>
          </p:cNvPr>
          <p:cNvSpPr/>
          <p:nvPr/>
        </p:nvSpPr>
        <p:spPr>
          <a:xfrm>
            <a:off x="6155696" y="4856573"/>
            <a:ext cx="506372" cy="416397"/>
          </a:xfrm>
          <a:custGeom>
            <a:avLst/>
            <a:gdLst>
              <a:gd name="connsiteX0" fmla="*/ 0 w 506372"/>
              <a:gd name="connsiteY0" fmla="*/ 25109 h 416397"/>
              <a:gd name="connsiteX1" fmla="*/ 0 w 506372"/>
              <a:gd name="connsiteY1" fmla="*/ 393380 h 416397"/>
              <a:gd name="connsiteX2" fmla="*/ 399657 w 506372"/>
              <a:gd name="connsiteY2" fmla="*/ 416397 h 416397"/>
              <a:gd name="connsiteX3" fmla="*/ 485448 w 506372"/>
              <a:gd name="connsiteY3" fmla="*/ 303405 h 416397"/>
              <a:gd name="connsiteX4" fmla="*/ 506372 w 506372"/>
              <a:gd name="connsiteY4" fmla="*/ 0 h 416397"/>
              <a:gd name="connsiteX5" fmla="*/ 0 w 506372"/>
              <a:gd name="connsiteY5" fmla="*/ 25109 h 41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372" h="416397">
                <a:moveTo>
                  <a:pt x="0" y="25109"/>
                </a:moveTo>
                <a:lnTo>
                  <a:pt x="0" y="393380"/>
                </a:lnTo>
                <a:lnTo>
                  <a:pt x="399657" y="416397"/>
                </a:lnTo>
                <a:lnTo>
                  <a:pt x="485448" y="303405"/>
                </a:lnTo>
                <a:lnTo>
                  <a:pt x="506372" y="0"/>
                </a:lnTo>
                <a:lnTo>
                  <a:pt x="0" y="2510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3B406A3B-BAD1-4B72-9C17-55F76B808ECF}"/>
              </a:ext>
            </a:extLst>
          </p:cNvPr>
          <p:cNvSpPr/>
          <p:nvPr/>
        </p:nvSpPr>
        <p:spPr>
          <a:xfrm>
            <a:off x="5324994" y="4676622"/>
            <a:ext cx="318052" cy="749097"/>
          </a:xfrm>
          <a:custGeom>
            <a:avLst/>
            <a:gdLst>
              <a:gd name="connsiteX0" fmla="*/ 79513 w 318052"/>
              <a:gd name="connsiteY0" fmla="*/ 0 h 749097"/>
              <a:gd name="connsiteX1" fmla="*/ 18832 w 318052"/>
              <a:gd name="connsiteY1" fmla="*/ 56497 h 749097"/>
              <a:gd name="connsiteX2" fmla="*/ 0 w 318052"/>
              <a:gd name="connsiteY2" fmla="*/ 677954 h 749097"/>
              <a:gd name="connsiteX3" fmla="*/ 43941 w 318052"/>
              <a:gd name="connsiteY3" fmla="*/ 723988 h 749097"/>
              <a:gd name="connsiteX4" fmla="*/ 209245 w 318052"/>
              <a:gd name="connsiteY4" fmla="*/ 749097 h 749097"/>
              <a:gd name="connsiteX5" fmla="*/ 307590 w 318052"/>
              <a:gd name="connsiteY5" fmla="*/ 734450 h 749097"/>
              <a:gd name="connsiteX6" fmla="*/ 318052 w 318052"/>
              <a:gd name="connsiteY6" fmla="*/ 35572 h 749097"/>
              <a:gd name="connsiteX7" fmla="*/ 79513 w 318052"/>
              <a:gd name="connsiteY7" fmla="*/ 0 h 7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52" h="749097">
                <a:moveTo>
                  <a:pt x="79513" y="0"/>
                </a:moveTo>
                <a:lnTo>
                  <a:pt x="18832" y="56497"/>
                </a:lnTo>
                <a:lnTo>
                  <a:pt x="0" y="677954"/>
                </a:lnTo>
                <a:lnTo>
                  <a:pt x="43941" y="723988"/>
                </a:lnTo>
                <a:lnTo>
                  <a:pt x="209245" y="749097"/>
                </a:lnTo>
                <a:lnTo>
                  <a:pt x="307590" y="734450"/>
                </a:lnTo>
                <a:lnTo>
                  <a:pt x="318052" y="35572"/>
                </a:lnTo>
                <a:lnTo>
                  <a:pt x="7951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33872050-688D-47E0-A1A7-D2E967DA89B5}"/>
              </a:ext>
            </a:extLst>
          </p:cNvPr>
          <p:cNvSpPr/>
          <p:nvPr/>
        </p:nvSpPr>
        <p:spPr>
          <a:xfrm>
            <a:off x="4236921" y="4821001"/>
            <a:ext cx="887198" cy="514743"/>
          </a:xfrm>
          <a:custGeom>
            <a:avLst/>
            <a:gdLst>
              <a:gd name="connsiteX0" fmla="*/ 0 w 887198"/>
              <a:gd name="connsiteY0" fmla="*/ 225985 h 514743"/>
              <a:gd name="connsiteX1" fmla="*/ 6277 w 887198"/>
              <a:gd name="connsiteY1" fmla="*/ 290851 h 514743"/>
              <a:gd name="connsiteX2" fmla="*/ 361993 w 887198"/>
              <a:gd name="connsiteY2" fmla="*/ 322237 h 514743"/>
              <a:gd name="connsiteX3" fmla="*/ 387103 w 887198"/>
              <a:gd name="connsiteY3" fmla="*/ 508465 h 514743"/>
              <a:gd name="connsiteX4" fmla="*/ 853719 w 887198"/>
              <a:gd name="connsiteY4" fmla="*/ 514743 h 514743"/>
              <a:gd name="connsiteX5" fmla="*/ 887198 w 887198"/>
              <a:gd name="connsiteY5" fmla="*/ 46034 h 514743"/>
              <a:gd name="connsiteX6" fmla="*/ 297127 w 887198"/>
              <a:gd name="connsiteY6" fmla="*/ 0 h 514743"/>
              <a:gd name="connsiteX7" fmla="*/ 324329 w 887198"/>
              <a:gd name="connsiteY7" fmla="*/ 259464 h 514743"/>
              <a:gd name="connsiteX8" fmla="*/ 0 w 887198"/>
              <a:gd name="connsiteY8" fmla="*/ 225985 h 51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198" h="514743">
                <a:moveTo>
                  <a:pt x="0" y="225985"/>
                </a:moveTo>
                <a:lnTo>
                  <a:pt x="6277" y="290851"/>
                </a:lnTo>
                <a:lnTo>
                  <a:pt x="361993" y="322237"/>
                </a:lnTo>
                <a:lnTo>
                  <a:pt x="387103" y="508465"/>
                </a:lnTo>
                <a:lnTo>
                  <a:pt x="853719" y="514743"/>
                </a:lnTo>
                <a:lnTo>
                  <a:pt x="887198" y="46034"/>
                </a:lnTo>
                <a:lnTo>
                  <a:pt x="297127" y="0"/>
                </a:lnTo>
                <a:lnTo>
                  <a:pt x="324329" y="259464"/>
                </a:lnTo>
                <a:lnTo>
                  <a:pt x="0" y="2259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68BB5A47-C805-440B-BFCD-BAC4844DFAA2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68BB5A47-C805-440B-BFCD-BAC4844DFA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8842D75B-6B74-4988-A2B7-F000DAE3AA66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8842D75B-6B74-4988-A2B7-F000DAE3AA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FC7049CE-4B09-4D2D-8056-9C30D13D11FA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6A10C67-4A74-49B3-B1F1-A885EEA0ADE2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420BDAA-2FE6-4013-869F-856B3DAD09CC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1B4769E1-E8B0-4E7A-A01F-23528B8B6CAD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BEA88073-7F3B-4177-BE2B-D1B35EFE1EB1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E78AF8BA-0793-4D4A-888E-09ED0B4B1254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F285E77-6C8A-40B2-B53C-4D611F33F7F3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A7FA493C-DE6B-4F3A-BA1C-59EB540B64FD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58C4082F-5FB5-4EA0-AD62-D8F84BF24593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893DEFD5-8B54-4105-8278-DF3A87EC9B89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9CAFBDE-C699-4E02-A74E-38BF4224145C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DB9893F-7487-4526-8E6C-5899AD616596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8CD094D-1128-45FF-96D1-306DE530D59F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60159B1-9FF0-41FD-869A-6C1F0B253779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019B5B5A-149B-4CCF-BB84-7101BE9F4493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E2D1C131-4B45-4555-A4C6-15C3DCDACC28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9A23D277-7886-4349-8F91-DBDA4F9BAD62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F6AE1FCB-0F01-4F93-87BE-EC68F5A3D069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E95469F9-338A-4C89-8E51-EEAFDE421DA4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F5638FD-07B1-4A56-9879-33CF604CB29B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F36A1357-D12B-433E-903C-4D7CAB53A5CE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1AACDB4-AEC3-43A8-A636-97EC9E09B2BB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1DFC38F7-920A-4944-8DDC-6D2F6F81E1F3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94E38B2C-825B-4020-898C-B8530DA46D18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94E38B2C-825B-4020-898C-B8530DA46D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Inkt 33">
                <a:extLst>
                  <a:ext uri="{FF2B5EF4-FFF2-40B4-BE49-F238E27FC236}">
                    <a16:creationId xmlns:a16="http://schemas.microsoft.com/office/drawing/2014/main" id="{3914EC55-7B12-48BF-9D7D-7C7041A3F208}"/>
                  </a:ext>
                </a:extLst>
              </p14:cNvPr>
              <p14:cNvContentPartPr/>
              <p14:nvPr/>
            </p14:nvContentPartPr>
            <p14:xfrm flipH="1">
              <a:off x="4177902" y="4719841"/>
              <a:ext cx="961404" cy="630026"/>
            </p14:xfrm>
          </p:contentPart>
        </mc:Choice>
        <mc:Fallback xmlns="">
          <p:pic>
            <p:nvPicPr>
              <p:cNvPr id="34" name="Inkt 33">
                <a:extLst>
                  <a:ext uri="{FF2B5EF4-FFF2-40B4-BE49-F238E27FC236}">
                    <a16:creationId xmlns:a16="http://schemas.microsoft.com/office/drawing/2014/main" id="{3914EC55-7B12-48BF-9D7D-7C7041A3F20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flipH="1">
                <a:off x="4169980" y="4711925"/>
                <a:ext cx="976887" cy="645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E02F0936-0899-4260-B3B8-E1847D256124}"/>
                  </a:ext>
                </a:extLst>
              </p14:cNvPr>
              <p14:cNvContentPartPr/>
              <p14:nvPr/>
            </p14:nvContentPartPr>
            <p14:xfrm>
              <a:off x="5321756" y="4636391"/>
              <a:ext cx="332020" cy="793434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E02F0936-0899-4260-B3B8-E1847D25612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13834" y="4628471"/>
                <a:ext cx="347505" cy="808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E2A49521-65CD-4FD3-9427-2C1DFBE15199}"/>
                  </a:ext>
                </a:extLst>
              </p14:cNvPr>
              <p14:cNvContentPartPr/>
              <p14:nvPr/>
            </p14:nvContentPartPr>
            <p14:xfrm>
              <a:off x="5825682" y="4421936"/>
              <a:ext cx="1048719" cy="1000273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E2A49521-65CD-4FD3-9427-2C1DFBE1519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17762" y="4414017"/>
                <a:ext cx="1064200" cy="101575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B14893EC-8AF3-4951-854D-024F56EB809F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72A21A4E-1F07-4847-888B-80B828C19988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72A21A4E-1F07-4847-888B-80B828C1998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ep 39">
            <a:extLst>
              <a:ext uri="{FF2B5EF4-FFF2-40B4-BE49-F238E27FC236}">
                <a16:creationId xmlns:a16="http://schemas.microsoft.com/office/drawing/2014/main" id="{8BACD1CA-A644-4824-8CCB-F4A314E53177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4C5ABA7E-0F32-4782-BB08-52F4423560A1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2" name="Inkt 41">
                  <a:extLst>
                    <a:ext uri="{FF2B5EF4-FFF2-40B4-BE49-F238E27FC236}">
                      <a16:creationId xmlns:a16="http://schemas.microsoft.com/office/drawing/2014/main" id="{97984849-79AE-43CE-BA97-0ADB26492F7F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3415B43-603D-4636-A53A-61F51ACBB6C9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FCB92B7-D74A-4DA8-80DB-6D4BE28179F2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Inkt 44">
                  <a:extLst>
                    <a:ext uri="{FF2B5EF4-FFF2-40B4-BE49-F238E27FC236}">
                      <a16:creationId xmlns:a16="http://schemas.microsoft.com/office/drawing/2014/main" id="{BD5A6A86-FC66-469F-A05C-0F7FA89BED73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2075945C-FB87-49F9-8A08-7897C5003253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934CD4AC-9C02-4C02-A0D0-1F4BE9A5466A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8" name="Inkt 47">
                  <a:extLst>
                    <a:ext uri="{FF2B5EF4-FFF2-40B4-BE49-F238E27FC236}">
                      <a16:creationId xmlns:a16="http://schemas.microsoft.com/office/drawing/2014/main" id="{E3EBBFB6-0733-4A9F-A55D-8AF4FCA66127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F87290F5-AEAB-418B-8D44-A35D1CA8D2D5}"/>
              </a:ext>
            </a:extLst>
          </p:cNvPr>
          <p:cNvSpPr/>
          <p:nvPr/>
        </p:nvSpPr>
        <p:spPr>
          <a:xfrm>
            <a:off x="312459" y="2764597"/>
            <a:ext cx="3927029" cy="2322792"/>
          </a:xfrm>
          <a:custGeom>
            <a:avLst/>
            <a:gdLst>
              <a:gd name="connsiteX0" fmla="*/ 266142 w 3923742"/>
              <a:gd name="connsiteY0" fmla="*/ 1273 h 2312212"/>
              <a:gd name="connsiteX1" fmla="*/ 266142 w 3923742"/>
              <a:gd name="connsiteY1" fmla="*/ 1273 h 2312212"/>
              <a:gd name="connsiteX2" fmla="*/ 83262 w 3923742"/>
              <a:gd name="connsiteY2" fmla="*/ 9586 h 2312212"/>
              <a:gd name="connsiteX3" fmla="*/ 66636 w 3923742"/>
              <a:gd name="connsiteY3" fmla="*/ 59462 h 2312212"/>
              <a:gd name="connsiteX4" fmla="*/ 58324 w 3923742"/>
              <a:gd name="connsiteY4" fmla="*/ 84401 h 2312212"/>
              <a:gd name="connsiteX5" fmla="*/ 50011 w 3923742"/>
              <a:gd name="connsiteY5" fmla="*/ 109339 h 2312212"/>
              <a:gd name="connsiteX6" fmla="*/ 41698 w 3923742"/>
              <a:gd name="connsiteY6" fmla="*/ 150902 h 2312212"/>
              <a:gd name="connsiteX7" fmla="*/ 25073 w 3923742"/>
              <a:gd name="connsiteY7" fmla="*/ 175841 h 2312212"/>
              <a:gd name="connsiteX8" fmla="*/ 16760 w 3923742"/>
              <a:gd name="connsiteY8" fmla="*/ 217404 h 2312212"/>
              <a:gd name="connsiteX9" fmla="*/ 135 w 3923742"/>
              <a:gd name="connsiteY9" fmla="*/ 250655 h 2312212"/>
              <a:gd name="connsiteX10" fmla="*/ 16760 w 3923742"/>
              <a:gd name="connsiteY10" fmla="*/ 367033 h 2312212"/>
              <a:gd name="connsiteX11" fmla="*/ 33386 w 3923742"/>
              <a:gd name="connsiteY11" fmla="*/ 400284 h 2312212"/>
              <a:gd name="connsiteX12" fmla="*/ 58324 w 3923742"/>
              <a:gd name="connsiteY12" fmla="*/ 500037 h 2312212"/>
              <a:gd name="connsiteX13" fmla="*/ 74949 w 3923742"/>
              <a:gd name="connsiteY13" fmla="*/ 558226 h 2312212"/>
              <a:gd name="connsiteX14" fmla="*/ 91575 w 3923742"/>
              <a:gd name="connsiteY14" fmla="*/ 583164 h 2312212"/>
              <a:gd name="connsiteX15" fmla="*/ 108200 w 3923742"/>
              <a:gd name="connsiteY15" fmla="*/ 674604 h 2312212"/>
              <a:gd name="connsiteX16" fmla="*/ 116513 w 3923742"/>
              <a:gd name="connsiteY16" fmla="*/ 724481 h 2312212"/>
              <a:gd name="connsiteX17" fmla="*/ 133138 w 3923742"/>
              <a:gd name="connsiteY17" fmla="*/ 757732 h 2312212"/>
              <a:gd name="connsiteX18" fmla="*/ 149764 w 3923742"/>
              <a:gd name="connsiteY18" fmla="*/ 807608 h 2312212"/>
              <a:gd name="connsiteX19" fmla="*/ 174702 w 3923742"/>
              <a:gd name="connsiteY19" fmla="*/ 890735 h 2312212"/>
              <a:gd name="connsiteX20" fmla="*/ 183015 w 3923742"/>
              <a:gd name="connsiteY20" fmla="*/ 1056990 h 2312212"/>
              <a:gd name="connsiteX21" fmla="*/ 191327 w 3923742"/>
              <a:gd name="connsiteY21" fmla="*/ 1148430 h 2312212"/>
              <a:gd name="connsiteX22" fmla="*/ 199640 w 3923742"/>
              <a:gd name="connsiteY22" fmla="*/ 1289746 h 2312212"/>
              <a:gd name="connsiteX23" fmla="*/ 224578 w 3923742"/>
              <a:gd name="connsiteY23" fmla="*/ 1364561 h 2312212"/>
              <a:gd name="connsiteX24" fmla="*/ 241204 w 3923742"/>
              <a:gd name="connsiteY24" fmla="*/ 1431062 h 2312212"/>
              <a:gd name="connsiteX25" fmla="*/ 257829 w 3923742"/>
              <a:gd name="connsiteY25" fmla="*/ 1514190 h 2312212"/>
              <a:gd name="connsiteX26" fmla="*/ 282767 w 3923742"/>
              <a:gd name="connsiteY26" fmla="*/ 1597317 h 2312212"/>
              <a:gd name="connsiteX27" fmla="*/ 299393 w 3923742"/>
              <a:gd name="connsiteY27" fmla="*/ 1705382 h 2312212"/>
              <a:gd name="connsiteX28" fmla="*/ 307706 w 3923742"/>
              <a:gd name="connsiteY28" fmla="*/ 1730321 h 2312212"/>
              <a:gd name="connsiteX29" fmla="*/ 324331 w 3923742"/>
              <a:gd name="connsiteY29" fmla="*/ 1788510 h 2312212"/>
              <a:gd name="connsiteX30" fmla="*/ 332644 w 3923742"/>
              <a:gd name="connsiteY30" fmla="*/ 1846699 h 2312212"/>
              <a:gd name="connsiteX31" fmla="*/ 349269 w 3923742"/>
              <a:gd name="connsiteY31" fmla="*/ 1871637 h 2312212"/>
              <a:gd name="connsiteX32" fmla="*/ 365895 w 3923742"/>
              <a:gd name="connsiteY32" fmla="*/ 2062830 h 2312212"/>
              <a:gd name="connsiteX33" fmla="*/ 374207 w 3923742"/>
              <a:gd name="connsiteY33" fmla="*/ 2096081 h 2312212"/>
              <a:gd name="connsiteX34" fmla="*/ 382520 w 3923742"/>
              <a:gd name="connsiteY34" fmla="*/ 2137644 h 2312212"/>
              <a:gd name="connsiteX35" fmla="*/ 407458 w 3923742"/>
              <a:gd name="connsiteY35" fmla="*/ 2154270 h 2312212"/>
              <a:gd name="connsiteX36" fmla="*/ 424084 w 3923742"/>
              <a:gd name="connsiteY36" fmla="*/ 2170895 h 2312212"/>
              <a:gd name="connsiteX37" fmla="*/ 440709 w 3923742"/>
              <a:gd name="connsiteY37" fmla="*/ 2220772 h 2312212"/>
              <a:gd name="connsiteX38" fmla="*/ 507211 w 3923742"/>
              <a:gd name="connsiteY38" fmla="*/ 2262335 h 2312212"/>
              <a:gd name="connsiteX39" fmla="*/ 548775 w 3923742"/>
              <a:gd name="connsiteY39" fmla="*/ 2287273 h 2312212"/>
              <a:gd name="connsiteX40" fmla="*/ 590338 w 3923742"/>
              <a:gd name="connsiteY40" fmla="*/ 2295586 h 2312212"/>
              <a:gd name="connsiteX41" fmla="*/ 665153 w 3923742"/>
              <a:gd name="connsiteY41" fmla="*/ 2312212 h 2312212"/>
              <a:gd name="connsiteX42" fmla="*/ 3923742 w 3923742"/>
              <a:gd name="connsiteY42" fmla="*/ 2312212 h 2312212"/>
              <a:gd name="connsiteX0" fmla="*/ 266175 w 3923775"/>
              <a:gd name="connsiteY0" fmla="*/ 1273 h 2312212"/>
              <a:gd name="connsiteX1" fmla="*/ 266175 w 3923775"/>
              <a:gd name="connsiteY1" fmla="*/ 1273 h 2312212"/>
              <a:gd name="connsiteX2" fmla="*/ 83295 w 3923775"/>
              <a:gd name="connsiteY2" fmla="*/ 9586 h 2312212"/>
              <a:gd name="connsiteX3" fmla="*/ 66669 w 3923775"/>
              <a:gd name="connsiteY3" fmla="*/ 59462 h 2312212"/>
              <a:gd name="connsiteX4" fmla="*/ 58357 w 3923775"/>
              <a:gd name="connsiteY4" fmla="*/ 84401 h 2312212"/>
              <a:gd name="connsiteX5" fmla="*/ 50044 w 3923775"/>
              <a:gd name="connsiteY5" fmla="*/ 109339 h 2312212"/>
              <a:gd name="connsiteX6" fmla="*/ 41731 w 3923775"/>
              <a:gd name="connsiteY6" fmla="*/ 150902 h 2312212"/>
              <a:gd name="connsiteX7" fmla="*/ 25106 w 3923775"/>
              <a:gd name="connsiteY7" fmla="*/ 175841 h 2312212"/>
              <a:gd name="connsiteX8" fmla="*/ 168 w 3923775"/>
              <a:gd name="connsiteY8" fmla="*/ 250655 h 2312212"/>
              <a:gd name="connsiteX9" fmla="*/ 16793 w 3923775"/>
              <a:gd name="connsiteY9" fmla="*/ 367033 h 2312212"/>
              <a:gd name="connsiteX10" fmla="*/ 33419 w 3923775"/>
              <a:gd name="connsiteY10" fmla="*/ 400284 h 2312212"/>
              <a:gd name="connsiteX11" fmla="*/ 58357 w 3923775"/>
              <a:gd name="connsiteY11" fmla="*/ 500037 h 2312212"/>
              <a:gd name="connsiteX12" fmla="*/ 74982 w 3923775"/>
              <a:gd name="connsiteY12" fmla="*/ 558226 h 2312212"/>
              <a:gd name="connsiteX13" fmla="*/ 91608 w 3923775"/>
              <a:gd name="connsiteY13" fmla="*/ 583164 h 2312212"/>
              <a:gd name="connsiteX14" fmla="*/ 108233 w 3923775"/>
              <a:gd name="connsiteY14" fmla="*/ 674604 h 2312212"/>
              <a:gd name="connsiteX15" fmla="*/ 116546 w 3923775"/>
              <a:gd name="connsiteY15" fmla="*/ 724481 h 2312212"/>
              <a:gd name="connsiteX16" fmla="*/ 133171 w 3923775"/>
              <a:gd name="connsiteY16" fmla="*/ 757732 h 2312212"/>
              <a:gd name="connsiteX17" fmla="*/ 149797 w 3923775"/>
              <a:gd name="connsiteY17" fmla="*/ 807608 h 2312212"/>
              <a:gd name="connsiteX18" fmla="*/ 174735 w 3923775"/>
              <a:gd name="connsiteY18" fmla="*/ 890735 h 2312212"/>
              <a:gd name="connsiteX19" fmla="*/ 183048 w 3923775"/>
              <a:gd name="connsiteY19" fmla="*/ 1056990 h 2312212"/>
              <a:gd name="connsiteX20" fmla="*/ 191360 w 3923775"/>
              <a:gd name="connsiteY20" fmla="*/ 1148430 h 2312212"/>
              <a:gd name="connsiteX21" fmla="*/ 199673 w 3923775"/>
              <a:gd name="connsiteY21" fmla="*/ 1289746 h 2312212"/>
              <a:gd name="connsiteX22" fmla="*/ 224611 w 3923775"/>
              <a:gd name="connsiteY22" fmla="*/ 1364561 h 2312212"/>
              <a:gd name="connsiteX23" fmla="*/ 241237 w 3923775"/>
              <a:gd name="connsiteY23" fmla="*/ 1431062 h 2312212"/>
              <a:gd name="connsiteX24" fmla="*/ 257862 w 3923775"/>
              <a:gd name="connsiteY24" fmla="*/ 1514190 h 2312212"/>
              <a:gd name="connsiteX25" fmla="*/ 282800 w 3923775"/>
              <a:gd name="connsiteY25" fmla="*/ 1597317 h 2312212"/>
              <a:gd name="connsiteX26" fmla="*/ 299426 w 3923775"/>
              <a:gd name="connsiteY26" fmla="*/ 1705382 h 2312212"/>
              <a:gd name="connsiteX27" fmla="*/ 307739 w 3923775"/>
              <a:gd name="connsiteY27" fmla="*/ 1730321 h 2312212"/>
              <a:gd name="connsiteX28" fmla="*/ 324364 w 3923775"/>
              <a:gd name="connsiteY28" fmla="*/ 1788510 h 2312212"/>
              <a:gd name="connsiteX29" fmla="*/ 332677 w 3923775"/>
              <a:gd name="connsiteY29" fmla="*/ 1846699 h 2312212"/>
              <a:gd name="connsiteX30" fmla="*/ 349302 w 3923775"/>
              <a:gd name="connsiteY30" fmla="*/ 1871637 h 2312212"/>
              <a:gd name="connsiteX31" fmla="*/ 365928 w 3923775"/>
              <a:gd name="connsiteY31" fmla="*/ 2062830 h 2312212"/>
              <a:gd name="connsiteX32" fmla="*/ 374240 w 3923775"/>
              <a:gd name="connsiteY32" fmla="*/ 2096081 h 2312212"/>
              <a:gd name="connsiteX33" fmla="*/ 382553 w 3923775"/>
              <a:gd name="connsiteY33" fmla="*/ 2137644 h 2312212"/>
              <a:gd name="connsiteX34" fmla="*/ 407491 w 3923775"/>
              <a:gd name="connsiteY34" fmla="*/ 2154270 h 2312212"/>
              <a:gd name="connsiteX35" fmla="*/ 424117 w 3923775"/>
              <a:gd name="connsiteY35" fmla="*/ 2170895 h 2312212"/>
              <a:gd name="connsiteX36" fmla="*/ 440742 w 3923775"/>
              <a:gd name="connsiteY36" fmla="*/ 2220772 h 2312212"/>
              <a:gd name="connsiteX37" fmla="*/ 507244 w 3923775"/>
              <a:gd name="connsiteY37" fmla="*/ 2262335 h 2312212"/>
              <a:gd name="connsiteX38" fmla="*/ 548808 w 3923775"/>
              <a:gd name="connsiteY38" fmla="*/ 2287273 h 2312212"/>
              <a:gd name="connsiteX39" fmla="*/ 590371 w 3923775"/>
              <a:gd name="connsiteY39" fmla="*/ 2295586 h 2312212"/>
              <a:gd name="connsiteX40" fmla="*/ 665186 w 3923775"/>
              <a:gd name="connsiteY40" fmla="*/ 2312212 h 2312212"/>
              <a:gd name="connsiteX41" fmla="*/ 3923775 w 3923775"/>
              <a:gd name="connsiteY41" fmla="*/ 2312212 h 2312212"/>
              <a:gd name="connsiteX0" fmla="*/ 266963 w 3924563"/>
              <a:gd name="connsiteY0" fmla="*/ 1273 h 2312212"/>
              <a:gd name="connsiteX1" fmla="*/ 266963 w 3924563"/>
              <a:gd name="connsiteY1" fmla="*/ 1273 h 2312212"/>
              <a:gd name="connsiteX2" fmla="*/ 84083 w 3924563"/>
              <a:gd name="connsiteY2" fmla="*/ 9586 h 2312212"/>
              <a:gd name="connsiteX3" fmla="*/ 67457 w 3924563"/>
              <a:gd name="connsiteY3" fmla="*/ 59462 h 2312212"/>
              <a:gd name="connsiteX4" fmla="*/ 59145 w 3924563"/>
              <a:gd name="connsiteY4" fmla="*/ 84401 h 2312212"/>
              <a:gd name="connsiteX5" fmla="*/ 50832 w 3924563"/>
              <a:gd name="connsiteY5" fmla="*/ 109339 h 2312212"/>
              <a:gd name="connsiteX6" fmla="*/ 42519 w 3924563"/>
              <a:gd name="connsiteY6" fmla="*/ 150902 h 2312212"/>
              <a:gd name="connsiteX7" fmla="*/ 956 w 3924563"/>
              <a:gd name="connsiteY7" fmla="*/ 250655 h 2312212"/>
              <a:gd name="connsiteX8" fmla="*/ 17581 w 3924563"/>
              <a:gd name="connsiteY8" fmla="*/ 367033 h 2312212"/>
              <a:gd name="connsiteX9" fmla="*/ 34207 w 3924563"/>
              <a:gd name="connsiteY9" fmla="*/ 400284 h 2312212"/>
              <a:gd name="connsiteX10" fmla="*/ 59145 w 3924563"/>
              <a:gd name="connsiteY10" fmla="*/ 500037 h 2312212"/>
              <a:gd name="connsiteX11" fmla="*/ 75770 w 3924563"/>
              <a:gd name="connsiteY11" fmla="*/ 558226 h 2312212"/>
              <a:gd name="connsiteX12" fmla="*/ 92396 w 3924563"/>
              <a:gd name="connsiteY12" fmla="*/ 583164 h 2312212"/>
              <a:gd name="connsiteX13" fmla="*/ 109021 w 3924563"/>
              <a:gd name="connsiteY13" fmla="*/ 674604 h 2312212"/>
              <a:gd name="connsiteX14" fmla="*/ 117334 w 3924563"/>
              <a:gd name="connsiteY14" fmla="*/ 724481 h 2312212"/>
              <a:gd name="connsiteX15" fmla="*/ 133959 w 3924563"/>
              <a:gd name="connsiteY15" fmla="*/ 757732 h 2312212"/>
              <a:gd name="connsiteX16" fmla="*/ 150585 w 3924563"/>
              <a:gd name="connsiteY16" fmla="*/ 807608 h 2312212"/>
              <a:gd name="connsiteX17" fmla="*/ 175523 w 3924563"/>
              <a:gd name="connsiteY17" fmla="*/ 890735 h 2312212"/>
              <a:gd name="connsiteX18" fmla="*/ 183836 w 3924563"/>
              <a:gd name="connsiteY18" fmla="*/ 1056990 h 2312212"/>
              <a:gd name="connsiteX19" fmla="*/ 192148 w 3924563"/>
              <a:gd name="connsiteY19" fmla="*/ 1148430 h 2312212"/>
              <a:gd name="connsiteX20" fmla="*/ 200461 w 3924563"/>
              <a:gd name="connsiteY20" fmla="*/ 1289746 h 2312212"/>
              <a:gd name="connsiteX21" fmla="*/ 225399 w 3924563"/>
              <a:gd name="connsiteY21" fmla="*/ 1364561 h 2312212"/>
              <a:gd name="connsiteX22" fmla="*/ 242025 w 3924563"/>
              <a:gd name="connsiteY22" fmla="*/ 1431062 h 2312212"/>
              <a:gd name="connsiteX23" fmla="*/ 258650 w 3924563"/>
              <a:gd name="connsiteY23" fmla="*/ 1514190 h 2312212"/>
              <a:gd name="connsiteX24" fmla="*/ 283588 w 3924563"/>
              <a:gd name="connsiteY24" fmla="*/ 1597317 h 2312212"/>
              <a:gd name="connsiteX25" fmla="*/ 300214 w 3924563"/>
              <a:gd name="connsiteY25" fmla="*/ 1705382 h 2312212"/>
              <a:gd name="connsiteX26" fmla="*/ 308527 w 3924563"/>
              <a:gd name="connsiteY26" fmla="*/ 1730321 h 2312212"/>
              <a:gd name="connsiteX27" fmla="*/ 325152 w 3924563"/>
              <a:gd name="connsiteY27" fmla="*/ 1788510 h 2312212"/>
              <a:gd name="connsiteX28" fmla="*/ 333465 w 3924563"/>
              <a:gd name="connsiteY28" fmla="*/ 1846699 h 2312212"/>
              <a:gd name="connsiteX29" fmla="*/ 350090 w 3924563"/>
              <a:gd name="connsiteY29" fmla="*/ 1871637 h 2312212"/>
              <a:gd name="connsiteX30" fmla="*/ 366716 w 3924563"/>
              <a:gd name="connsiteY30" fmla="*/ 2062830 h 2312212"/>
              <a:gd name="connsiteX31" fmla="*/ 375028 w 3924563"/>
              <a:gd name="connsiteY31" fmla="*/ 2096081 h 2312212"/>
              <a:gd name="connsiteX32" fmla="*/ 383341 w 3924563"/>
              <a:gd name="connsiteY32" fmla="*/ 2137644 h 2312212"/>
              <a:gd name="connsiteX33" fmla="*/ 408279 w 3924563"/>
              <a:gd name="connsiteY33" fmla="*/ 2154270 h 2312212"/>
              <a:gd name="connsiteX34" fmla="*/ 424905 w 3924563"/>
              <a:gd name="connsiteY34" fmla="*/ 2170895 h 2312212"/>
              <a:gd name="connsiteX35" fmla="*/ 441530 w 3924563"/>
              <a:gd name="connsiteY35" fmla="*/ 2220772 h 2312212"/>
              <a:gd name="connsiteX36" fmla="*/ 508032 w 3924563"/>
              <a:gd name="connsiteY36" fmla="*/ 2262335 h 2312212"/>
              <a:gd name="connsiteX37" fmla="*/ 549596 w 3924563"/>
              <a:gd name="connsiteY37" fmla="*/ 2287273 h 2312212"/>
              <a:gd name="connsiteX38" fmla="*/ 591159 w 3924563"/>
              <a:gd name="connsiteY38" fmla="*/ 2295586 h 2312212"/>
              <a:gd name="connsiteX39" fmla="*/ 665974 w 3924563"/>
              <a:gd name="connsiteY39" fmla="*/ 2312212 h 2312212"/>
              <a:gd name="connsiteX40" fmla="*/ 3924563 w 3924563"/>
              <a:gd name="connsiteY40" fmla="*/ 2312212 h 2312212"/>
              <a:gd name="connsiteX0" fmla="*/ 267449 w 3925049"/>
              <a:gd name="connsiteY0" fmla="*/ 1273 h 2312212"/>
              <a:gd name="connsiteX1" fmla="*/ 267449 w 3925049"/>
              <a:gd name="connsiteY1" fmla="*/ 1273 h 2312212"/>
              <a:gd name="connsiteX2" fmla="*/ 84569 w 3925049"/>
              <a:gd name="connsiteY2" fmla="*/ 9586 h 2312212"/>
              <a:gd name="connsiteX3" fmla="*/ 67943 w 3925049"/>
              <a:gd name="connsiteY3" fmla="*/ 59462 h 2312212"/>
              <a:gd name="connsiteX4" fmla="*/ 59631 w 3925049"/>
              <a:gd name="connsiteY4" fmla="*/ 84401 h 2312212"/>
              <a:gd name="connsiteX5" fmla="*/ 51318 w 3925049"/>
              <a:gd name="connsiteY5" fmla="*/ 109339 h 2312212"/>
              <a:gd name="connsiteX6" fmla="*/ 1442 w 3925049"/>
              <a:gd name="connsiteY6" fmla="*/ 250655 h 2312212"/>
              <a:gd name="connsiteX7" fmla="*/ 18067 w 3925049"/>
              <a:gd name="connsiteY7" fmla="*/ 367033 h 2312212"/>
              <a:gd name="connsiteX8" fmla="*/ 34693 w 3925049"/>
              <a:gd name="connsiteY8" fmla="*/ 400284 h 2312212"/>
              <a:gd name="connsiteX9" fmla="*/ 59631 w 3925049"/>
              <a:gd name="connsiteY9" fmla="*/ 500037 h 2312212"/>
              <a:gd name="connsiteX10" fmla="*/ 76256 w 3925049"/>
              <a:gd name="connsiteY10" fmla="*/ 558226 h 2312212"/>
              <a:gd name="connsiteX11" fmla="*/ 92882 w 3925049"/>
              <a:gd name="connsiteY11" fmla="*/ 583164 h 2312212"/>
              <a:gd name="connsiteX12" fmla="*/ 109507 w 3925049"/>
              <a:gd name="connsiteY12" fmla="*/ 674604 h 2312212"/>
              <a:gd name="connsiteX13" fmla="*/ 117820 w 3925049"/>
              <a:gd name="connsiteY13" fmla="*/ 724481 h 2312212"/>
              <a:gd name="connsiteX14" fmla="*/ 134445 w 3925049"/>
              <a:gd name="connsiteY14" fmla="*/ 757732 h 2312212"/>
              <a:gd name="connsiteX15" fmla="*/ 151071 w 3925049"/>
              <a:gd name="connsiteY15" fmla="*/ 807608 h 2312212"/>
              <a:gd name="connsiteX16" fmla="*/ 176009 w 3925049"/>
              <a:gd name="connsiteY16" fmla="*/ 890735 h 2312212"/>
              <a:gd name="connsiteX17" fmla="*/ 184322 w 3925049"/>
              <a:gd name="connsiteY17" fmla="*/ 1056990 h 2312212"/>
              <a:gd name="connsiteX18" fmla="*/ 192634 w 3925049"/>
              <a:gd name="connsiteY18" fmla="*/ 1148430 h 2312212"/>
              <a:gd name="connsiteX19" fmla="*/ 200947 w 3925049"/>
              <a:gd name="connsiteY19" fmla="*/ 1289746 h 2312212"/>
              <a:gd name="connsiteX20" fmla="*/ 225885 w 3925049"/>
              <a:gd name="connsiteY20" fmla="*/ 1364561 h 2312212"/>
              <a:gd name="connsiteX21" fmla="*/ 242511 w 3925049"/>
              <a:gd name="connsiteY21" fmla="*/ 1431062 h 2312212"/>
              <a:gd name="connsiteX22" fmla="*/ 259136 w 3925049"/>
              <a:gd name="connsiteY22" fmla="*/ 1514190 h 2312212"/>
              <a:gd name="connsiteX23" fmla="*/ 284074 w 3925049"/>
              <a:gd name="connsiteY23" fmla="*/ 1597317 h 2312212"/>
              <a:gd name="connsiteX24" fmla="*/ 300700 w 3925049"/>
              <a:gd name="connsiteY24" fmla="*/ 1705382 h 2312212"/>
              <a:gd name="connsiteX25" fmla="*/ 309013 w 3925049"/>
              <a:gd name="connsiteY25" fmla="*/ 1730321 h 2312212"/>
              <a:gd name="connsiteX26" fmla="*/ 325638 w 3925049"/>
              <a:gd name="connsiteY26" fmla="*/ 1788510 h 2312212"/>
              <a:gd name="connsiteX27" fmla="*/ 333951 w 3925049"/>
              <a:gd name="connsiteY27" fmla="*/ 1846699 h 2312212"/>
              <a:gd name="connsiteX28" fmla="*/ 350576 w 3925049"/>
              <a:gd name="connsiteY28" fmla="*/ 1871637 h 2312212"/>
              <a:gd name="connsiteX29" fmla="*/ 367202 w 3925049"/>
              <a:gd name="connsiteY29" fmla="*/ 2062830 h 2312212"/>
              <a:gd name="connsiteX30" fmla="*/ 375514 w 3925049"/>
              <a:gd name="connsiteY30" fmla="*/ 2096081 h 2312212"/>
              <a:gd name="connsiteX31" fmla="*/ 383827 w 3925049"/>
              <a:gd name="connsiteY31" fmla="*/ 2137644 h 2312212"/>
              <a:gd name="connsiteX32" fmla="*/ 408765 w 3925049"/>
              <a:gd name="connsiteY32" fmla="*/ 2154270 h 2312212"/>
              <a:gd name="connsiteX33" fmla="*/ 425391 w 3925049"/>
              <a:gd name="connsiteY33" fmla="*/ 2170895 h 2312212"/>
              <a:gd name="connsiteX34" fmla="*/ 442016 w 3925049"/>
              <a:gd name="connsiteY34" fmla="*/ 2220772 h 2312212"/>
              <a:gd name="connsiteX35" fmla="*/ 508518 w 3925049"/>
              <a:gd name="connsiteY35" fmla="*/ 2262335 h 2312212"/>
              <a:gd name="connsiteX36" fmla="*/ 550082 w 3925049"/>
              <a:gd name="connsiteY36" fmla="*/ 2287273 h 2312212"/>
              <a:gd name="connsiteX37" fmla="*/ 591645 w 3925049"/>
              <a:gd name="connsiteY37" fmla="*/ 2295586 h 2312212"/>
              <a:gd name="connsiteX38" fmla="*/ 666460 w 3925049"/>
              <a:gd name="connsiteY38" fmla="*/ 2312212 h 2312212"/>
              <a:gd name="connsiteX39" fmla="*/ 3925049 w 3925049"/>
              <a:gd name="connsiteY39" fmla="*/ 2312212 h 2312212"/>
              <a:gd name="connsiteX0" fmla="*/ 267964 w 3925564"/>
              <a:gd name="connsiteY0" fmla="*/ 1273 h 2312212"/>
              <a:gd name="connsiteX1" fmla="*/ 267964 w 3925564"/>
              <a:gd name="connsiteY1" fmla="*/ 1273 h 2312212"/>
              <a:gd name="connsiteX2" fmla="*/ 85084 w 3925564"/>
              <a:gd name="connsiteY2" fmla="*/ 9586 h 2312212"/>
              <a:gd name="connsiteX3" fmla="*/ 68458 w 3925564"/>
              <a:gd name="connsiteY3" fmla="*/ 59462 h 2312212"/>
              <a:gd name="connsiteX4" fmla="*/ 60146 w 3925564"/>
              <a:gd name="connsiteY4" fmla="*/ 84401 h 2312212"/>
              <a:gd name="connsiteX5" fmla="*/ 1957 w 3925564"/>
              <a:gd name="connsiteY5" fmla="*/ 250655 h 2312212"/>
              <a:gd name="connsiteX6" fmla="*/ 18582 w 3925564"/>
              <a:gd name="connsiteY6" fmla="*/ 367033 h 2312212"/>
              <a:gd name="connsiteX7" fmla="*/ 35208 w 3925564"/>
              <a:gd name="connsiteY7" fmla="*/ 400284 h 2312212"/>
              <a:gd name="connsiteX8" fmla="*/ 60146 w 3925564"/>
              <a:gd name="connsiteY8" fmla="*/ 500037 h 2312212"/>
              <a:gd name="connsiteX9" fmla="*/ 76771 w 3925564"/>
              <a:gd name="connsiteY9" fmla="*/ 558226 h 2312212"/>
              <a:gd name="connsiteX10" fmla="*/ 93397 w 3925564"/>
              <a:gd name="connsiteY10" fmla="*/ 583164 h 2312212"/>
              <a:gd name="connsiteX11" fmla="*/ 110022 w 3925564"/>
              <a:gd name="connsiteY11" fmla="*/ 674604 h 2312212"/>
              <a:gd name="connsiteX12" fmla="*/ 118335 w 3925564"/>
              <a:gd name="connsiteY12" fmla="*/ 724481 h 2312212"/>
              <a:gd name="connsiteX13" fmla="*/ 134960 w 3925564"/>
              <a:gd name="connsiteY13" fmla="*/ 757732 h 2312212"/>
              <a:gd name="connsiteX14" fmla="*/ 151586 w 3925564"/>
              <a:gd name="connsiteY14" fmla="*/ 807608 h 2312212"/>
              <a:gd name="connsiteX15" fmla="*/ 176524 w 3925564"/>
              <a:gd name="connsiteY15" fmla="*/ 890735 h 2312212"/>
              <a:gd name="connsiteX16" fmla="*/ 184837 w 3925564"/>
              <a:gd name="connsiteY16" fmla="*/ 1056990 h 2312212"/>
              <a:gd name="connsiteX17" fmla="*/ 193149 w 3925564"/>
              <a:gd name="connsiteY17" fmla="*/ 1148430 h 2312212"/>
              <a:gd name="connsiteX18" fmla="*/ 201462 w 3925564"/>
              <a:gd name="connsiteY18" fmla="*/ 1289746 h 2312212"/>
              <a:gd name="connsiteX19" fmla="*/ 226400 w 3925564"/>
              <a:gd name="connsiteY19" fmla="*/ 1364561 h 2312212"/>
              <a:gd name="connsiteX20" fmla="*/ 243026 w 3925564"/>
              <a:gd name="connsiteY20" fmla="*/ 1431062 h 2312212"/>
              <a:gd name="connsiteX21" fmla="*/ 259651 w 3925564"/>
              <a:gd name="connsiteY21" fmla="*/ 1514190 h 2312212"/>
              <a:gd name="connsiteX22" fmla="*/ 284589 w 3925564"/>
              <a:gd name="connsiteY22" fmla="*/ 1597317 h 2312212"/>
              <a:gd name="connsiteX23" fmla="*/ 301215 w 3925564"/>
              <a:gd name="connsiteY23" fmla="*/ 1705382 h 2312212"/>
              <a:gd name="connsiteX24" fmla="*/ 309528 w 3925564"/>
              <a:gd name="connsiteY24" fmla="*/ 1730321 h 2312212"/>
              <a:gd name="connsiteX25" fmla="*/ 326153 w 3925564"/>
              <a:gd name="connsiteY25" fmla="*/ 1788510 h 2312212"/>
              <a:gd name="connsiteX26" fmla="*/ 334466 w 3925564"/>
              <a:gd name="connsiteY26" fmla="*/ 1846699 h 2312212"/>
              <a:gd name="connsiteX27" fmla="*/ 351091 w 3925564"/>
              <a:gd name="connsiteY27" fmla="*/ 1871637 h 2312212"/>
              <a:gd name="connsiteX28" fmla="*/ 367717 w 3925564"/>
              <a:gd name="connsiteY28" fmla="*/ 2062830 h 2312212"/>
              <a:gd name="connsiteX29" fmla="*/ 376029 w 3925564"/>
              <a:gd name="connsiteY29" fmla="*/ 2096081 h 2312212"/>
              <a:gd name="connsiteX30" fmla="*/ 384342 w 3925564"/>
              <a:gd name="connsiteY30" fmla="*/ 2137644 h 2312212"/>
              <a:gd name="connsiteX31" fmla="*/ 409280 w 3925564"/>
              <a:gd name="connsiteY31" fmla="*/ 2154270 h 2312212"/>
              <a:gd name="connsiteX32" fmla="*/ 425906 w 3925564"/>
              <a:gd name="connsiteY32" fmla="*/ 2170895 h 2312212"/>
              <a:gd name="connsiteX33" fmla="*/ 442531 w 3925564"/>
              <a:gd name="connsiteY33" fmla="*/ 2220772 h 2312212"/>
              <a:gd name="connsiteX34" fmla="*/ 509033 w 3925564"/>
              <a:gd name="connsiteY34" fmla="*/ 2262335 h 2312212"/>
              <a:gd name="connsiteX35" fmla="*/ 550597 w 3925564"/>
              <a:gd name="connsiteY35" fmla="*/ 2287273 h 2312212"/>
              <a:gd name="connsiteX36" fmla="*/ 592160 w 3925564"/>
              <a:gd name="connsiteY36" fmla="*/ 2295586 h 2312212"/>
              <a:gd name="connsiteX37" fmla="*/ 666975 w 3925564"/>
              <a:gd name="connsiteY37" fmla="*/ 2312212 h 2312212"/>
              <a:gd name="connsiteX38" fmla="*/ 3925564 w 3925564"/>
              <a:gd name="connsiteY38" fmla="*/ 2312212 h 2312212"/>
              <a:gd name="connsiteX0" fmla="*/ 268501 w 3926101"/>
              <a:gd name="connsiteY0" fmla="*/ 1273 h 2312212"/>
              <a:gd name="connsiteX1" fmla="*/ 268501 w 3926101"/>
              <a:gd name="connsiteY1" fmla="*/ 1273 h 2312212"/>
              <a:gd name="connsiteX2" fmla="*/ 85621 w 3926101"/>
              <a:gd name="connsiteY2" fmla="*/ 9586 h 2312212"/>
              <a:gd name="connsiteX3" fmla="*/ 68995 w 3926101"/>
              <a:gd name="connsiteY3" fmla="*/ 59462 h 2312212"/>
              <a:gd name="connsiteX4" fmla="*/ 2494 w 3926101"/>
              <a:gd name="connsiteY4" fmla="*/ 250655 h 2312212"/>
              <a:gd name="connsiteX5" fmla="*/ 19119 w 3926101"/>
              <a:gd name="connsiteY5" fmla="*/ 367033 h 2312212"/>
              <a:gd name="connsiteX6" fmla="*/ 35745 w 3926101"/>
              <a:gd name="connsiteY6" fmla="*/ 400284 h 2312212"/>
              <a:gd name="connsiteX7" fmla="*/ 60683 w 3926101"/>
              <a:gd name="connsiteY7" fmla="*/ 500037 h 2312212"/>
              <a:gd name="connsiteX8" fmla="*/ 77308 w 3926101"/>
              <a:gd name="connsiteY8" fmla="*/ 558226 h 2312212"/>
              <a:gd name="connsiteX9" fmla="*/ 93934 w 3926101"/>
              <a:gd name="connsiteY9" fmla="*/ 583164 h 2312212"/>
              <a:gd name="connsiteX10" fmla="*/ 110559 w 3926101"/>
              <a:gd name="connsiteY10" fmla="*/ 674604 h 2312212"/>
              <a:gd name="connsiteX11" fmla="*/ 118872 w 3926101"/>
              <a:gd name="connsiteY11" fmla="*/ 724481 h 2312212"/>
              <a:gd name="connsiteX12" fmla="*/ 135497 w 3926101"/>
              <a:gd name="connsiteY12" fmla="*/ 757732 h 2312212"/>
              <a:gd name="connsiteX13" fmla="*/ 152123 w 3926101"/>
              <a:gd name="connsiteY13" fmla="*/ 807608 h 2312212"/>
              <a:gd name="connsiteX14" fmla="*/ 177061 w 3926101"/>
              <a:gd name="connsiteY14" fmla="*/ 890735 h 2312212"/>
              <a:gd name="connsiteX15" fmla="*/ 185374 w 3926101"/>
              <a:gd name="connsiteY15" fmla="*/ 1056990 h 2312212"/>
              <a:gd name="connsiteX16" fmla="*/ 193686 w 3926101"/>
              <a:gd name="connsiteY16" fmla="*/ 1148430 h 2312212"/>
              <a:gd name="connsiteX17" fmla="*/ 201999 w 3926101"/>
              <a:gd name="connsiteY17" fmla="*/ 1289746 h 2312212"/>
              <a:gd name="connsiteX18" fmla="*/ 226937 w 3926101"/>
              <a:gd name="connsiteY18" fmla="*/ 1364561 h 2312212"/>
              <a:gd name="connsiteX19" fmla="*/ 243563 w 3926101"/>
              <a:gd name="connsiteY19" fmla="*/ 1431062 h 2312212"/>
              <a:gd name="connsiteX20" fmla="*/ 260188 w 3926101"/>
              <a:gd name="connsiteY20" fmla="*/ 1514190 h 2312212"/>
              <a:gd name="connsiteX21" fmla="*/ 285126 w 3926101"/>
              <a:gd name="connsiteY21" fmla="*/ 1597317 h 2312212"/>
              <a:gd name="connsiteX22" fmla="*/ 301752 w 3926101"/>
              <a:gd name="connsiteY22" fmla="*/ 1705382 h 2312212"/>
              <a:gd name="connsiteX23" fmla="*/ 310065 w 3926101"/>
              <a:gd name="connsiteY23" fmla="*/ 1730321 h 2312212"/>
              <a:gd name="connsiteX24" fmla="*/ 326690 w 3926101"/>
              <a:gd name="connsiteY24" fmla="*/ 1788510 h 2312212"/>
              <a:gd name="connsiteX25" fmla="*/ 335003 w 3926101"/>
              <a:gd name="connsiteY25" fmla="*/ 1846699 h 2312212"/>
              <a:gd name="connsiteX26" fmla="*/ 351628 w 3926101"/>
              <a:gd name="connsiteY26" fmla="*/ 1871637 h 2312212"/>
              <a:gd name="connsiteX27" fmla="*/ 368254 w 3926101"/>
              <a:gd name="connsiteY27" fmla="*/ 2062830 h 2312212"/>
              <a:gd name="connsiteX28" fmla="*/ 376566 w 3926101"/>
              <a:gd name="connsiteY28" fmla="*/ 2096081 h 2312212"/>
              <a:gd name="connsiteX29" fmla="*/ 384879 w 3926101"/>
              <a:gd name="connsiteY29" fmla="*/ 2137644 h 2312212"/>
              <a:gd name="connsiteX30" fmla="*/ 409817 w 3926101"/>
              <a:gd name="connsiteY30" fmla="*/ 2154270 h 2312212"/>
              <a:gd name="connsiteX31" fmla="*/ 426443 w 3926101"/>
              <a:gd name="connsiteY31" fmla="*/ 2170895 h 2312212"/>
              <a:gd name="connsiteX32" fmla="*/ 443068 w 3926101"/>
              <a:gd name="connsiteY32" fmla="*/ 2220772 h 2312212"/>
              <a:gd name="connsiteX33" fmla="*/ 509570 w 3926101"/>
              <a:gd name="connsiteY33" fmla="*/ 2262335 h 2312212"/>
              <a:gd name="connsiteX34" fmla="*/ 551134 w 3926101"/>
              <a:gd name="connsiteY34" fmla="*/ 2287273 h 2312212"/>
              <a:gd name="connsiteX35" fmla="*/ 592697 w 3926101"/>
              <a:gd name="connsiteY35" fmla="*/ 2295586 h 2312212"/>
              <a:gd name="connsiteX36" fmla="*/ 667512 w 3926101"/>
              <a:gd name="connsiteY36" fmla="*/ 2312212 h 2312212"/>
              <a:gd name="connsiteX37" fmla="*/ 3926101 w 3926101"/>
              <a:gd name="connsiteY37" fmla="*/ 2312212 h 2312212"/>
              <a:gd name="connsiteX0" fmla="*/ 269613 w 3927213"/>
              <a:gd name="connsiteY0" fmla="*/ 11853 h 2322792"/>
              <a:gd name="connsiteX1" fmla="*/ 269613 w 3927213"/>
              <a:gd name="connsiteY1" fmla="*/ 11853 h 2322792"/>
              <a:gd name="connsiteX2" fmla="*/ 86733 w 3927213"/>
              <a:gd name="connsiteY2" fmla="*/ 20166 h 2322792"/>
              <a:gd name="connsiteX3" fmla="*/ 3606 w 3927213"/>
              <a:gd name="connsiteY3" fmla="*/ 261235 h 2322792"/>
              <a:gd name="connsiteX4" fmla="*/ 20231 w 3927213"/>
              <a:gd name="connsiteY4" fmla="*/ 377613 h 2322792"/>
              <a:gd name="connsiteX5" fmla="*/ 36857 w 3927213"/>
              <a:gd name="connsiteY5" fmla="*/ 410864 h 2322792"/>
              <a:gd name="connsiteX6" fmla="*/ 61795 w 3927213"/>
              <a:gd name="connsiteY6" fmla="*/ 510617 h 2322792"/>
              <a:gd name="connsiteX7" fmla="*/ 78420 w 3927213"/>
              <a:gd name="connsiteY7" fmla="*/ 568806 h 2322792"/>
              <a:gd name="connsiteX8" fmla="*/ 95046 w 3927213"/>
              <a:gd name="connsiteY8" fmla="*/ 593744 h 2322792"/>
              <a:gd name="connsiteX9" fmla="*/ 111671 w 3927213"/>
              <a:gd name="connsiteY9" fmla="*/ 685184 h 2322792"/>
              <a:gd name="connsiteX10" fmla="*/ 119984 w 3927213"/>
              <a:gd name="connsiteY10" fmla="*/ 735061 h 2322792"/>
              <a:gd name="connsiteX11" fmla="*/ 136609 w 3927213"/>
              <a:gd name="connsiteY11" fmla="*/ 768312 h 2322792"/>
              <a:gd name="connsiteX12" fmla="*/ 153235 w 3927213"/>
              <a:gd name="connsiteY12" fmla="*/ 818188 h 2322792"/>
              <a:gd name="connsiteX13" fmla="*/ 178173 w 3927213"/>
              <a:gd name="connsiteY13" fmla="*/ 901315 h 2322792"/>
              <a:gd name="connsiteX14" fmla="*/ 186486 w 3927213"/>
              <a:gd name="connsiteY14" fmla="*/ 1067570 h 2322792"/>
              <a:gd name="connsiteX15" fmla="*/ 194798 w 3927213"/>
              <a:gd name="connsiteY15" fmla="*/ 1159010 h 2322792"/>
              <a:gd name="connsiteX16" fmla="*/ 203111 w 3927213"/>
              <a:gd name="connsiteY16" fmla="*/ 1300326 h 2322792"/>
              <a:gd name="connsiteX17" fmla="*/ 228049 w 3927213"/>
              <a:gd name="connsiteY17" fmla="*/ 1375141 h 2322792"/>
              <a:gd name="connsiteX18" fmla="*/ 244675 w 3927213"/>
              <a:gd name="connsiteY18" fmla="*/ 1441642 h 2322792"/>
              <a:gd name="connsiteX19" fmla="*/ 261300 w 3927213"/>
              <a:gd name="connsiteY19" fmla="*/ 1524770 h 2322792"/>
              <a:gd name="connsiteX20" fmla="*/ 286238 w 3927213"/>
              <a:gd name="connsiteY20" fmla="*/ 1607897 h 2322792"/>
              <a:gd name="connsiteX21" fmla="*/ 302864 w 3927213"/>
              <a:gd name="connsiteY21" fmla="*/ 1715962 h 2322792"/>
              <a:gd name="connsiteX22" fmla="*/ 311177 w 3927213"/>
              <a:gd name="connsiteY22" fmla="*/ 1740901 h 2322792"/>
              <a:gd name="connsiteX23" fmla="*/ 327802 w 3927213"/>
              <a:gd name="connsiteY23" fmla="*/ 1799090 h 2322792"/>
              <a:gd name="connsiteX24" fmla="*/ 336115 w 3927213"/>
              <a:gd name="connsiteY24" fmla="*/ 1857279 h 2322792"/>
              <a:gd name="connsiteX25" fmla="*/ 352740 w 3927213"/>
              <a:gd name="connsiteY25" fmla="*/ 1882217 h 2322792"/>
              <a:gd name="connsiteX26" fmla="*/ 369366 w 3927213"/>
              <a:gd name="connsiteY26" fmla="*/ 2073410 h 2322792"/>
              <a:gd name="connsiteX27" fmla="*/ 377678 w 3927213"/>
              <a:gd name="connsiteY27" fmla="*/ 2106661 h 2322792"/>
              <a:gd name="connsiteX28" fmla="*/ 385991 w 3927213"/>
              <a:gd name="connsiteY28" fmla="*/ 2148224 h 2322792"/>
              <a:gd name="connsiteX29" fmla="*/ 410929 w 3927213"/>
              <a:gd name="connsiteY29" fmla="*/ 2164850 h 2322792"/>
              <a:gd name="connsiteX30" fmla="*/ 427555 w 3927213"/>
              <a:gd name="connsiteY30" fmla="*/ 2181475 h 2322792"/>
              <a:gd name="connsiteX31" fmla="*/ 444180 w 3927213"/>
              <a:gd name="connsiteY31" fmla="*/ 2231352 h 2322792"/>
              <a:gd name="connsiteX32" fmla="*/ 510682 w 3927213"/>
              <a:gd name="connsiteY32" fmla="*/ 2272915 h 2322792"/>
              <a:gd name="connsiteX33" fmla="*/ 552246 w 3927213"/>
              <a:gd name="connsiteY33" fmla="*/ 2297853 h 2322792"/>
              <a:gd name="connsiteX34" fmla="*/ 593809 w 3927213"/>
              <a:gd name="connsiteY34" fmla="*/ 2306166 h 2322792"/>
              <a:gd name="connsiteX35" fmla="*/ 668624 w 3927213"/>
              <a:gd name="connsiteY35" fmla="*/ 2322792 h 2322792"/>
              <a:gd name="connsiteX36" fmla="*/ 3927213 w 3927213"/>
              <a:gd name="connsiteY36" fmla="*/ 2322792 h 2322792"/>
              <a:gd name="connsiteX0" fmla="*/ 267376 w 3924976"/>
              <a:gd name="connsiteY0" fmla="*/ 11853 h 2322792"/>
              <a:gd name="connsiteX1" fmla="*/ 267376 w 3924976"/>
              <a:gd name="connsiteY1" fmla="*/ 11853 h 2322792"/>
              <a:gd name="connsiteX2" fmla="*/ 84496 w 3924976"/>
              <a:gd name="connsiteY2" fmla="*/ 20166 h 2322792"/>
              <a:gd name="connsiteX3" fmla="*/ 1369 w 3924976"/>
              <a:gd name="connsiteY3" fmla="*/ 261235 h 2322792"/>
              <a:gd name="connsiteX4" fmla="*/ 34620 w 3924976"/>
              <a:gd name="connsiteY4" fmla="*/ 410864 h 2322792"/>
              <a:gd name="connsiteX5" fmla="*/ 59558 w 3924976"/>
              <a:gd name="connsiteY5" fmla="*/ 510617 h 2322792"/>
              <a:gd name="connsiteX6" fmla="*/ 76183 w 3924976"/>
              <a:gd name="connsiteY6" fmla="*/ 568806 h 2322792"/>
              <a:gd name="connsiteX7" fmla="*/ 92809 w 3924976"/>
              <a:gd name="connsiteY7" fmla="*/ 593744 h 2322792"/>
              <a:gd name="connsiteX8" fmla="*/ 109434 w 3924976"/>
              <a:gd name="connsiteY8" fmla="*/ 685184 h 2322792"/>
              <a:gd name="connsiteX9" fmla="*/ 117747 w 3924976"/>
              <a:gd name="connsiteY9" fmla="*/ 735061 h 2322792"/>
              <a:gd name="connsiteX10" fmla="*/ 134372 w 3924976"/>
              <a:gd name="connsiteY10" fmla="*/ 768312 h 2322792"/>
              <a:gd name="connsiteX11" fmla="*/ 150998 w 3924976"/>
              <a:gd name="connsiteY11" fmla="*/ 818188 h 2322792"/>
              <a:gd name="connsiteX12" fmla="*/ 175936 w 3924976"/>
              <a:gd name="connsiteY12" fmla="*/ 901315 h 2322792"/>
              <a:gd name="connsiteX13" fmla="*/ 184249 w 3924976"/>
              <a:gd name="connsiteY13" fmla="*/ 1067570 h 2322792"/>
              <a:gd name="connsiteX14" fmla="*/ 192561 w 3924976"/>
              <a:gd name="connsiteY14" fmla="*/ 1159010 h 2322792"/>
              <a:gd name="connsiteX15" fmla="*/ 200874 w 3924976"/>
              <a:gd name="connsiteY15" fmla="*/ 1300326 h 2322792"/>
              <a:gd name="connsiteX16" fmla="*/ 225812 w 3924976"/>
              <a:gd name="connsiteY16" fmla="*/ 1375141 h 2322792"/>
              <a:gd name="connsiteX17" fmla="*/ 242438 w 3924976"/>
              <a:gd name="connsiteY17" fmla="*/ 1441642 h 2322792"/>
              <a:gd name="connsiteX18" fmla="*/ 259063 w 3924976"/>
              <a:gd name="connsiteY18" fmla="*/ 1524770 h 2322792"/>
              <a:gd name="connsiteX19" fmla="*/ 284001 w 3924976"/>
              <a:gd name="connsiteY19" fmla="*/ 1607897 h 2322792"/>
              <a:gd name="connsiteX20" fmla="*/ 300627 w 3924976"/>
              <a:gd name="connsiteY20" fmla="*/ 1715962 h 2322792"/>
              <a:gd name="connsiteX21" fmla="*/ 308940 w 3924976"/>
              <a:gd name="connsiteY21" fmla="*/ 1740901 h 2322792"/>
              <a:gd name="connsiteX22" fmla="*/ 325565 w 3924976"/>
              <a:gd name="connsiteY22" fmla="*/ 1799090 h 2322792"/>
              <a:gd name="connsiteX23" fmla="*/ 333878 w 3924976"/>
              <a:gd name="connsiteY23" fmla="*/ 1857279 h 2322792"/>
              <a:gd name="connsiteX24" fmla="*/ 350503 w 3924976"/>
              <a:gd name="connsiteY24" fmla="*/ 1882217 h 2322792"/>
              <a:gd name="connsiteX25" fmla="*/ 367129 w 3924976"/>
              <a:gd name="connsiteY25" fmla="*/ 2073410 h 2322792"/>
              <a:gd name="connsiteX26" fmla="*/ 375441 w 3924976"/>
              <a:gd name="connsiteY26" fmla="*/ 2106661 h 2322792"/>
              <a:gd name="connsiteX27" fmla="*/ 383754 w 3924976"/>
              <a:gd name="connsiteY27" fmla="*/ 2148224 h 2322792"/>
              <a:gd name="connsiteX28" fmla="*/ 408692 w 3924976"/>
              <a:gd name="connsiteY28" fmla="*/ 2164850 h 2322792"/>
              <a:gd name="connsiteX29" fmla="*/ 425318 w 3924976"/>
              <a:gd name="connsiteY29" fmla="*/ 2181475 h 2322792"/>
              <a:gd name="connsiteX30" fmla="*/ 441943 w 3924976"/>
              <a:gd name="connsiteY30" fmla="*/ 2231352 h 2322792"/>
              <a:gd name="connsiteX31" fmla="*/ 508445 w 3924976"/>
              <a:gd name="connsiteY31" fmla="*/ 2272915 h 2322792"/>
              <a:gd name="connsiteX32" fmla="*/ 550009 w 3924976"/>
              <a:gd name="connsiteY32" fmla="*/ 2297853 h 2322792"/>
              <a:gd name="connsiteX33" fmla="*/ 591572 w 3924976"/>
              <a:gd name="connsiteY33" fmla="*/ 2306166 h 2322792"/>
              <a:gd name="connsiteX34" fmla="*/ 666387 w 3924976"/>
              <a:gd name="connsiteY34" fmla="*/ 2322792 h 2322792"/>
              <a:gd name="connsiteX35" fmla="*/ 3924976 w 3924976"/>
              <a:gd name="connsiteY35" fmla="*/ 2322792 h 2322792"/>
              <a:gd name="connsiteX0" fmla="*/ 266253 w 3923853"/>
              <a:gd name="connsiteY0" fmla="*/ 11853 h 2322792"/>
              <a:gd name="connsiteX1" fmla="*/ 266253 w 3923853"/>
              <a:gd name="connsiteY1" fmla="*/ 11853 h 2322792"/>
              <a:gd name="connsiteX2" fmla="*/ 83373 w 3923853"/>
              <a:gd name="connsiteY2" fmla="*/ 20166 h 2322792"/>
              <a:gd name="connsiteX3" fmla="*/ 246 w 3923853"/>
              <a:gd name="connsiteY3" fmla="*/ 261235 h 2322792"/>
              <a:gd name="connsiteX4" fmla="*/ 58435 w 3923853"/>
              <a:gd name="connsiteY4" fmla="*/ 510617 h 2322792"/>
              <a:gd name="connsiteX5" fmla="*/ 75060 w 3923853"/>
              <a:gd name="connsiteY5" fmla="*/ 568806 h 2322792"/>
              <a:gd name="connsiteX6" fmla="*/ 91686 w 3923853"/>
              <a:gd name="connsiteY6" fmla="*/ 593744 h 2322792"/>
              <a:gd name="connsiteX7" fmla="*/ 108311 w 3923853"/>
              <a:gd name="connsiteY7" fmla="*/ 685184 h 2322792"/>
              <a:gd name="connsiteX8" fmla="*/ 116624 w 3923853"/>
              <a:gd name="connsiteY8" fmla="*/ 735061 h 2322792"/>
              <a:gd name="connsiteX9" fmla="*/ 133249 w 3923853"/>
              <a:gd name="connsiteY9" fmla="*/ 768312 h 2322792"/>
              <a:gd name="connsiteX10" fmla="*/ 149875 w 3923853"/>
              <a:gd name="connsiteY10" fmla="*/ 818188 h 2322792"/>
              <a:gd name="connsiteX11" fmla="*/ 174813 w 3923853"/>
              <a:gd name="connsiteY11" fmla="*/ 901315 h 2322792"/>
              <a:gd name="connsiteX12" fmla="*/ 183126 w 3923853"/>
              <a:gd name="connsiteY12" fmla="*/ 1067570 h 2322792"/>
              <a:gd name="connsiteX13" fmla="*/ 191438 w 3923853"/>
              <a:gd name="connsiteY13" fmla="*/ 1159010 h 2322792"/>
              <a:gd name="connsiteX14" fmla="*/ 199751 w 3923853"/>
              <a:gd name="connsiteY14" fmla="*/ 1300326 h 2322792"/>
              <a:gd name="connsiteX15" fmla="*/ 224689 w 3923853"/>
              <a:gd name="connsiteY15" fmla="*/ 1375141 h 2322792"/>
              <a:gd name="connsiteX16" fmla="*/ 241315 w 3923853"/>
              <a:gd name="connsiteY16" fmla="*/ 1441642 h 2322792"/>
              <a:gd name="connsiteX17" fmla="*/ 257940 w 3923853"/>
              <a:gd name="connsiteY17" fmla="*/ 1524770 h 2322792"/>
              <a:gd name="connsiteX18" fmla="*/ 282878 w 3923853"/>
              <a:gd name="connsiteY18" fmla="*/ 1607897 h 2322792"/>
              <a:gd name="connsiteX19" fmla="*/ 299504 w 3923853"/>
              <a:gd name="connsiteY19" fmla="*/ 1715962 h 2322792"/>
              <a:gd name="connsiteX20" fmla="*/ 307817 w 3923853"/>
              <a:gd name="connsiteY20" fmla="*/ 1740901 h 2322792"/>
              <a:gd name="connsiteX21" fmla="*/ 324442 w 3923853"/>
              <a:gd name="connsiteY21" fmla="*/ 1799090 h 2322792"/>
              <a:gd name="connsiteX22" fmla="*/ 332755 w 3923853"/>
              <a:gd name="connsiteY22" fmla="*/ 1857279 h 2322792"/>
              <a:gd name="connsiteX23" fmla="*/ 349380 w 3923853"/>
              <a:gd name="connsiteY23" fmla="*/ 1882217 h 2322792"/>
              <a:gd name="connsiteX24" fmla="*/ 366006 w 3923853"/>
              <a:gd name="connsiteY24" fmla="*/ 2073410 h 2322792"/>
              <a:gd name="connsiteX25" fmla="*/ 374318 w 3923853"/>
              <a:gd name="connsiteY25" fmla="*/ 2106661 h 2322792"/>
              <a:gd name="connsiteX26" fmla="*/ 382631 w 3923853"/>
              <a:gd name="connsiteY26" fmla="*/ 2148224 h 2322792"/>
              <a:gd name="connsiteX27" fmla="*/ 407569 w 3923853"/>
              <a:gd name="connsiteY27" fmla="*/ 2164850 h 2322792"/>
              <a:gd name="connsiteX28" fmla="*/ 424195 w 3923853"/>
              <a:gd name="connsiteY28" fmla="*/ 2181475 h 2322792"/>
              <a:gd name="connsiteX29" fmla="*/ 440820 w 3923853"/>
              <a:gd name="connsiteY29" fmla="*/ 2231352 h 2322792"/>
              <a:gd name="connsiteX30" fmla="*/ 507322 w 3923853"/>
              <a:gd name="connsiteY30" fmla="*/ 2272915 h 2322792"/>
              <a:gd name="connsiteX31" fmla="*/ 548886 w 3923853"/>
              <a:gd name="connsiteY31" fmla="*/ 2297853 h 2322792"/>
              <a:gd name="connsiteX32" fmla="*/ 590449 w 3923853"/>
              <a:gd name="connsiteY32" fmla="*/ 2306166 h 2322792"/>
              <a:gd name="connsiteX33" fmla="*/ 665264 w 3923853"/>
              <a:gd name="connsiteY33" fmla="*/ 2322792 h 2322792"/>
              <a:gd name="connsiteX34" fmla="*/ 3923853 w 3923853"/>
              <a:gd name="connsiteY34" fmla="*/ 2322792 h 2322792"/>
              <a:gd name="connsiteX0" fmla="*/ 266031 w 3923631"/>
              <a:gd name="connsiteY0" fmla="*/ 11853 h 2322792"/>
              <a:gd name="connsiteX1" fmla="*/ 266031 w 3923631"/>
              <a:gd name="connsiteY1" fmla="*/ 11853 h 2322792"/>
              <a:gd name="connsiteX2" fmla="*/ 83151 w 3923631"/>
              <a:gd name="connsiteY2" fmla="*/ 20166 h 2322792"/>
              <a:gd name="connsiteX3" fmla="*/ 24 w 3923631"/>
              <a:gd name="connsiteY3" fmla="*/ 261235 h 2322792"/>
              <a:gd name="connsiteX4" fmla="*/ 74838 w 3923631"/>
              <a:gd name="connsiteY4" fmla="*/ 568806 h 2322792"/>
              <a:gd name="connsiteX5" fmla="*/ 91464 w 3923631"/>
              <a:gd name="connsiteY5" fmla="*/ 593744 h 2322792"/>
              <a:gd name="connsiteX6" fmla="*/ 108089 w 3923631"/>
              <a:gd name="connsiteY6" fmla="*/ 685184 h 2322792"/>
              <a:gd name="connsiteX7" fmla="*/ 116402 w 3923631"/>
              <a:gd name="connsiteY7" fmla="*/ 735061 h 2322792"/>
              <a:gd name="connsiteX8" fmla="*/ 133027 w 3923631"/>
              <a:gd name="connsiteY8" fmla="*/ 768312 h 2322792"/>
              <a:gd name="connsiteX9" fmla="*/ 149653 w 3923631"/>
              <a:gd name="connsiteY9" fmla="*/ 818188 h 2322792"/>
              <a:gd name="connsiteX10" fmla="*/ 174591 w 3923631"/>
              <a:gd name="connsiteY10" fmla="*/ 901315 h 2322792"/>
              <a:gd name="connsiteX11" fmla="*/ 182904 w 3923631"/>
              <a:gd name="connsiteY11" fmla="*/ 1067570 h 2322792"/>
              <a:gd name="connsiteX12" fmla="*/ 191216 w 3923631"/>
              <a:gd name="connsiteY12" fmla="*/ 1159010 h 2322792"/>
              <a:gd name="connsiteX13" fmla="*/ 199529 w 3923631"/>
              <a:gd name="connsiteY13" fmla="*/ 1300326 h 2322792"/>
              <a:gd name="connsiteX14" fmla="*/ 224467 w 3923631"/>
              <a:gd name="connsiteY14" fmla="*/ 1375141 h 2322792"/>
              <a:gd name="connsiteX15" fmla="*/ 241093 w 3923631"/>
              <a:gd name="connsiteY15" fmla="*/ 1441642 h 2322792"/>
              <a:gd name="connsiteX16" fmla="*/ 257718 w 3923631"/>
              <a:gd name="connsiteY16" fmla="*/ 1524770 h 2322792"/>
              <a:gd name="connsiteX17" fmla="*/ 282656 w 3923631"/>
              <a:gd name="connsiteY17" fmla="*/ 1607897 h 2322792"/>
              <a:gd name="connsiteX18" fmla="*/ 299282 w 3923631"/>
              <a:gd name="connsiteY18" fmla="*/ 1715962 h 2322792"/>
              <a:gd name="connsiteX19" fmla="*/ 307595 w 3923631"/>
              <a:gd name="connsiteY19" fmla="*/ 1740901 h 2322792"/>
              <a:gd name="connsiteX20" fmla="*/ 324220 w 3923631"/>
              <a:gd name="connsiteY20" fmla="*/ 1799090 h 2322792"/>
              <a:gd name="connsiteX21" fmla="*/ 332533 w 3923631"/>
              <a:gd name="connsiteY21" fmla="*/ 1857279 h 2322792"/>
              <a:gd name="connsiteX22" fmla="*/ 349158 w 3923631"/>
              <a:gd name="connsiteY22" fmla="*/ 1882217 h 2322792"/>
              <a:gd name="connsiteX23" fmla="*/ 365784 w 3923631"/>
              <a:gd name="connsiteY23" fmla="*/ 2073410 h 2322792"/>
              <a:gd name="connsiteX24" fmla="*/ 374096 w 3923631"/>
              <a:gd name="connsiteY24" fmla="*/ 2106661 h 2322792"/>
              <a:gd name="connsiteX25" fmla="*/ 382409 w 3923631"/>
              <a:gd name="connsiteY25" fmla="*/ 2148224 h 2322792"/>
              <a:gd name="connsiteX26" fmla="*/ 407347 w 3923631"/>
              <a:gd name="connsiteY26" fmla="*/ 2164850 h 2322792"/>
              <a:gd name="connsiteX27" fmla="*/ 423973 w 3923631"/>
              <a:gd name="connsiteY27" fmla="*/ 2181475 h 2322792"/>
              <a:gd name="connsiteX28" fmla="*/ 440598 w 3923631"/>
              <a:gd name="connsiteY28" fmla="*/ 2231352 h 2322792"/>
              <a:gd name="connsiteX29" fmla="*/ 507100 w 3923631"/>
              <a:gd name="connsiteY29" fmla="*/ 2272915 h 2322792"/>
              <a:gd name="connsiteX30" fmla="*/ 548664 w 3923631"/>
              <a:gd name="connsiteY30" fmla="*/ 2297853 h 2322792"/>
              <a:gd name="connsiteX31" fmla="*/ 590227 w 3923631"/>
              <a:gd name="connsiteY31" fmla="*/ 2306166 h 2322792"/>
              <a:gd name="connsiteX32" fmla="*/ 665042 w 3923631"/>
              <a:gd name="connsiteY32" fmla="*/ 2322792 h 2322792"/>
              <a:gd name="connsiteX33" fmla="*/ 3923631 w 3923631"/>
              <a:gd name="connsiteY33" fmla="*/ 2322792 h 2322792"/>
              <a:gd name="connsiteX0" fmla="*/ 266029 w 3923629"/>
              <a:gd name="connsiteY0" fmla="*/ 11853 h 2322792"/>
              <a:gd name="connsiteX1" fmla="*/ 266029 w 3923629"/>
              <a:gd name="connsiteY1" fmla="*/ 11853 h 2322792"/>
              <a:gd name="connsiteX2" fmla="*/ 83149 w 3923629"/>
              <a:gd name="connsiteY2" fmla="*/ 20166 h 2322792"/>
              <a:gd name="connsiteX3" fmla="*/ 22 w 3923629"/>
              <a:gd name="connsiteY3" fmla="*/ 261235 h 2322792"/>
              <a:gd name="connsiteX4" fmla="*/ 74836 w 3923629"/>
              <a:gd name="connsiteY4" fmla="*/ 568806 h 2322792"/>
              <a:gd name="connsiteX5" fmla="*/ 60657 w 3923629"/>
              <a:gd name="connsiteY5" fmla="*/ 562590 h 2322792"/>
              <a:gd name="connsiteX6" fmla="*/ 91462 w 3923629"/>
              <a:gd name="connsiteY6" fmla="*/ 593744 h 2322792"/>
              <a:gd name="connsiteX7" fmla="*/ 108087 w 3923629"/>
              <a:gd name="connsiteY7" fmla="*/ 685184 h 2322792"/>
              <a:gd name="connsiteX8" fmla="*/ 116400 w 3923629"/>
              <a:gd name="connsiteY8" fmla="*/ 735061 h 2322792"/>
              <a:gd name="connsiteX9" fmla="*/ 133025 w 3923629"/>
              <a:gd name="connsiteY9" fmla="*/ 768312 h 2322792"/>
              <a:gd name="connsiteX10" fmla="*/ 149651 w 3923629"/>
              <a:gd name="connsiteY10" fmla="*/ 818188 h 2322792"/>
              <a:gd name="connsiteX11" fmla="*/ 174589 w 3923629"/>
              <a:gd name="connsiteY11" fmla="*/ 901315 h 2322792"/>
              <a:gd name="connsiteX12" fmla="*/ 182902 w 3923629"/>
              <a:gd name="connsiteY12" fmla="*/ 1067570 h 2322792"/>
              <a:gd name="connsiteX13" fmla="*/ 191214 w 3923629"/>
              <a:gd name="connsiteY13" fmla="*/ 1159010 h 2322792"/>
              <a:gd name="connsiteX14" fmla="*/ 199527 w 3923629"/>
              <a:gd name="connsiteY14" fmla="*/ 1300326 h 2322792"/>
              <a:gd name="connsiteX15" fmla="*/ 224465 w 3923629"/>
              <a:gd name="connsiteY15" fmla="*/ 1375141 h 2322792"/>
              <a:gd name="connsiteX16" fmla="*/ 241091 w 3923629"/>
              <a:gd name="connsiteY16" fmla="*/ 1441642 h 2322792"/>
              <a:gd name="connsiteX17" fmla="*/ 257716 w 3923629"/>
              <a:gd name="connsiteY17" fmla="*/ 1524770 h 2322792"/>
              <a:gd name="connsiteX18" fmla="*/ 282654 w 3923629"/>
              <a:gd name="connsiteY18" fmla="*/ 1607897 h 2322792"/>
              <a:gd name="connsiteX19" fmla="*/ 299280 w 3923629"/>
              <a:gd name="connsiteY19" fmla="*/ 1715962 h 2322792"/>
              <a:gd name="connsiteX20" fmla="*/ 307593 w 3923629"/>
              <a:gd name="connsiteY20" fmla="*/ 1740901 h 2322792"/>
              <a:gd name="connsiteX21" fmla="*/ 324218 w 3923629"/>
              <a:gd name="connsiteY21" fmla="*/ 1799090 h 2322792"/>
              <a:gd name="connsiteX22" fmla="*/ 332531 w 3923629"/>
              <a:gd name="connsiteY22" fmla="*/ 1857279 h 2322792"/>
              <a:gd name="connsiteX23" fmla="*/ 349156 w 3923629"/>
              <a:gd name="connsiteY23" fmla="*/ 1882217 h 2322792"/>
              <a:gd name="connsiteX24" fmla="*/ 365782 w 3923629"/>
              <a:gd name="connsiteY24" fmla="*/ 2073410 h 2322792"/>
              <a:gd name="connsiteX25" fmla="*/ 374094 w 3923629"/>
              <a:gd name="connsiteY25" fmla="*/ 2106661 h 2322792"/>
              <a:gd name="connsiteX26" fmla="*/ 382407 w 3923629"/>
              <a:gd name="connsiteY26" fmla="*/ 2148224 h 2322792"/>
              <a:gd name="connsiteX27" fmla="*/ 407345 w 3923629"/>
              <a:gd name="connsiteY27" fmla="*/ 2164850 h 2322792"/>
              <a:gd name="connsiteX28" fmla="*/ 423971 w 3923629"/>
              <a:gd name="connsiteY28" fmla="*/ 2181475 h 2322792"/>
              <a:gd name="connsiteX29" fmla="*/ 440596 w 3923629"/>
              <a:gd name="connsiteY29" fmla="*/ 2231352 h 2322792"/>
              <a:gd name="connsiteX30" fmla="*/ 507098 w 3923629"/>
              <a:gd name="connsiteY30" fmla="*/ 2272915 h 2322792"/>
              <a:gd name="connsiteX31" fmla="*/ 548662 w 3923629"/>
              <a:gd name="connsiteY31" fmla="*/ 2297853 h 2322792"/>
              <a:gd name="connsiteX32" fmla="*/ 590225 w 3923629"/>
              <a:gd name="connsiteY32" fmla="*/ 2306166 h 2322792"/>
              <a:gd name="connsiteX33" fmla="*/ 665040 w 3923629"/>
              <a:gd name="connsiteY33" fmla="*/ 2322792 h 2322792"/>
              <a:gd name="connsiteX34" fmla="*/ 3923629 w 3923629"/>
              <a:gd name="connsiteY34" fmla="*/ 2322792 h 2322792"/>
              <a:gd name="connsiteX0" fmla="*/ 266030 w 3923630"/>
              <a:gd name="connsiteY0" fmla="*/ 11853 h 2322792"/>
              <a:gd name="connsiteX1" fmla="*/ 266030 w 3923630"/>
              <a:gd name="connsiteY1" fmla="*/ 11853 h 2322792"/>
              <a:gd name="connsiteX2" fmla="*/ 83150 w 3923630"/>
              <a:gd name="connsiteY2" fmla="*/ 20166 h 2322792"/>
              <a:gd name="connsiteX3" fmla="*/ 23 w 3923630"/>
              <a:gd name="connsiteY3" fmla="*/ 261235 h 2322792"/>
              <a:gd name="connsiteX4" fmla="*/ 74837 w 3923630"/>
              <a:gd name="connsiteY4" fmla="*/ 568806 h 2322792"/>
              <a:gd name="connsiteX5" fmla="*/ 91463 w 3923630"/>
              <a:gd name="connsiteY5" fmla="*/ 593744 h 2322792"/>
              <a:gd name="connsiteX6" fmla="*/ 108088 w 3923630"/>
              <a:gd name="connsiteY6" fmla="*/ 685184 h 2322792"/>
              <a:gd name="connsiteX7" fmla="*/ 116401 w 3923630"/>
              <a:gd name="connsiteY7" fmla="*/ 735061 h 2322792"/>
              <a:gd name="connsiteX8" fmla="*/ 133026 w 3923630"/>
              <a:gd name="connsiteY8" fmla="*/ 768312 h 2322792"/>
              <a:gd name="connsiteX9" fmla="*/ 149652 w 3923630"/>
              <a:gd name="connsiteY9" fmla="*/ 818188 h 2322792"/>
              <a:gd name="connsiteX10" fmla="*/ 174590 w 3923630"/>
              <a:gd name="connsiteY10" fmla="*/ 901315 h 2322792"/>
              <a:gd name="connsiteX11" fmla="*/ 182903 w 3923630"/>
              <a:gd name="connsiteY11" fmla="*/ 1067570 h 2322792"/>
              <a:gd name="connsiteX12" fmla="*/ 191215 w 3923630"/>
              <a:gd name="connsiteY12" fmla="*/ 1159010 h 2322792"/>
              <a:gd name="connsiteX13" fmla="*/ 199528 w 3923630"/>
              <a:gd name="connsiteY13" fmla="*/ 1300326 h 2322792"/>
              <a:gd name="connsiteX14" fmla="*/ 224466 w 3923630"/>
              <a:gd name="connsiteY14" fmla="*/ 1375141 h 2322792"/>
              <a:gd name="connsiteX15" fmla="*/ 241092 w 3923630"/>
              <a:gd name="connsiteY15" fmla="*/ 1441642 h 2322792"/>
              <a:gd name="connsiteX16" fmla="*/ 257717 w 3923630"/>
              <a:gd name="connsiteY16" fmla="*/ 1524770 h 2322792"/>
              <a:gd name="connsiteX17" fmla="*/ 282655 w 3923630"/>
              <a:gd name="connsiteY17" fmla="*/ 1607897 h 2322792"/>
              <a:gd name="connsiteX18" fmla="*/ 299281 w 3923630"/>
              <a:gd name="connsiteY18" fmla="*/ 1715962 h 2322792"/>
              <a:gd name="connsiteX19" fmla="*/ 307594 w 3923630"/>
              <a:gd name="connsiteY19" fmla="*/ 1740901 h 2322792"/>
              <a:gd name="connsiteX20" fmla="*/ 324219 w 3923630"/>
              <a:gd name="connsiteY20" fmla="*/ 1799090 h 2322792"/>
              <a:gd name="connsiteX21" fmla="*/ 332532 w 3923630"/>
              <a:gd name="connsiteY21" fmla="*/ 1857279 h 2322792"/>
              <a:gd name="connsiteX22" fmla="*/ 349157 w 3923630"/>
              <a:gd name="connsiteY22" fmla="*/ 1882217 h 2322792"/>
              <a:gd name="connsiteX23" fmla="*/ 365783 w 3923630"/>
              <a:gd name="connsiteY23" fmla="*/ 2073410 h 2322792"/>
              <a:gd name="connsiteX24" fmla="*/ 374095 w 3923630"/>
              <a:gd name="connsiteY24" fmla="*/ 2106661 h 2322792"/>
              <a:gd name="connsiteX25" fmla="*/ 382408 w 3923630"/>
              <a:gd name="connsiteY25" fmla="*/ 2148224 h 2322792"/>
              <a:gd name="connsiteX26" fmla="*/ 407346 w 3923630"/>
              <a:gd name="connsiteY26" fmla="*/ 2164850 h 2322792"/>
              <a:gd name="connsiteX27" fmla="*/ 423972 w 3923630"/>
              <a:gd name="connsiteY27" fmla="*/ 2181475 h 2322792"/>
              <a:gd name="connsiteX28" fmla="*/ 440597 w 3923630"/>
              <a:gd name="connsiteY28" fmla="*/ 2231352 h 2322792"/>
              <a:gd name="connsiteX29" fmla="*/ 507099 w 3923630"/>
              <a:gd name="connsiteY29" fmla="*/ 2272915 h 2322792"/>
              <a:gd name="connsiteX30" fmla="*/ 548663 w 3923630"/>
              <a:gd name="connsiteY30" fmla="*/ 2297853 h 2322792"/>
              <a:gd name="connsiteX31" fmla="*/ 590226 w 3923630"/>
              <a:gd name="connsiteY31" fmla="*/ 2306166 h 2322792"/>
              <a:gd name="connsiteX32" fmla="*/ 665041 w 3923630"/>
              <a:gd name="connsiteY32" fmla="*/ 2322792 h 2322792"/>
              <a:gd name="connsiteX33" fmla="*/ 3923630 w 3923630"/>
              <a:gd name="connsiteY33" fmla="*/ 2322792 h 2322792"/>
              <a:gd name="connsiteX0" fmla="*/ 266041 w 3923641"/>
              <a:gd name="connsiteY0" fmla="*/ 11853 h 2322792"/>
              <a:gd name="connsiteX1" fmla="*/ 266041 w 3923641"/>
              <a:gd name="connsiteY1" fmla="*/ 11853 h 2322792"/>
              <a:gd name="connsiteX2" fmla="*/ 83161 w 3923641"/>
              <a:gd name="connsiteY2" fmla="*/ 20166 h 2322792"/>
              <a:gd name="connsiteX3" fmla="*/ 34 w 3923641"/>
              <a:gd name="connsiteY3" fmla="*/ 261235 h 2322792"/>
              <a:gd name="connsiteX4" fmla="*/ 91474 w 3923641"/>
              <a:gd name="connsiteY4" fmla="*/ 593744 h 2322792"/>
              <a:gd name="connsiteX5" fmla="*/ 108099 w 3923641"/>
              <a:gd name="connsiteY5" fmla="*/ 685184 h 2322792"/>
              <a:gd name="connsiteX6" fmla="*/ 116412 w 3923641"/>
              <a:gd name="connsiteY6" fmla="*/ 735061 h 2322792"/>
              <a:gd name="connsiteX7" fmla="*/ 133037 w 3923641"/>
              <a:gd name="connsiteY7" fmla="*/ 768312 h 2322792"/>
              <a:gd name="connsiteX8" fmla="*/ 149663 w 3923641"/>
              <a:gd name="connsiteY8" fmla="*/ 818188 h 2322792"/>
              <a:gd name="connsiteX9" fmla="*/ 174601 w 3923641"/>
              <a:gd name="connsiteY9" fmla="*/ 901315 h 2322792"/>
              <a:gd name="connsiteX10" fmla="*/ 182914 w 3923641"/>
              <a:gd name="connsiteY10" fmla="*/ 1067570 h 2322792"/>
              <a:gd name="connsiteX11" fmla="*/ 191226 w 3923641"/>
              <a:gd name="connsiteY11" fmla="*/ 1159010 h 2322792"/>
              <a:gd name="connsiteX12" fmla="*/ 199539 w 3923641"/>
              <a:gd name="connsiteY12" fmla="*/ 1300326 h 2322792"/>
              <a:gd name="connsiteX13" fmla="*/ 224477 w 3923641"/>
              <a:gd name="connsiteY13" fmla="*/ 1375141 h 2322792"/>
              <a:gd name="connsiteX14" fmla="*/ 241103 w 3923641"/>
              <a:gd name="connsiteY14" fmla="*/ 1441642 h 2322792"/>
              <a:gd name="connsiteX15" fmla="*/ 257728 w 3923641"/>
              <a:gd name="connsiteY15" fmla="*/ 1524770 h 2322792"/>
              <a:gd name="connsiteX16" fmla="*/ 282666 w 3923641"/>
              <a:gd name="connsiteY16" fmla="*/ 1607897 h 2322792"/>
              <a:gd name="connsiteX17" fmla="*/ 299292 w 3923641"/>
              <a:gd name="connsiteY17" fmla="*/ 1715962 h 2322792"/>
              <a:gd name="connsiteX18" fmla="*/ 307605 w 3923641"/>
              <a:gd name="connsiteY18" fmla="*/ 1740901 h 2322792"/>
              <a:gd name="connsiteX19" fmla="*/ 324230 w 3923641"/>
              <a:gd name="connsiteY19" fmla="*/ 1799090 h 2322792"/>
              <a:gd name="connsiteX20" fmla="*/ 332543 w 3923641"/>
              <a:gd name="connsiteY20" fmla="*/ 1857279 h 2322792"/>
              <a:gd name="connsiteX21" fmla="*/ 349168 w 3923641"/>
              <a:gd name="connsiteY21" fmla="*/ 1882217 h 2322792"/>
              <a:gd name="connsiteX22" fmla="*/ 365794 w 3923641"/>
              <a:gd name="connsiteY22" fmla="*/ 2073410 h 2322792"/>
              <a:gd name="connsiteX23" fmla="*/ 374106 w 3923641"/>
              <a:gd name="connsiteY23" fmla="*/ 2106661 h 2322792"/>
              <a:gd name="connsiteX24" fmla="*/ 382419 w 3923641"/>
              <a:gd name="connsiteY24" fmla="*/ 2148224 h 2322792"/>
              <a:gd name="connsiteX25" fmla="*/ 407357 w 3923641"/>
              <a:gd name="connsiteY25" fmla="*/ 2164850 h 2322792"/>
              <a:gd name="connsiteX26" fmla="*/ 423983 w 3923641"/>
              <a:gd name="connsiteY26" fmla="*/ 2181475 h 2322792"/>
              <a:gd name="connsiteX27" fmla="*/ 440608 w 3923641"/>
              <a:gd name="connsiteY27" fmla="*/ 2231352 h 2322792"/>
              <a:gd name="connsiteX28" fmla="*/ 507110 w 3923641"/>
              <a:gd name="connsiteY28" fmla="*/ 2272915 h 2322792"/>
              <a:gd name="connsiteX29" fmla="*/ 548674 w 3923641"/>
              <a:gd name="connsiteY29" fmla="*/ 2297853 h 2322792"/>
              <a:gd name="connsiteX30" fmla="*/ 590237 w 3923641"/>
              <a:gd name="connsiteY30" fmla="*/ 2306166 h 2322792"/>
              <a:gd name="connsiteX31" fmla="*/ 665052 w 3923641"/>
              <a:gd name="connsiteY31" fmla="*/ 2322792 h 2322792"/>
              <a:gd name="connsiteX32" fmla="*/ 3923641 w 3923641"/>
              <a:gd name="connsiteY3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24228 w 3923886"/>
              <a:gd name="connsiteY25" fmla="*/ 2181475 h 2322792"/>
              <a:gd name="connsiteX26" fmla="*/ 440853 w 3923886"/>
              <a:gd name="connsiteY26" fmla="*/ 2231352 h 2322792"/>
              <a:gd name="connsiteX27" fmla="*/ 507355 w 3923886"/>
              <a:gd name="connsiteY27" fmla="*/ 2272915 h 2322792"/>
              <a:gd name="connsiteX28" fmla="*/ 548919 w 3923886"/>
              <a:gd name="connsiteY28" fmla="*/ 2297853 h 2322792"/>
              <a:gd name="connsiteX29" fmla="*/ 590482 w 3923886"/>
              <a:gd name="connsiteY29" fmla="*/ 2306166 h 2322792"/>
              <a:gd name="connsiteX30" fmla="*/ 665297 w 3923886"/>
              <a:gd name="connsiteY30" fmla="*/ 2322792 h 2322792"/>
              <a:gd name="connsiteX31" fmla="*/ 3923886 w 3923886"/>
              <a:gd name="connsiteY3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40853 w 3923886"/>
              <a:gd name="connsiteY25" fmla="*/ 2231352 h 2322792"/>
              <a:gd name="connsiteX26" fmla="*/ 507355 w 3923886"/>
              <a:gd name="connsiteY26" fmla="*/ 2272915 h 2322792"/>
              <a:gd name="connsiteX27" fmla="*/ 548919 w 3923886"/>
              <a:gd name="connsiteY27" fmla="*/ 2297853 h 2322792"/>
              <a:gd name="connsiteX28" fmla="*/ 590482 w 3923886"/>
              <a:gd name="connsiteY28" fmla="*/ 2306166 h 2322792"/>
              <a:gd name="connsiteX29" fmla="*/ 665297 w 3923886"/>
              <a:gd name="connsiteY29" fmla="*/ 2322792 h 2322792"/>
              <a:gd name="connsiteX30" fmla="*/ 3923886 w 3923886"/>
              <a:gd name="connsiteY3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40853 w 3923886"/>
              <a:gd name="connsiteY24" fmla="*/ 2231352 h 2322792"/>
              <a:gd name="connsiteX25" fmla="*/ 507355 w 3923886"/>
              <a:gd name="connsiteY25" fmla="*/ 2272915 h 2322792"/>
              <a:gd name="connsiteX26" fmla="*/ 548919 w 3923886"/>
              <a:gd name="connsiteY26" fmla="*/ 2297853 h 2322792"/>
              <a:gd name="connsiteX27" fmla="*/ 590482 w 3923886"/>
              <a:gd name="connsiteY27" fmla="*/ 2306166 h 2322792"/>
              <a:gd name="connsiteX28" fmla="*/ 665297 w 3923886"/>
              <a:gd name="connsiteY28" fmla="*/ 2322792 h 2322792"/>
              <a:gd name="connsiteX29" fmla="*/ 3923886 w 3923886"/>
              <a:gd name="connsiteY2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66039 w 3923886"/>
              <a:gd name="connsiteY20" fmla="*/ 2073410 h 2322792"/>
              <a:gd name="connsiteX21" fmla="*/ 374351 w 3923886"/>
              <a:gd name="connsiteY21" fmla="*/ 2106661 h 2322792"/>
              <a:gd name="connsiteX22" fmla="*/ 382664 w 3923886"/>
              <a:gd name="connsiteY22" fmla="*/ 2148224 h 2322792"/>
              <a:gd name="connsiteX23" fmla="*/ 440853 w 3923886"/>
              <a:gd name="connsiteY23" fmla="*/ 2231352 h 2322792"/>
              <a:gd name="connsiteX24" fmla="*/ 507355 w 3923886"/>
              <a:gd name="connsiteY24" fmla="*/ 2272915 h 2322792"/>
              <a:gd name="connsiteX25" fmla="*/ 548919 w 3923886"/>
              <a:gd name="connsiteY25" fmla="*/ 2297853 h 2322792"/>
              <a:gd name="connsiteX26" fmla="*/ 590482 w 3923886"/>
              <a:gd name="connsiteY26" fmla="*/ 2306166 h 2322792"/>
              <a:gd name="connsiteX27" fmla="*/ 665297 w 3923886"/>
              <a:gd name="connsiteY27" fmla="*/ 2322792 h 2322792"/>
              <a:gd name="connsiteX28" fmla="*/ 3923886 w 3923886"/>
              <a:gd name="connsiteY2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24475 w 3923886"/>
              <a:gd name="connsiteY17" fmla="*/ 1799090 h 2322792"/>
              <a:gd name="connsiteX18" fmla="*/ 332788 w 3923886"/>
              <a:gd name="connsiteY18" fmla="*/ 1857279 h 2322792"/>
              <a:gd name="connsiteX19" fmla="*/ 366039 w 3923886"/>
              <a:gd name="connsiteY19" fmla="*/ 2073410 h 2322792"/>
              <a:gd name="connsiteX20" fmla="*/ 374351 w 3923886"/>
              <a:gd name="connsiteY20" fmla="*/ 2106661 h 2322792"/>
              <a:gd name="connsiteX21" fmla="*/ 382664 w 3923886"/>
              <a:gd name="connsiteY21" fmla="*/ 2148224 h 2322792"/>
              <a:gd name="connsiteX22" fmla="*/ 440853 w 3923886"/>
              <a:gd name="connsiteY22" fmla="*/ 2231352 h 2322792"/>
              <a:gd name="connsiteX23" fmla="*/ 507355 w 3923886"/>
              <a:gd name="connsiteY23" fmla="*/ 2272915 h 2322792"/>
              <a:gd name="connsiteX24" fmla="*/ 548919 w 3923886"/>
              <a:gd name="connsiteY24" fmla="*/ 2297853 h 2322792"/>
              <a:gd name="connsiteX25" fmla="*/ 590482 w 3923886"/>
              <a:gd name="connsiteY25" fmla="*/ 2306166 h 2322792"/>
              <a:gd name="connsiteX26" fmla="*/ 665297 w 3923886"/>
              <a:gd name="connsiteY26" fmla="*/ 2322792 h 2322792"/>
              <a:gd name="connsiteX27" fmla="*/ 3923886 w 3923886"/>
              <a:gd name="connsiteY27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324475 w 3923886"/>
              <a:gd name="connsiteY16" fmla="*/ 1799090 h 2322792"/>
              <a:gd name="connsiteX17" fmla="*/ 332788 w 3923886"/>
              <a:gd name="connsiteY17" fmla="*/ 1857279 h 2322792"/>
              <a:gd name="connsiteX18" fmla="*/ 366039 w 3923886"/>
              <a:gd name="connsiteY18" fmla="*/ 2073410 h 2322792"/>
              <a:gd name="connsiteX19" fmla="*/ 374351 w 3923886"/>
              <a:gd name="connsiteY19" fmla="*/ 2106661 h 2322792"/>
              <a:gd name="connsiteX20" fmla="*/ 382664 w 3923886"/>
              <a:gd name="connsiteY20" fmla="*/ 2148224 h 2322792"/>
              <a:gd name="connsiteX21" fmla="*/ 440853 w 3923886"/>
              <a:gd name="connsiteY21" fmla="*/ 2231352 h 2322792"/>
              <a:gd name="connsiteX22" fmla="*/ 507355 w 3923886"/>
              <a:gd name="connsiteY22" fmla="*/ 2272915 h 2322792"/>
              <a:gd name="connsiteX23" fmla="*/ 548919 w 3923886"/>
              <a:gd name="connsiteY23" fmla="*/ 2297853 h 2322792"/>
              <a:gd name="connsiteX24" fmla="*/ 590482 w 3923886"/>
              <a:gd name="connsiteY24" fmla="*/ 2306166 h 2322792"/>
              <a:gd name="connsiteX25" fmla="*/ 665297 w 3923886"/>
              <a:gd name="connsiteY25" fmla="*/ 2322792 h 2322792"/>
              <a:gd name="connsiteX26" fmla="*/ 3923886 w 3923886"/>
              <a:gd name="connsiteY26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282911 w 3923886"/>
              <a:gd name="connsiteY14" fmla="*/ 1607897 h 2322792"/>
              <a:gd name="connsiteX15" fmla="*/ 324475 w 3923886"/>
              <a:gd name="connsiteY15" fmla="*/ 1799090 h 2322792"/>
              <a:gd name="connsiteX16" fmla="*/ 332788 w 3923886"/>
              <a:gd name="connsiteY16" fmla="*/ 1857279 h 2322792"/>
              <a:gd name="connsiteX17" fmla="*/ 366039 w 3923886"/>
              <a:gd name="connsiteY17" fmla="*/ 2073410 h 2322792"/>
              <a:gd name="connsiteX18" fmla="*/ 374351 w 3923886"/>
              <a:gd name="connsiteY18" fmla="*/ 2106661 h 2322792"/>
              <a:gd name="connsiteX19" fmla="*/ 382664 w 3923886"/>
              <a:gd name="connsiteY19" fmla="*/ 2148224 h 2322792"/>
              <a:gd name="connsiteX20" fmla="*/ 440853 w 3923886"/>
              <a:gd name="connsiteY20" fmla="*/ 2231352 h 2322792"/>
              <a:gd name="connsiteX21" fmla="*/ 507355 w 3923886"/>
              <a:gd name="connsiteY21" fmla="*/ 2272915 h 2322792"/>
              <a:gd name="connsiteX22" fmla="*/ 548919 w 3923886"/>
              <a:gd name="connsiteY22" fmla="*/ 2297853 h 2322792"/>
              <a:gd name="connsiteX23" fmla="*/ 590482 w 3923886"/>
              <a:gd name="connsiteY23" fmla="*/ 2306166 h 2322792"/>
              <a:gd name="connsiteX24" fmla="*/ 665297 w 3923886"/>
              <a:gd name="connsiteY24" fmla="*/ 2322792 h 2322792"/>
              <a:gd name="connsiteX25" fmla="*/ 3923886 w 3923886"/>
              <a:gd name="connsiteY25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324475 w 3923886"/>
              <a:gd name="connsiteY14" fmla="*/ 1799090 h 2322792"/>
              <a:gd name="connsiteX15" fmla="*/ 332788 w 3923886"/>
              <a:gd name="connsiteY15" fmla="*/ 1857279 h 2322792"/>
              <a:gd name="connsiteX16" fmla="*/ 366039 w 3923886"/>
              <a:gd name="connsiteY16" fmla="*/ 2073410 h 2322792"/>
              <a:gd name="connsiteX17" fmla="*/ 374351 w 3923886"/>
              <a:gd name="connsiteY17" fmla="*/ 2106661 h 2322792"/>
              <a:gd name="connsiteX18" fmla="*/ 382664 w 3923886"/>
              <a:gd name="connsiteY18" fmla="*/ 2148224 h 2322792"/>
              <a:gd name="connsiteX19" fmla="*/ 440853 w 3923886"/>
              <a:gd name="connsiteY19" fmla="*/ 2231352 h 2322792"/>
              <a:gd name="connsiteX20" fmla="*/ 507355 w 3923886"/>
              <a:gd name="connsiteY20" fmla="*/ 2272915 h 2322792"/>
              <a:gd name="connsiteX21" fmla="*/ 548919 w 3923886"/>
              <a:gd name="connsiteY21" fmla="*/ 2297853 h 2322792"/>
              <a:gd name="connsiteX22" fmla="*/ 590482 w 3923886"/>
              <a:gd name="connsiteY22" fmla="*/ 2306166 h 2322792"/>
              <a:gd name="connsiteX23" fmla="*/ 665297 w 3923886"/>
              <a:gd name="connsiteY23" fmla="*/ 2322792 h 2322792"/>
              <a:gd name="connsiteX24" fmla="*/ 3923886 w 3923886"/>
              <a:gd name="connsiteY24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324475 w 3923886"/>
              <a:gd name="connsiteY13" fmla="*/ 1799090 h 2322792"/>
              <a:gd name="connsiteX14" fmla="*/ 332788 w 3923886"/>
              <a:gd name="connsiteY14" fmla="*/ 1857279 h 2322792"/>
              <a:gd name="connsiteX15" fmla="*/ 366039 w 3923886"/>
              <a:gd name="connsiteY15" fmla="*/ 2073410 h 2322792"/>
              <a:gd name="connsiteX16" fmla="*/ 374351 w 3923886"/>
              <a:gd name="connsiteY16" fmla="*/ 2106661 h 2322792"/>
              <a:gd name="connsiteX17" fmla="*/ 382664 w 3923886"/>
              <a:gd name="connsiteY17" fmla="*/ 2148224 h 2322792"/>
              <a:gd name="connsiteX18" fmla="*/ 440853 w 3923886"/>
              <a:gd name="connsiteY18" fmla="*/ 2231352 h 2322792"/>
              <a:gd name="connsiteX19" fmla="*/ 507355 w 3923886"/>
              <a:gd name="connsiteY19" fmla="*/ 2272915 h 2322792"/>
              <a:gd name="connsiteX20" fmla="*/ 548919 w 3923886"/>
              <a:gd name="connsiteY20" fmla="*/ 2297853 h 2322792"/>
              <a:gd name="connsiteX21" fmla="*/ 590482 w 3923886"/>
              <a:gd name="connsiteY21" fmla="*/ 2306166 h 2322792"/>
              <a:gd name="connsiteX22" fmla="*/ 665297 w 3923886"/>
              <a:gd name="connsiteY22" fmla="*/ 2322792 h 2322792"/>
              <a:gd name="connsiteX23" fmla="*/ 3923886 w 3923886"/>
              <a:gd name="connsiteY23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24475 w 3923886"/>
              <a:gd name="connsiteY12" fmla="*/ 1799090 h 2322792"/>
              <a:gd name="connsiteX13" fmla="*/ 332788 w 3923886"/>
              <a:gd name="connsiteY13" fmla="*/ 1857279 h 2322792"/>
              <a:gd name="connsiteX14" fmla="*/ 366039 w 3923886"/>
              <a:gd name="connsiteY14" fmla="*/ 2073410 h 2322792"/>
              <a:gd name="connsiteX15" fmla="*/ 374351 w 3923886"/>
              <a:gd name="connsiteY15" fmla="*/ 2106661 h 2322792"/>
              <a:gd name="connsiteX16" fmla="*/ 382664 w 3923886"/>
              <a:gd name="connsiteY16" fmla="*/ 2148224 h 2322792"/>
              <a:gd name="connsiteX17" fmla="*/ 440853 w 3923886"/>
              <a:gd name="connsiteY17" fmla="*/ 2231352 h 2322792"/>
              <a:gd name="connsiteX18" fmla="*/ 507355 w 3923886"/>
              <a:gd name="connsiteY18" fmla="*/ 2272915 h 2322792"/>
              <a:gd name="connsiteX19" fmla="*/ 548919 w 3923886"/>
              <a:gd name="connsiteY19" fmla="*/ 2297853 h 2322792"/>
              <a:gd name="connsiteX20" fmla="*/ 590482 w 3923886"/>
              <a:gd name="connsiteY20" fmla="*/ 2306166 h 2322792"/>
              <a:gd name="connsiteX21" fmla="*/ 665297 w 3923886"/>
              <a:gd name="connsiteY21" fmla="*/ 2322792 h 2322792"/>
              <a:gd name="connsiteX22" fmla="*/ 3923886 w 3923886"/>
              <a:gd name="connsiteY2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32788 w 3923886"/>
              <a:gd name="connsiteY12" fmla="*/ 1857279 h 2322792"/>
              <a:gd name="connsiteX13" fmla="*/ 366039 w 3923886"/>
              <a:gd name="connsiteY13" fmla="*/ 2073410 h 2322792"/>
              <a:gd name="connsiteX14" fmla="*/ 374351 w 3923886"/>
              <a:gd name="connsiteY14" fmla="*/ 2106661 h 2322792"/>
              <a:gd name="connsiteX15" fmla="*/ 382664 w 3923886"/>
              <a:gd name="connsiteY15" fmla="*/ 2148224 h 2322792"/>
              <a:gd name="connsiteX16" fmla="*/ 440853 w 3923886"/>
              <a:gd name="connsiteY16" fmla="*/ 2231352 h 2322792"/>
              <a:gd name="connsiteX17" fmla="*/ 507355 w 3923886"/>
              <a:gd name="connsiteY17" fmla="*/ 2272915 h 2322792"/>
              <a:gd name="connsiteX18" fmla="*/ 548919 w 3923886"/>
              <a:gd name="connsiteY18" fmla="*/ 2297853 h 2322792"/>
              <a:gd name="connsiteX19" fmla="*/ 590482 w 3923886"/>
              <a:gd name="connsiteY19" fmla="*/ 2306166 h 2322792"/>
              <a:gd name="connsiteX20" fmla="*/ 665297 w 3923886"/>
              <a:gd name="connsiteY20" fmla="*/ 2322792 h 2322792"/>
              <a:gd name="connsiteX21" fmla="*/ 3923886 w 3923886"/>
              <a:gd name="connsiteY2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83159 w 3923886"/>
              <a:gd name="connsiteY8" fmla="*/ 1067570 h 2322792"/>
              <a:gd name="connsiteX9" fmla="*/ 191471 w 3923886"/>
              <a:gd name="connsiteY9" fmla="*/ 1159010 h 2322792"/>
              <a:gd name="connsiteX10" fmla="*/ 224722 w 3923886"/>
              <a:gd name="connsiteY10" fmla="*/ 1375141 h 2322792"/>
              <a:gd name="connsiteX11" fmla="*/ 332788 w 3923886"/>
              <a:gd name="connsiteY11" fmla="*/ 1857279 h 2322792"/>
              <a:gd name="connsiteX12" fmla="*/ 366039 w 3923886"/>
              <a:gd name="connsiteY12" fmla="*/ 2073410 h 2322792"/>
              <a:gd name="connsiteX13" fmla="*/ 374351 w 3923886"/>
              <a:gd name="connsiteY13" fmla="*/ 2106661 h 2322792"/>
              <a:gd name="connsiteX14" fmla="*/ 382664 w 3923886"/>
              <a:gd name="connsiteY14" fmla="*/ 2148224 h 2322792"/>
              <a:gd name="connsiteX15" fmla="*/ 440853 w 3923886"/>
              <a:gd name="connsiteY15" fmla="*/ 2231352 h 2322792"/>
              <a:gd name="connsiteX16" fmla="*/ 507355 w 3923886"/>
              <a:gd name="connsiteY16" fmla="*/ 2272915 h 2322792"/>
              <a:gd name="connsiteX17" fmla="*/ 548919 w 3923886"/>
              <a:gd name="connsiteY17" fmla="*/ 2297853 h 2322792"/>
              <a:gd name="connsiteX18" fmla="*/ 590482 w 3923886"/>
              <a:gd name="connsiteY18" fmla="*/ 2306166 h 2322792"/>
              <a:gd name="connsiteX19" fmla="*/ 665297 w 3923886"/>
              <a:gd name="connsiteY19" fmla="*/ 2322792 h 2322792"/>
              <a:gd name="connsiteX20" fmla="*/ 3923886 w 3923886"/>
              <a:gd name="connsiteY2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83159 w 3923886"/>
              <a:gd name="connsiteY7" fmla="*/ 1067570 h 2322792"/>
              <a:gd name="connsiteX8" fmla="*/ 191471 w 3923886"/>
              <a:gd name="connsiteY8" fmla="*/ 1159010 h 2322792"/>
              <a:gd name="connsiteX9" fmla="*/ 224722 w 3923886"/>
              <a:gd name="connsiteY9" fmla="*/ 1375141 h 2322792"/>
              <a:gd name="connsiteX10" fmla="*/ 332788 w 3923886"/>
              <a:gd name="connsiteY10" fmla="*/ 1857279 h 2322792"/>
              <a:gd name="connsiteX11" fmla="*/ 366039 w 3923886"/>
              <a:gd name="connsiteY11" fmla="*/ 2073410 h 2322792"/>
              <a:gd name="connsiteX12" fmla="*/ 374351 w 3923886"/>
              <a:gd name="connsiteY12" fmla="*/ 2106661 h 2322792"/>
              <a:gd name="connsiteX13" fmla="*/ 382664 w 3923886"/>
              <a:gd name="connsiteY13" fmla="*/ 2148224 h 2322792"/>
              <a:gd name="connsiteX14" fmla="*/ 440853 w 3923886"/>
              <a:gd name="connsiteY14" fmla="*/ 2231352 h 2322792"/>
              <a:gd name="connsiteX15" fmla="*/ 507355 w 3923886"/>
              <a:gd name="connsiteY15" fmla="*/ 2272915 h 2322792"/>
              <a:gd name="connsiteX16" fmla="*/ 548919 w 3923886"/>
              <a:gd name="connsiteY16" fmla="*/ 2297853 h 2322792"/>
              <a:gd name="connsiteX17" fmla="*/ 590482 w 3923886"/>
              <a:gd name="connsiteY17" fmla="*/ 2306166 h 2322792"/>
              <a:gd name="connsiteX18" fmla="*/ 665297 w 3923886"/>
              <a:gd name="connsiteY18" fmla="*/ 2322792 h 2322792"/>
              <a:gd name="connsiteX19" fmla="*/ 3923886 w 3923886"/>
              <a:gd name="connsiteY1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83159 w 3923886"/>
              <a:gd name="connsiteY6" fmla="*/ 1067570 h 2322792"/>
              <a:gd name="connsiteX7" fmla="*/ 191471 w 3923886"/>
              <a:gd name="connsiteY7" fmla="*/ 1159010 h 2322792"/>
              <a:gd name="connsiteX8" fmla="*/ 224722 w 3923886"/>
              <a:gd name="connsiteY8" fmla="*/ 1375141 h 2322792"/>
              <a:gd name="connsiteX9" fmla="*/ 332788 w 3923886"/>
              <a:gd name="connsiteY9" fmla="*/ 1857279 h 2322792"/>
              <a:gd name="connsiteX10" fmla="*/ 366039 w 3923886"/>
              <a:gd name="connsiteY10" fmla="*/ 2073410 h 2322792"/>
              <a:gd name="connsiteX11" fmla="*/ 374351 w 3923886"/>
              <a:gd name="connsiteY11" fmla="*/ 2106661 h 2322792"/>
              <a:gd name="connsiteX12" fmla="*/ 382664 w 3923886"/>
              <a:gd name="connsiteY12" fmla="*/ 2148224 h 2322792"/>
              <a:gd name="connsiteX13" fmla="*/ 440853 w 3923886"/>
              <a:gd name="connsiteY13" fmla="*/ 2231352 h 2322792"/>
              <a:gd name="connsiteX14" fmla="*/ 507355 w 3923886"/>
              <a:gd name="connsiteY14" fmla="*/ 2272915 h 2322792"/>
              <a:gd name="connsiteX15" fmla="*/ 548919 w 3923886"/>
              <a:gd name="connsiteY15" fmla="*/ 2297853 h 2322792"/>
              <a:gd name="connsiteX16" fmla="*/ 590482 w 3923886"/>
              <a:gd name="connsiteY16" fmla="*/ 2306166 h 2322792"/>
              <a:gd name="connsiteX17" fmla="*/ 665297 w 3923886"/>
              <a:gd name="connsiteY17" fmla="*/ 2322792 h 2322792"/>
              <a:gd name="connsiteX18" fmla="*/ 3923886 w 3923886"/>
              <a:gd name="connsiteY1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83159 w 3923886"/>
              <a:gd name="connsiteY5" fmla="*/ 1067570 h 2322792"/>
              <a:gd name="connsiteX6" fmla="*/ 191471 w 3923886"/>
              <a:gd name="connsiteY6" fmla="*/ 1159010 h 2322792"/>
              <a:gd name="connsiteX7" fmla="*/ 224722 w 3923886"/>
              <a:gd name="connsiteY7" fmla="*/ 1375141 h 2322792"/>
              <a:gd name="connsiteX8" fmla="*/ 332788 w 3923886"/>
              <a:gd name="connsiteY8" fmla="*/ 1857279 h 2322792"/>
              <a:gd name="connsiteX9" fmla="*/ 366039 w 3923886"/>
              <a:gd name="connsiteY9" fmla="*/ 2073410 h 2322792"/>
              <a:gd name="connsiteX10" fmla="*/ 374351 w 3923886"/>
              <a:gd name="connsiteY10" fmla="*/ 2106661 h 2322792"/>
              <a:gd name="connsiteX11" fmla="*/ 382664 w 3923886"/>
              <a:gd name="connsiteY11" fmla="*/ 2148224 h 2322792"/>
              <a:gd name="connsiteX12" fmla="*/ 440853 w 3923886"/>
              <a:gd name="connsiteY12" fmla="*/ 2231352 h 2322792"/>
              <a:gd name="connsiteX13" fmla="*/ 507355 w 3923886"/>
              <a:gd name="connsiteY13" fmla="*/ 2272915 h 2322792"/>
              <a:gd name="connsiteX14" fmla="*/ 548919 w 3923886"/>
              <a:gd name="connsiteY14" fmla="*/ 2297853 h 2322792"/>
              <a:gd name="connsiteX15" fmla="*/ 590482 w 3923886"/>
              <a:gd name="connsiteY15" fmla="*/ 2306166 h 2322792"/>
              <a:gd name="connsiteX16" fmla="*/ 665297 w 3923886"/>
              <a:gd name="connsiteY16" fmla="*/ 2322792 h 2322792"/>
              <a:gd name="connsiteX17" fmla="*/ 3923886 w 3923886"/>
              <a:gd name="connsiteY17" fmla="*/ 2322792 h 2322792"/>
              <a:gd name="connsiteX0" fmla="*/ 269026 w 3926626"/>
              <a:gd name="connsiteY0" fmla="*/ 11853 h 2322792"/>
              <a:gd name="connsiteX1" fmla="*/ 269026 w 3926626"/>
              <a:gd name="connsiteY1" fmla="*/ 11853 h 2322792"/>
              <a:gd name="connsiteX2" fmla="*/ 86146 w 3926626"/>
              <a:gd name="connsiteY2" fmla="*/ 20166 h 2322792"/>
              <a:gd name="connsiteX3" fmla="*/ 3019 w 3926626"/>
              <a:gd name="connsiteY3" fmla="*/ 261235 h 2322792"/>
              <a:gd name="connsiteX4" fmla="*/ 185899 w 3926626"/>
              <a:gd name="connsiteY4" fmla="*/ 1067570 h 2322792"/>
              <a:gd name="connsiteX5" fmla="*/ 194211 w 3926626"/>
              <a:gd name="connsiteY5" fmla="*/ 1159010 h 2322792"/>
              <a:gd name="connsiteX6" fmla="*/ 227462 w 3926626"/>
              <a:gd name="connsiteY6" fmla="*/ 1375141 h 2322792"/>
              <a:gd name="connsiteX7" fmla="*/ 335528 w 3926626"/>
              <a:gd name="connsiteY7" fmla="*/ 1857279 h 2322792"/>
              <a:gd name="connsiteX8" fmla="*/ 368779 w 3926626"/>
              <a:gd name="connsiteY8" fmla="*/ 2073410 h 2322792"/>
              <a:gd name="connsiteX9" fmla="*/ 377091 w 3926626"/>
              <a:gd name="connsiteY9" fmla="*/ 2106661 h 2322792"/>
              <a:gd name="connsiteX10" fmla="*/ 385404 w 3926626"/>
              <a:gd name="connsiteY10" fmla="*/ 2148224 h 2322792"/>
              <a:gd name="connsiteX11" fmla="*/ 443593 w 3926626"/>
              <a:gd name="connsiteY11" fmla="*/ 2231352 h 2322792"/>
              <a:gd name="connsiteX12" fmla="*/ 510095 w 3926626"/>
              <a:gd name="connsiteY12" fmla="*/ 2272915 h 2322792"/>
              <a:gd name="connsiteX13" fmla="*/ 551659 w 3926626"/>
              <a:gd name="connsiteY13" fmla="*/ 2297853 h 2322792"/>
              <a:gd name="connsiteX14" fmla="*/ 593222 w 3926626"/>
              <a:gd name="connsiteY14" fmla="*/ 2306166 h 2322792"/>
              <a:gd name="connsiteX15" fmla="*/ 668037 w 3926626"/>
              <a:gd name="connsiteY15" fmla="*/ 2322792 h 2322792"/>
              <a:gd name="connsiteX16" fmla="*/ 3926626 w 3926626"/>
              <a:gd name="connsiteY16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227865 w 3927029"/>
              <a:gd name="connsiteY5" fmla="*/ 1375141 h 2322792"/>
              <a:gd name="connsiteX6" fmla="*/ 335931 w 3927029"/>
              <a:gd name="connsiteY6" fmla="*/ 1857279 h 2322792"/>
              <a:gd name="connsiteX7" fmla="*/ 369182 w 3927029"/>
              <a:gd name="connsiteY7" fmla="*/ 2073410 h 2322792"/>
              <a:gd name="connsiteX8" fmla="*/ 377494 w 3927029"/>
              <a:gd name="connsiteY8" fmla="*/ 2106661 h 2322792"/>
              <a:gd name="connsiteX9" fmla="*/ 385807 w 3927029"/>
              <a:gd name="connsiteY9" fmla="*/ 2148224 h 2322792"/>
              <a:gd name="connsiteX10" fmla="*/ 443996 w 3927029"/>
              <a:gd name="connsiteY10" fmla="*/ 2231352 h 2322792"/>
              <a:gd name="connsiteX11" fmla="*/ 510498 w 3927029"/>
              <a:gd name="connsiteY11" fmla="*/ 2272915 h 2322792"/>
              <a:gd name="connsiteX12" fmla="*/ 552062 w 3927029"/>
              <a:gd name="connsiteY12" fmla="*/ 2297853 h 2322792"/>
              <a:gd name="connsiteX13" fmla="*/ 593625 w 3927029"/>
              <a:gd name="connsiteY13" fmla="*/ 2306166 h 2322792"/>
              <a:gd name="connsiteX14" fmla="*/ 668440 w 3927029"/>
              <a:gd name="connsiteY14" fmla="*/ 2322792 h 2322792"/>
              <a:gd name="connsiteX15" fmla="*/ 3927029 w 3927029"/>
              <a:gd name="connsiteY15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335931 w 3927029"/>
              <a:gd name="connsiteY5" fmla="*/ 1857279 h 2322792"/>
              <a:gd name="connsiteX6" fmla="*/ 369182 w 3927029"/>
              <a:gd name="connsiteY6" fmla="*/ 2073410 h 2322792"/>
              <a:gd name="connsiteX7" fmla="*/ 377494 w 3927029"/>
              <a:gd name="connsiteY7" fmla="*/ 2106661 h 2322792"/>
              <a:gd name="connsiteX8" fmla="*/ 385807 w 3927029"/>
              <a:gd name="connsiteY8" fmla="*/ 2148224 h 2322792"/>
              <a:gd name="connsiteX9" fmla="*/ 443996 w 3927029"/>
              <a:gd name="connsiteY9" fmla="*/ 2231352 h 2322792"/>
              <a:gd name="connsiteX10" fmla="*/ 510498 w 3927029"/>
              <a:gd name="connsiteY10" fmla="*/ 2272915 h 2322792"/>
              <a:gd name="connsiteX11" fmla="*/ 552062 w 3927029"/>
              <a:gd name="connsiteY11" fmla="*/ 2297853 h 2322792"/>
              <a:gd name="connsiteX12" fmla="*/ 593625 w 3927029"/>
              <a:gd name="connsiteY12" fmla="*/ 2306166 h 2322792"/>
              <a:gd name="connsiteX13" fmla="*/ 668440 w 3927029"/>
              <a:gd name="connsiteY13" fmla="*/ 2322792 h 2322792"/>
              <a:gd name="connsiteX14" fmla="*/ 3927029 w 3927029"/>
              <a:gd name="connsiteY14" fmla="*/ 2322792 h 232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27029" h="2322792">
                <a:moveTo>
                  <a:pt x="269429" y="11853"/>
                </a:moveTo>
                <a:lnTo>
                  <a:pt x="269429" y="11853"/>
                </a:lnTo>
                <a:cubicBezTo>
                  <a:pt x="208469" y="14624"/>
                  <a:pt x="130884" y="-21398"/>
                  <a:pt x="86549" y="20166"/>
                </a:cubicBezTo>
                <a:cubicBezTo>
                  <a:pt x="42215" y="61730"/>
                  <a:pt x="-14589" y="71428"/>
                  <a:pt x="3422" y="261235"/>
                </a:cubicBezTo>
                <a:cubicBezTo>
                  <a:pt x="21433" y="451042"/>
                  <a:pt x="139196" y="893003"/>
                  <a:pt x="194614" y="1159010"/>
                </a:cubicBezTo>
                <a:cubicBezTo>
                  <a:pt x="250032" y="1425017"/>
                  <a:pt x="306836" y="1704879"/>
                  <a:pt x="335931" y="1857279"/>
                </a:cubicBezTo>
                <a:cubicBezTo>
                  <a:pt x="365026" y="2009679"/>
                  <a:pt x="362255" y="2031846"/>
                  <a:pt x="369182" y="2073410"/>
                </a:cubicBezTo>
                <a:cubicBezTo>
                  <a:pt x="376109" y="2114974"/>
                  <a:pt x="375016" y="2095508"/>
                  <a:pt x="377494" y="2106661"/>
                </a:cubicBezTo>
                <a:cubicBezTo>
                  <a:pt x="380559" y="2120453"/>
                  <a:pt x="374723" y="2127442"/>
                  <a:pt x="385807" y="2148224"/>
                </a:cubicBezTo>
                <a:cubicBezTo>
                  <a:pt x="396891" y="2169006"/>
                  <a:pt x="423214" y="2210570"/>
                  <a:pt x="443996" y="2231352"/>
                </a:cubicBezTo>
                <a:cubicBezTo>
                  <a:pt x="464778" y="2252134"/>
                  <a:pt x="492829" y="2263099"/>
                  <a:pt x="510498" y="2272915"/>
                </a:cubicBezTo>
                <a:cubicBezTo>
                  <a:pt x="524622" y="2280761"/>
                  <a:pt x="537061" y="2291852"/>
                  <a:pt x="552062" y="2297853"/>
                </a:cubicBezTo>
                <a:cubicBezTo>
                  <a:pt x="565180" y="2303100"/>
                  <a:pt x="579918" y="2302739"/>
                  <a:pt x="593625" y="2306166"/>
                </a:cubicBezTo>
                <a:cubicBezTo>
                  <a:pt x="628156" y="2314799"/>
                  <a:pt x="622226" y="2322676"/>
                  <a:pt x="668440" y="2322792"/>
                </a:cubicBezTo>
                <a:lnTo>
                  <a:pt x="3927029" y="232279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Vrije vorm: vorm 49">
            <a:extLst>
              <a:ext uri="{FF2B5EF4-FFF2-40B4-BE49-F238E27FC236}">
                <a16:creationId xmlns:a16="http://schemas.microsoft.com/office/drawing/2014/main" id="{12CD66AB-6BC9-40D1-A243-A89EA0FC9B2D}"/>
              </a:ext>
            </a:extLst>
          </p:cNvPr>
          <p:cNvSpPr/>
          <p:nvPr/>
        </p:nvSpPr>
        <p:spPr>
          <a:xfrm>
            <a:off x="1271413" y="3428997"/>
            <a:ext cx="415636" cy="1658392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414B8C26-56F6-466D-8F2D-43C3A876E1CE}"/>
              </a:ext>
            </a:extLst>
          </p:cNvPr>
          <p:cNvSpPr/>
          <p:nvPr/>
        </p:nvSpPr>
        <p:spPr>
          <a:xfrm>
            <a:off x="6659217" y="4303643"/>
            <a:ext cx="4661453" cy="198783"/>
          </a:xfrm>
          <a:custGeom>
            <a:avLst/>
            <a:gdLst>
              <a:gd name="connsiteX0" fmla="*/ 0 w 4661453"/>
              <a:gd name="connsiteY0" fmla="*/ 198783 h 198783"/>
              <a:gd name="connsiteX1" fmla="*/ 387626 w 4661453"/>
              <a:gd name="connsiteY1" fmla="*/ 0 h 198783"/>
              <a:gd name="connsiteX2" fmla="*/ 1550505 w 4661453"/>
              <a:gd name="connsiteY2" fmla="*/ 0 h 198783"/>
              <a:gd name="connsiteX3" fmla="*/ 2574235 w 4661453"/>
              <a:gd name="connsiteY3" fmla="*/ 9940 h 198783"/>
              <a:gd name="connsiteX4" fmla="*/ 3309731 w 4661453"/>
              <a:gd name="connsiteY4" fmla="*/ 29818 h 198783"/>
              <a:gd name="connsiteX5" fmla="*/ 4661453 w 4661453"/>
              <a:gd name="connsiteY5" fmla="*/ 994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1453" h="198783">
                <a:moveTo>
                  <a:pt x="0" y="198783"/>
                </a:moveTo>
                <a:lnTo>
                  <a:pt x="387626" y="0"/>
                </a:lnTo>
                <a:lnTo>
                  <a:pt x="1550505" y="0"/>
                </a:lnTo>
                <a:lnTo>
                  <a:pt x="2574235" y="9940"/>
                </a:lnTo>
                <a:lnTo>
                  <a:pt x="3309731" y="29818"/>
                </a:lnTo>
                <a:lnTo>
                  <a:pt x="4661453" y="9940"/>
                </a:lnTo>
              </a:path>
            </a:pathLst>
          </a:cu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id="{E284F125-0A23-41F2-B1ED-3431FB0443BD}"/>
              </a:ext>
            </a:extLst>
          </p:cNvPr>
          <p:cNvSpPr/>
          <p:nvPr/>
        </p:nvSpPr>
        <p:spPr>
          <a:xfrm>
            <a:off x="9187543" y="4034971"/>
            <a:ext cx="2162628" cy="254000"/>
          </a:xfrm>
          <a:custGeom>
            <a:avLst/>
            <a:gdLst>
              <a:gd name="connsiteX0" fmla="*/ 14514 w 2162628"/>
              <a:gd name="connsiteY0" fmla="*/ 254000 h 254000"/>
              <a:gd name="connsiteX1" fmla="*/ 0 w 2162628"/>
              <a:gd name="connsiteY1" fmla="*/ 87086 h 254000"/>
              <a:gd name="connsiteX2" fmla="*/ 7257 w 2162628"/>
              <a:gd name="connsiteY2" fmla="*/ 36286 h 254000"/>
              <a:gd name="connsiteX3" fmla="*/ 152400 w 2162628"/>
              <a:gd name="connsiteY3" fmla="*/ 0 h 254000"/>
              <a:gd name="connsiteX4" fmla="*/ 2162628 w 2162628"/>
              <a:gd name="connsiteY4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628" h="254000">
                <a:moveTo>
                  <a:pt x="14514" y="254000"/>
                </a:moveTo>
                <a:lnTo>
                  <a:pt x="0" y="87086"/>
                </a:lnTo>
                <a:lnTo>
                  <a:pt x="7257" y="36286"/>
                </a:lnTo>
                <a:lnTo>
                  <a:pt x="152400" y="0"/>
                </a:lnTo>
                <a:lnTo>
                  <a:pt x="2162628" y="0"/>
                </a:lnTo>
              </a:path>
            </a:pathLst>
          </a:cu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Vrije vorm: vorm 52">
            <a:extLst>
              <a:ext uri="{FF2B5EF4-FFF2-40B4-BE49-F238E27FC236}">
                <a16:creationId xmlns:a16="http://schemas.microsoft.com/office/drawing/2014/main" id="{F2C6B01E-3003-46FC-86FD-107B4B49422B}"/>
              </a:ext>
            </a:extLst>
          </p:cNvPr>
          <p:cNvSpPr/>
          <p:nvPr/>
        </p:nvSpPr>
        <p:spPr>
          <a:xfrm>
            <a:off x="9204325" y="4346575"/>
            <a:ext cx="2117725" cy="212725"/>
          </a:xfrm>
          <a:custGeom>
            <a:avLst/>
            <a:gdLst>
              <a:gd name="connsiteX0" fmla="*/ 0 w 2117725"/>
              <a:gd name="connsiteY0" fmla="*/ 0 h 212725"/>
              <a:gd name="connsiteX1" fmla="*/ 57150 w 2117725"/>
              <a:gd name="connsiteY1" fmla="*/ 155575 h 212725"/>
              <a:gd name="connsiteX2" fmla="*/ 95250 w 2117725"/>
              <a:gd name="connsiteY2" fmla="*/ 200025 h 212725"/>
              <a:gd name="connsiteX3" fmla="*/ 200025 w 2117725"/>
              <a:gd name="connsiteY3" fmla="*/ 206375 h 212725"/>
              <a:gd name="connsiteX4" fmla="*/ 2117725 w 2117725"/>
              <a:gd name="connsiteY4" fmla="*/ 212725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725" h="212725">
                <a:moveTo>
                  <a:pt x="0" y="0"/>
                </a:moveTo>
                <a:lnTo>
                  <a:pt x="57150" y="155575"/>
                </a:lnTo>
                <a:lnTo>
                  <a:pt x="95250" y="200025"/>
                </a:lnTo>
                <a:lnTo>
                  <a:pt x="200025" y="206375"/>
                </a:lnTo>
                <a:lnTo>
                  <a:pt x="2117725" y="212725"/>
                </a:lnTo>
              </a:path>
            </a:pathLst>
          </a:cu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4" name="Inkt 53">
                <a:extLst>
                  <a:ext uri="{FF2B5EF4-FFF2-40B4-BE49-F238E27FC236}">
                    <a16:creationId xmlns:a16="http://schemas.microsoft.com/office/drawing/2014/main" id="{F29F987F-1F55-4616-8357-10BFF489BC68}"/>
                  </a:ext>
                </a:extLst>
              </p14:cNvPr>
              <p14:cNvContentPartPr/>
              <p14:nvPr/>
            </p14:nvContentPartPr>
            <p14:xfrm>
              <a:off x="6601209" y="4008400"/>
              <a:ext cx="4773613" cy="592482"/>
            </p14:xfrm>
          </p:contentPart>
        </mc:Choice>
        <mc:Fallback xmlns="">
          <p:pic>
            <p:nvPicPr>
              <p:cNvPr id="54" name="Inkt 53">
                <a:extLst>
                  <a:ext uri="{FF2B5EF4-FFF2-40B4-BE49-F238E27FC236}">
                    <a16:creationId xmlns:a16="http://schemas.microsoft.com/office/drawing/2014/main" id="{F29F987F-1F55-4616-8357-10BFF489BC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93288" y="4000476"/>
                <a:ext cx="4789095" cy="607969"/>
              </a:xfrm>
              <a:prstGeom prst="rect">
                <a:avLst/>
              </a:prstGeom>
            </p:spPr>
          </p:pic>
        </mc:Fallback>
      </mc:AlternateContent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6517A36A-6FBA-4BE9-AEE9-C1EE86A002FF}"/>
              </a:ext>
            </a:extLst>
          </p:cNvPr>
          <p:cNvCxnSpPr/>
          <p:nvPr/>
        </p:nvCxnSpPr>
        <p:spPr>
          <a:xfrm flipH="1">
            <a:off x="10467206" y="4363103"/>
            <a:ext cx="54744" cy="180645"/>
          </a:xfrm>
          <a:prstGeom prst="line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" name="Vrije vorm: vorm 55">
            <a:extLst>
              <a:ext uri="{FF2B5EF4-FFF2-40B4-BE49-F238E27FC236}">
                <a16:creationId xmlns:a16="http://schemas.microsoft.com/office/drawing/2014/main" id="{5CA63E30-530A-42E0-9632-AB7F4DBF8A3B}"/>
              </a:ext>
            </a:extLst>
          </p:cNvPr>
          <p:cNvSpPr/>
          <p:nvPr/>
        </p:nvSpPr>
        <p:spPr>
          <a:xfrm rot="5400000">
            <a:off x="5009029" y="3755210"/>
            <a:ext cx="781835" cy="1123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rije vorm: vorm 56">
            <a:extLst>
              <a:ext uri="{FF2B5EF4-FFF2-40B4-BE49-F238E27FC236}">
                <a16:creationId xmlns:a16="http://schemas.microsoft.com/office/drawing/2014/main" id="{B0DD5A5D-4235-4BCF-87FC-506075428195}"/>
              </a:ext>
            </a:extLst>
          </p:cNvPr>
          <p:cNvSpPr/>
          <p:nvPr/>
        </p:nvSpPr>
        <p:spPr>
          <a:xfrm rot="5400000">
            <a:off x="5441349" y="4010036"/>
            <a:ext cx="658372" cy="537275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7309041D-1ABA-41B1-BAE4-AD63F65C03E2}"/>
              </a:ext>
            </a:extLst>
          </p:cNvPr>
          <p:cNvSpPr/>
          <p:nvPr/>
        </p:nvSpPr>
        <p:spPr>
          <a:xfrm rot="19639067" flipH="1">
            <a:off x="5732422" y="4087999"/>
            <a:ext cx="506443" cy="444822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9" name="Inkt 58">
                <a:extLst>
                  <a:ext uri="{FF2B5EF4-FFF2-40B4-BE49-F238E27FC236}">
                    <a16:creationId xmlns:a16="http://schemas.microsoft.com/office/drawing/2014/main" id="{157A11EF-6C9A-43E4-A351-57873052C508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59" name="Inkt 58">
                <a:extLst>
                  <a:ext uri="{FF2B5EF4-FFF2-40B4-BE49-F238E27FC236}">
                    <a16:creationId xmlns:a16="http://schemas.microsoft.com/office/drawing/2014/main" id="{157A11EF-6C9A-43E4-A351-57873052C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0" name="Inkt 59">
                <a:extLst>
                  <a:ext uri="{FF2B5EF4-FFF2-40B4-BE49-F238E27FC236}">
                    <a16:creationId xmlns:a16="http://schemas.microsoft.com/office/drawing/2014/main" id="{3CA9D1C9-E3B2-47F4-8226-8A13B6BDFEA7}"/>
                  </a:ext>
                </a:extLst>
              </p14:cNvPr>
              <p14:cNvContentPartPr/>
              <p14:nvPr/>
            </p14:nvContentPartPr>
            <p14:xfrm>
              <a:off x="3456817" y="5239538"/>
              <a:ext cx="1056010" cy="510405"/>
            </p14:xfrm>
          </p:contentPart>
        </mc:Choice>
        <mc:Fallback xmlns="">
          <p:pic>
            <p:nvPicPr>
              <p:cNvPr id="60" name="Inkt 59">
                <a:extLst>
                  <a:ext uri="{FF2B5EF4-FFF2-40B4-BE49-F238E27FC236}">
                    <a16:creationId xmlns:a16="http://schemas.microsoft.com/office/drawing/2014/main" id="{3CA9D1C9-E3B2-47F4-8226-8A13B6BDFEA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48893" y="5231619"/>
                <a:ext cx="1071497" cy="525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1" name="Inkt 60">
                <a:extLst>
                  <a:ext uri="{FF2B5EF4-FFF2-40B4-BE49-F238E27FC236}">
                    <a16:creationId xmlns:a16="http://schemas.microsoft.com/office/drawing/2014/main" id="{6D45540D-13A1-457A-A843-0B0F04652DBC}"/>
                  </a:ext>
                </a:extLst>
              </p14:cNvPr>
              <p14:cNvContentPartPr/>
              <p14:nvPr/>
            </p14:nvContentPartPr>
            <p14:xfrm>
              <a:off x="5067090" y="5537180"/>
              <a:ext cx="834216" cy="518699"/>
            </p14:xfrm>
          </p:contentPart>
        </mc:Choice>
        <mc:Fallback xmlns="">
          <p:pic>
            <p:nvPicPr>
              <p:cNvPr id="61" name="Inkt 60">
                <a:extLst>
                  <a:ext uri="{FF2B5EF4-FFF2-40B4-BE49-F238E27FC236}">
                    <a16:creationId xmlns:a16="http://schemas.microsoft.com/office/drawing/2014/main" id="{6D45540D-13A1-457A-A843-0B0F04652DB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59166" y="5529261"/>
                <a:ext cx="849704" cy="5341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Inkt 61">
                <a:extLst>
                  <a:ext uri="{FF2B5EF4-FFF2-40B4-BE49-F238E27FC236}">
                    <a16:creationId xmlns:a16="http://schemas.microsoft.com/office/drawing/2014/main" id="{13BFF086-C46B-4023-B282-E37D639DDD85}"/>
                  </a:ext>
                </a:extLst>
              </p14:cNvPr>
              <p14:cNvContentPartPr/>
              <p14:nvPr/>
            </p14:nvContentPartPr>
            <p14:xfrm>
              <a:off x="6538226" y="5349867"/>
              <a:ext cx="788708" cy="304663"/>
            </p14:xfrm>
          </p:contentPart>
        </mc:Choice>
        <mc:Fallback xmlns="">
          <p:pic>
            <p:nvPicPr>
              <p:cNvPr id="62" name="Inkt 61">
                <a:extLst>
                  <a:ext uri="{FF2B5EF4-FFF2-40B4-BE49-F238E27FC236}">
                    <a16:creationId xmlns:a16="http://schemas.microsoft.com/office/drawing/2014/main" id="{13BFF086-C46B-4023-B282-E37D639DDD8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30307" y="5341935"/>
                <a:ext cx="804187" cy="320167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C8FA9FC3-0AE1-473F-B66C-EF41017BBAA1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4" name="Inkt 63">
                <a:extLst>
                  <a:ext uri="{FF2B5EF4-FFF2-40B4-BE49-F238E27FC236}">
                    <a16:creationId xmlns:a16="http://schemas.microsoft.com/office/drawing/2014/main" id="{0DA82CE7-6494-48C1-8707-69EC1F408590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64" name="Inkt 63">
                <a:extLst>
                  <a:ext uri="{FF2B5EF4-FFF2-40B4-BE49-F238E27FC236}">
                    <a16:creationId xmlns:a16="http://schemas.microsoft.com/office/drawing/2014/main" id="{0DA82CE7-6494-48C1-8707-69EC1F40859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57CC6959-4DF5-4538-9CA4-484C82FD022E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87E0F70C-87E7-42DB-A86D-F2EBF50B666E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7" name="Inkt 66">
                <a:extLst>
                  <a:ext uri="{FF2B5EF4-FFF2-40B4-BE49-F238E27FC236}">
                    <a16:creationId xmlns:a16="http://schemas.microsoft.com/office/drawing/2014/main" id="{8F0B10A7-A028-409B-BC22-B11E31A10AD7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67" name="Inkt 66">
                <a:extLst>
                  <a:ext uri="{FF2B5EF4-FFF2-40B4-BE49-F238E27FC236}">
                    <a16:creationId xmlns:a16="http://schemas.microsoft.com/office/drawing/2014/main" id="{8F0B10A7-A028-409B-BC22-B11E31A10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ep 67">
            <a:extLst>
              <a:ext uri="{FF2B5EF4-FFF2-40B4-BE49-F238E27FC236}">
                <a16:creationId xmlns:a16="http://schemas.microsoft.com/office/drawing/2014/main" id="{5E3F11E5-81C4-41A9-AA54-EEF7EDA65E17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1DC81551-FAF3-47BC-9299-F8DF94D3E8BA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7CD7D4B7-6A90-4778-AC32-0C59FC0F5809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143F9E2B-8630-4F3A-9CBD-A6415EECF5A2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BC000CD1-3A0C-4DDC-A61D-0A48E3A034B4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C51DD11A-45C8-4DBE-AC27-F5A41CEFA5AB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4" name="Inkt 73">
                  <a:extLst>
                    <a:ext uri="{FF2B5EF4-FFF2-40B4-BE49-F238E27FC236}">
                      <a16:creationId xmlns:a16="http://schemas.microsoft.com/office/drawing/2014/main" id="{53F7D540-9900-4A8E-9E0E-099F6B636ED5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B3FFCC63-C521-473A-A9AB-915B0FC6D9A4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78948297-8FD7-452D-BAA1-0EEA6D6D5E8D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7" name="Inkt 76">
                  <a:extLst>
                    <a:ext uri="{FF2B5EF4-FFF2-40B4-BE49-F238E27FC236}">
                      <a16:creationId xmlns:a16="http://schemas.microsoft.com/office/drawing/2014/main" id="{A0FCEFE9-EA88-4ED6-B8A9-A1BEB26E1C4B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8" name="Inkt 77">
                <a:extLst>
                  <a:ext uri="{FF2B5EF4-FFF2-40B4-BE49-F238E27FC236}">
                    <a16:creationId xmlns:a16="http://schemas.microsoft.com/office/drawing/2014/main" id="{50F28951-3D8D-4E7A-AE30-AA534F0A32E2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78" name="Inkt 77">
                <a:extLst>
                  <a:ext uri="{FF2B5EF4-FFF2-40B4-BE49-F238E27FC236}">
                    <a16:creationId xmlns:a16="http://schemas.microsoft.com/office/drawing/2014/main" id="{50F28951-3D8D-4E7A-AE30-AA534F0A32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t 78">
                <a:extLst>
                  <a:ext uri="{FF2B5EF4-FFF2-40B4-BE49-F238E27FC236}">
                    <a16:creationId xmlns:a16="http://schemas.microsoft.com/office/drawing/2014/main" id="{2E15C0A5-E625-4020-BD0E-D23FFC789954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79" name="Inkt 78">
                <a:extLst>
                  <a:ext uri="{FF2B5EF4-FFF2-40B4-BE49-F238E27FC236}">
                    <a16:creationId xmlns:a16="http://schemas.microsoft.com/office/drawing/2014/main" id="{2E15C0A5-E625-4020-BD0E-D23FFC78995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Vrije vorm: vorm 79">
            <a:extLst>
              <a:ext uri="{FF2B5EF4-FFF2-40B4-BE49-F238E27FC236}">
                <a16:creationId xmlns:a16="http://schemas.microsoft.com/office/drawing/2014/main" id="{5FADB7C9-21F0-4DF3-BA5D-262653FBAFED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" name="Inkt 80">
                <a:extLst>
                  <a:ext uri="{FF2B5EF4-FFF2-40B4-BE49-F238E27FC236}">
                    <a16:creationId xmlns:a16="http://schemas.microsoft.com/office/drawing/2014/main" id="{122B9BE3-8E26-494F-ADF1-6ED6C7AE12F0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81" name="Inkt 80">
                <a:extLst>
                  <a:ext uri="{FF2B5EF4-FFF2-40B4-BE49-F238E27FC236}">
                    <a16:creationId xmlns:a16="http://schemas.microsoft.com/office/drawing/2014/main" id="{122B9BE3-8E26-494F-ADF1-6ED6C7AE12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82" name="Vrije vorm: vorm 81">
            <a:extLst>
              <a:ext uri="{FF2B5EF4-FFF2-40B4-BE49-F238E27FC236}">
                <a16:creationId xmlns:a16="http://schemas.microsoft.com/office/drawing/2014/main" id="{60621C1B-53AB-4BC3-B232-15CF380AC773}"/>
              </a:ext>
            </a:extLst>
          </p:cNvPr>
          <p:cNvSpPr/>
          <p:nvPr/>
        </p:nvSpPr>
        <p:spPr>
          <a:xfrm>
            <a:off x="6768512" y="6127419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Vrije vorm: vorm 82">
            <a:extLst>
              <a:ext uri="{FF2B5EF4-FFF2-40B4-BE49-F238E27FC236}">
                <a16:creationId xmlns:a16="http://schemas.microsoft.com/office/drawing/2014/main" id="{53910DF6-D96C-45AF-9BB8-D79A447807F9}"/>
              </a:ext>
            </a:extLst>
          </p:cNvPr>
          <p:cNvSpPr/>
          <p:nvPr/>
        </p:nvSpPr>
        <p:spPr>
          <a:xfrm>
            <a:off x="5230572" y="6207668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4" name="Vrije vorm: vorm 83">
            <a:extLst>
              <a:ext uri="{FF2B5EF4-FFF2-40B4-BE49-F238E27FC236}">
                <a16:creationId xmlns:a16="http://schemas.microsoft.com/office/drawing/2014/main" id="{DAD44094-6D57-48C6-AD26-238ED9371B8B}"/>
              </a:ext>
            </a:extLst>
          </p:cNvPr>
          <p:cNvSpPr/>
          <p:nvPr/>
        </p:nvSpPr>
        <p:spPr>
          <a:xfrm>
            <a:off x="3662089" y="623520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180E5F9A-F6EC-4089-8DC8-97CDEECB5CD1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Vrije vorm: vorm 85">
            <a:extLst>
              <a:ext uri="{FF2B5EF4-FFF2-40B4-BE49-F238E27FC236}">
                <a16:creationId xmlns:a16="http://schemas.microsoft.com/office/drawing/2014/main" id="{DE471FA7-31C9-43A3-AF38-0D6CE1E6170B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7" name="Inkt 86">
                <a:extLst>
                  <a:ext uri="{FF2B5EF4-FFF2-40B4-BE49-F238E27FC236}">
                    <a16:creationId xmlns:a16="http://schemas.microsoft.com/office/drawing/2014/main" id="{21B5568D-3A26-4E7F-9468-9B4AFAAC1CFD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87" name="Inkt 86">
                <a:extLst>
                  <a:ext uri="{FF2B5EF4-FFF2-40B4-BE49-F238E27FC236}">
                    <a16:creationId xmlns:a16="http://schemas.microsoft.com/office/drawing/2014/main" id="{21B5568D-3A26-4E7F-9468-9B4AFAAC1CF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8" name="Inkt 87">
                <a:extLst>
                  <a:ext uri="{FF2B5EF4-FFF2-40B4-BE49-F238E27FC236}">
                    <a16:creationId xmlns:a16="http://schemas.microsoft.com/office/drawing/2014/main" id="{59448281-D33E-4487-B127-835BE35279A5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88" name="Inkt 87">
                <a:extLst>
                  <a:ext uri="{FF2B5EF4-FFF2-40B4-BE49-F238E27FC236}">
                    <a16:creationId xmlns:a16="http://schemas.microsoft.com/office/drawing/2014/main" id="{59448281-D33E-4487-B127-835BE35279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9" name="Inkt 88">
                <a:extLst>
                  <a:ext uri="{FF2B5EF4-FFF2-40B4-BE49-F238E27FC236}">
                    <a16:creationId xmlns:a16="http://schemas.microsoft.com/office/drawing/2014/main" id="{F47CB654-E856-4C0F-A45D-E8849CBE2294}"/>
                  </a:ext>
                </a:extLst>
              </p14:cNvPr>
              <p14:cNvContentPartPr/>
              <p14:nvPr/>
            </p14:nvContentPartPr>
            <p14:xfrm>
              <a:off x="3687512" y="6168480"/>
              <a:ext cx="449263" cy="623887"/>
            </p14:xfrm>
          </p:contentPart>
        </mc:Choice>
        <mc:Fallback xmlns="">
          <p:pic>
            <p:nvPicPr>
              <p:cNvPr id="89" name="Inkt 88">
                <a:extLst>
                  <a:ext uri="{FF2B5EF4-FFF2-40B4-BE49-F238E27FC236}">
                    <a16:creationId xmlns:a16="http://schemas.microsoft.com/office/drawing/2014/main" id="{F47CB654-E856-4C0F-A45D-E8849CBE229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74203" y="6155160"/>
                <a:ext cx="475881" cy="65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0" name="Inkt 89">
                <a:extLst>
                  <a:ext uri="{FF2B5EF4-FFF2-40B4-BE49-F238E27FC236}">
                    <a16:creationId xmlns:a16="http://schemas.microsoft.com/office/drawing/2014/main" id="{85EDECA2-4DFB-44D4-982B-B1DE90649A62}"/>
                  </a:ext>
                </a:extLst>
              </p14:cNvPr>
              <p14:cNvContentPartPr/>
              <p14:nvPr/>
            </p14:nvContentPartPr>
            <p14:xfrm>
              <a:off x="5217130" y="6207373"/>
              <a:ext cx="503237" cy="546100"/>
            </p14:xfrm>
          </p:contentPart>
        </mc:Choice>
        <mc:Fallback xmlns="">
          <p:pic>
            <p:nvPicPr>
              <p:cNvPr id="90" name="Inkt 89">
                <a:extLst>
                  <a:ext uri="{FF2B5EF4-FFF2-40B4-BE49-F238E27FC236}">
                    <a16:creationId xmlns:a16="http://schemas.microsoft.com/office/drawing/2014/main" id="{85EDECA2-4DFB-44D4-982B-B1DE90649A6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203821" y="6194062"/>
                <a:ext cx="529856" cy="5727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1" name="Inkt 90">
                <a:extLst>
                  <a:ext uri="{FF2B5EF4-FFF2-40B4-BE49-F238E27FC236}">
                    <a16:creationId xmlns:a16="http://schemas.microsoft.com/office/drawing/2014/main" id="{C8B2EBDC-86F4-4D81-81C5-9149A798C94B}"/>
                  </a:ext>
                </a:extLst>
              </p14:cNvPr>
              <p14:cNvContentPartPr/>
              <p14:nvPr/>
            </p14:nvContentPartPr>
            <p14:xfrm>
              <a:off x="6684798" y="6021954"/>
              <a:ext cx="593725" cy="730250"/>
            </p14:xfrm>
          </p:contentPart>
        </mc:Choice>
        <mc:Fallback xmlns="">
          <p:pic>
            <p:nvPicPr>
              <p:cNvPr id="91" name="Inkt 90">
                <a:extLst>
                  <a:ext uri="{FF2B5EF4-FFF2-40B4-BE49-F238E27FC236}">
                    <a16:creationId xmlns:a16="http://schemas.microsoft.com/office/drawing/2014/main" id="{C8B2EBDC-86F4-4D81-81C5-9149A798C94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71460" y="6008624"/>
                <a:ext cx="620401" cy="756909"/>
              </a:xfrm>
              <a:prstGeom prst="rect">
                <a:avLst/>
              </a:prstGeom>
            </p:spPr>
          </p:pic>
        </mc:Fallback>
      </mc:AlternateContent>
      <p:sp>
        <p:nvSpPr>
          <p:cNvPr id="92" name="Vrije vorm: vorm 91">
            <a:extLst>
              <a:ext uri="{FF2B5EF4-FFF2-40B4-BE49-F238E27FC236}">
                <a16:creationId xmlns:a16="http://schemas.microsoft.com/office/drawing/2014/main" id="{F8F71ADF-CDFD-4D4E-A27E-C4B2673484D5}"/>
              </a:ext>
            </a:extLst>
          </p:cNvPr>
          <p:cNvSpPr/>
          <p:nvPr/>
        </p:nvSpPr>
        <p:spPr>
          <a:xfrm>
            <a:off x="1798645" y="3268189"/>
            <a:ext cx="415636" cy="1819200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3" name="Inkt 92">
                <a:extLst>
                  <a:ext uri="{FF2B5EF4-FFF2-40B4-BE49-F238E27FC236}">
                    <a16:creationId xmlns:a16="http://schemas.microsoft.com/office/drawing/2014/main" id="{AF479148-8070-4C9C-904B-F6CCB32D6B63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93" name="Inkt 92">
                <a:extLst>
                  <a:ext uri="{FF2B5EF4-FFF2-40B4-BE49-F238E27FC236}">
                    <a16:creationId xmlns:a16="http://schemas.microsoft.com/office/drawing/2014/main" id="{AF479148-8070-4C9C-904B-F6CCB32D6B6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141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;p2">
            <a:extLst>
              <a:ext uri="{FF2B5EF4-FFF2-40B4-BE49-F238E27FC236}">
                <a16:creationId xmlns:a16="http://schemas.microsoft.com/office/drawing/2014/main" id="{21E4B510-9371-4717-A971-16A8DE259B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831850" y="120930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Maven Pro"/>
              <a:buNone/>
            </a:pPr>
            <a:r>
              <a:rPr lang="x-none" b="1">
                <a:solidFill>
                  <a:srgbClr val="00492E"/>
                </a:solidFill>
                <a:latin typeface="Maven Pro"/>
                <a:sym typeface="Maven Pro"/>
              </a:rPr>
              <a:t>Energie van Utrecht</a:t>
            </a:r>
            <a:endParaRPr b="1" dirty="0">
              <a:solidFill>
                <a:srgbClr val="00492E"/>
              </a:solidFill>
              <a:latin typeface="Maven Pro"/>
              <a:sym typeface="Maven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831850" y="3597023"/>
            <a:ext cx="10515600" cy="19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631275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900">
                <a:solidFill>
                  <a:srgbClr val="454545"/>
                </a:solidFill>
                <a:latin typeface="Maven Pro"/>
                <a:ea typeface="Maven Pro"/>
                <a:cs typeface="Maven Pro"/>
                <a:sym typeface="Maven Pro"/>
              </a:rPr>
              <a:t> </a:t>
            </a:r>
            <a:r>
              <a:rPr lang="nl-NL" sz="2900" dirty="0">
                <a:solidFill>
                  <a:srgbClr val="454545"/>
                </a:solidFill>
                <a:latin typeface="Maven Pro"/>
                <a:sym typeface="Maven Pro"/>
              </a:rPr>
              <a:t>Oplossing gericht denken door congestie </a:t>
            </a:r>
            <a:r>
              <a:rPr lang="nl-NL" sz="2900" dirty="0" err="1">
                <a:solidFill>
                  <a:srgbClr val="454545"/>
                </a:solidFill>
                <a:latin typeface="Maven Pro"/>
                <a:sym typeface="Maven Pro"/>
              </a:rPr>
              <a:t>Stedin</a:t>
            </a:r>
            <a:r>
              <a:rPr lang="nl-NL" sz="2900" dirty="0">
                <a:solidFill>
                  <a:srgbClr val="454545"/>
                </a:solidFill>
                <a:latin typeface="Maven Pro"/>
                <a:sym typeface="Maven Pro"/>
              </a:rPr>
              <a:t> </a:t>
            </a:r>
            <a:endParaRPr sz="2900" dirty="0">
              <a:solidFill>
                <a:srgbClr val="454545"/>
              </a:solidFill>
              <a:latin typeface="Maven Pro"/>
              <a:sym typeface="Maven Pro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ven Pro"/>
              <a:buNone/>
            </a:pPr>
            <a:endParaRPr dirty="0"/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7350" y="4196275"/>
            <a:ext cx="3134651" cy="20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;p2">
            <a:extLst>
              <a:ext uri="{FF2B5EF4-FFF2-40B4-BE49-F238E27FC236}">
                <a16:creationId xmlns:a16="http://schemas.microsoft.com/office/drawing/2014/main" id="{2337D866-3BE8-4266-B4B6-1E05DE4B27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aven Pro"/>
              <a:buNone/>
            </a:pPr>
            <a:r>
              <a:rPr lang="nl-NL" b="1" dirty="0">
                <a:solidFill>
                  <a:srgbClr val="00492E"/>
                </a:solidFill>
                <a:latin typeface="Maven Pro"/>
              </a:rPr>
              <a:t>Probleemstelling</a:t>
            </a:r>
            <a:endParaRPr b="1" dirty="0">
              <a:solidFill>
                <a:srgbClr val="00492E"/>
              </a:solidFill>
              <a:latin typeface="Maven Pro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956762" y="1557329"/>
            <a:ext cx="7785586" cy="1322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Verzamelgebouw met 1 grote E- aansluiting welke door congestie </a:t>
            </a:r>
            <a:r>
              <a:rPr lang="nl-NL" sz="2000" dirty="0" err="1">
                <a:solidFill>
                  <a:srgbClr val="454545"/>
                </a:solidFill>
              </a:rPr>
              <a:t>Stedin</a:t>
            </a:r>
            <a:r>
              <a:rPr lang="nl-NL" sz="2000" dirty="0">
                <a:solidFill>
                  <a:srgbClr val="454545"/>
                </a:solidFill>
              </a:rPr>
              <a:t> niet meer mag terug leveren;</a:t>
            </a: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Maximale aansluiting </a:t>
            </a:r>
            <a:r>
              <a:rPr lang="nl-NL" sz="2000" dirty="0" err="1">
                <a:solidFill>
                  <a:srgbClr val="454545"/>
                </a:solidFill>
              </a:rPr>
              <a:t>Stedin</a:t>
            </a:r>
            <a:r>
              <a:rPr lang="nl-NL" sz="2000" dirty="0">
                <a:solidFill>
                  <a:srgbClr val="454545"/>
                </a:solidFill>
              </a:rPr>
              <a:t> congestie is 3x80A</a:t>
            </a:r>
          </a:p>
          <a:p>
            <a:pPr marR="631275" lvl="0">
              <a:lnSpc>
                <a:spcPct val="107916"/>
              </a:lnSpc>
            </a:pPr>
            <a:endParaRPr lang="nl-NL" dirty="0">
              <a:solidFill>
                <a:srgbClr val="45454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3074" name="Picture 2" descr="Verzamelgebouw op bedrijventerrein De Gooise Kant (Almere)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12" y="2741567"/>
            <a:ext cx="5134272" cy="34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6" y="2741567"/>
            <a:ext cx="4615096" cy="34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920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;p2">
            <a:extLst>
              <a:ext uri="{FF2B5EF4-FFF2-40B4-BE49-F238E27FC236}">
                <a16:creationId xmlns:a16="http://schemas.microsoft.com/office/drawing/2014/main" id="{3B32581F-6BE5-4A44-9F0D-19E608AFFC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aven Pro"/>
              <a:buNone/>
            </a:pPr>
            <a:r>
              <a:rPr lang="nl-NL" b="1" dirty="0">
                <a:solidFill>
                  <a:srgbClr val="00492E"/>
                </a:solidFill>
                <a:latin typeface="Maven Pro"/>
              </a:rPr>
              <a:t>Dak van RSG Blokstede</a:t>
            </a:r>
            <a:endParaRPr b="1" dirty="0">
              <a:solidFill>
                <a:srgbClr val="00492E"/>
              </a:solidFill>
              <a:latin typeface="Maven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6" y="1341690"/>
            <a:ext cx="6278666" cy="481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4;p2">
            <a:extLst>
              <a:ext uri="{FF2B5EF4-FFF2-40B4-BE49-F238E27FC236}">
                <a16:creationId xmlns:a16="http://schemas.microsoft.com/office/drawing/2014/main" id="{974ED176-7E67-4B3C-AE70-8F192A1043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SUNNY TRIPOWER CORE1 | SMA S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99" y="5092438"/>
            <a:ext cx="1694526" cy="13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838200" y="192598"/>
            <a:ext cx="10515600" cy="112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aven Pro"/>
              <a:buNone/>
            </a:pPr>
            <a:r>
              <a:rPr lang="nl-NL" b="1" dirty="0">
                <a:solidFill>
                  <a:srgbClr val="00492E"/>
                </a:solidFill>
                <a:latin typeface="Maven Pro"/>
              </a:rPr>
              <a:t>Oplossing</a:t>
            </a:r>
            <a:endParaRPr b="1" dirty="0">
              <a:solidFill>
                <a:srgbClr val="00492E"/>
              </a:solidFill>
              <a:latin typeface="Maven Pro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956761" y="1557329"/>
            <a:ext cx="102211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Optimaliseren eigen energieverbruik verzamelgebouw;</a:t>
            </a: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In het verzamelgebouw op elke afzonderlijk adres eigen E-aansluiting </a:t>
            </a:r>
            <a:r>
              <a:rPr lang="nl-NL" sz="2000">
                <a:solidFill>
                  <a:srgbClr val="454545"/>
                </a:solidFill>
              </a:rPr>
              <a:t>3x80A </a:t>
            </a:r>
            <a:br>
              <a:rPr lang="nl-NL" sz="2000">
                <a:solidFill>
                  <a:srgbClr val="454545"/>
                </a:solidFill>
              </a:rPr>
            </a:br>
            <a:r>
              <a:rPr lang="nl-NL" sz="2000">
                <a:solidFill>
                  <a:srgbClr val="454545"/>
                </a:solidFill>
              </a:rPr>
              <a:t>realiseren</a:t>
            </a:r>
            <a:r>
              <a:rPr lang="nl-NL" sz="2000" dirty="0">
                <a:solidFill>
                  <a:srgbClr val="454545"/>
                </a:solidFill>
              </a:rPr>
              <a:t>;</a:t>
            </a: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Dakvlakken verdelen met meerdere omvormers;</a:t>
            </a: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Toepassen van laadpalen t.b.v. eigen verbruik en commercieel verbruik </a:t>
            </a:r>
            <a:r>
              <a:rPr lang="nl-NL" sz="2000">
                <a:solidFill>
                  <a:srgbClr val="454545"/>
                </a:solidFill>
              </a:rPr>
              <a:t>met </a:t>
            </a:r>
            <a:br>
              <a:rPr lang="nl-NL" sz="2000">
                <a:solidFill>
                  <a:srgbClr val="454545"/>
                </a:solidFill>
              </a:rPr>
            </a:br>
            <a:r>
              <a:rPr lang="nl-NL" sz="2000">
                <a:solidFill>
                  <a:srgbClr val="454545"/>
                </a:solidFill>
              </a:rPr>
              <a:t>software </a:t>
            </a:r>
            <a:r>
              <a:rPr lang="nl-NL" sz="2000" dirty="0">
                <a:solidFill>
                  <a:srgbClr val="454545"/>
                </a:solidFill>
              </a:rPr>
              <a:t>pakket;</a:t>
            </a: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Bij groot verbruik aansluiting een beveiliging aanbrengen tot max 3x80A terug kan leveren;</a:t>
            </a: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Samenvoegen van meerdere gebouwen in de omtrek, eigen netwerk;</a:t>
            </a: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r>
              <a:rPr lang="nl-NL" sz="2000" dirty="0">
                <a:solidFill>
                  <a:srgbClr val="454545"/>
                </a:solidFill>
              </a:rPr>
              <a:t>Opslag van stroom ( t.b.v. containers voor bouwlocatie </a:t>
            </a:r>
            <a:r>
              <a:rPr lang="nl-NL" sz="2000" dirty="0" err="1">
                <a:solidFill>
                  <a:srgbClr val="454545"/>
                </a:solidFill>
              </a:rPr>
              <a:t>eo</a:t>
            </a:r>
            <a:r>
              <a:rPr lang="nl-NL" sz="2000">
                <a:solidFill>
                  <a:srgbClr val="454545"/>
                </a:solidFill>
              </a:rPr>
              <a:t>)</a:t>
            </a:r>
            <a:endParaRPr lang="nl-NL" sz="2000" dirty="0">
              <a:solidFill>
                <a:srgbClr val="454545"/>
              </a:solidFill>
            </a:endParaRPr>
          </a:p>
          <a:p>
            <a:pPr marL="285750" marR="631275" lvl="0" indent="-285750">
              <a:lnSpc>
                <a:spcPct val="107916"/>
              </a:lnSpc>
              <a:buFontTx/>
              <a:buChar char="-"/>
            </a:pPr>
            <a:endParaRPr lang="nl-NL" dirty="0">
              <a:solidFill>
                <a:srgbClr val="45454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" name="AutoShape 2" descr="SUNNY TRIPOWER CORE1 | SMA Solar"/>
          <p:cNvSpPr>
            <a:spLocks noChangeAspect="1" noChangeArrowheads="1"/>
          </p:cNvSpPr>
          <p:nvPr/>
        </p:nvSpPr>
        <p:spPr bwMode="auto">
          <a:xfrm>
            <a:off x="155575" y="-928688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SUNNY TRIPOWER CORE1 | SMA Solar"/>
          <p:cNvSpPr>
            <a:spLocks noChangeAspect="1" noChangeArrowheads="1"/>
          </p:cNvSpPr>
          <p:nvPr/>
        </p:nvSpPr>
        <p:spPr bwMode="auto">
          <a:xfrm>
            <a:off x="307975" y="-776288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6" name="Picture 8" descr="Laadpalen voor bedrijven vindt u bij ConnectEV laadpa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72" y="5125688"/>
            <a:ext cx="1766367" cy="125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Aansluiting zonne-energie - Elektro technisch Buro ETB van de Be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12" descr="Aansluiting zonne-energie - Elektro technisch Buro ETB van de Be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14" descr="Aansluiting zonne-energie - Elektro technisch Buro ETB van de Be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64" name="Picture 16" descr="https://www.etbvandebeek.nl/wp-content/uploads/2020/11/20191022_094251-rotat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96" y="465138"/>
            <a:ext cx="1904604" cy="253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og maar 1,5 week tot wij uw SDE+ subsidie aan kunnen vragen! –  EnergiekeReg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78" y="4989797"/>
            <a:ext cx="3074735" cy="11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9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eerste hulp bij transportweigeringen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4000" dirty="0"/>
          </a:p>
          <a:p>
            <a:pPr marL="0" indent="0">
              <a:buNone/>
            </a:pPr>
            <a:endParaRPr lang="nl-NL" sz="4000" dirty="0"/>
          </a:p>
          <a:p>
            <a:pPr marL="0" indent="0">
              <a:buNone/>
            </a:pPr>
            <a:r>
              <a:rPr lang="nl-NL" sz="4000" dirty="0"/>
              <a:t>				vragen?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hlinkClick r:id="rId3"/>
              </a:rPr>
              <a:t>leon.straathof@energiesamen</a:t>
            </a:r>
            <a:r>
              <a:rPr lang="nl-NL" sz="2000">
                <a:hlinkClick r:id="rId3"/>
              </a:rPr>
              <a:t>.nu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17218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agenda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/>
          </a:bodyPr>
          <a:lstStyle/>
          <a:p>
            <a:pPr marL="447675" indent="-447675">
              <a:lnSpc>
                <a:spcPct val="100000"/>
              </a:lnSpc>
            </a:pPr>
            <a:endParaRPr lang="nl-NL"/>
          </a:p>
          <a:p>
            <a:pPr marL="447675" indent="-447675">
              <a:lnSpc>
                <a:spcPct val="100000"/>
              </a:lnSpc>
            </a:pPr>
            <a:r>
              <a:rPr lang="nl-NL"/>
              <a:t>transportweigeringen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is fysieke congestie?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zegt de huidige wet- en regelgeving hierover?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hoe bepaalt de netbeheerder of het net vol is?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wanneer mag de netbeheerder transport weigeren?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te doen als je vermoedt dat de netbeheerder onterecht weigert?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hoe gaat de toezichthouder daarmee om?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verandert er Q1 2022 met het Codebesluit congestiemanagement?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te doen als er echt geen transport mogelijk is?</a:t>
            </a:r>
          </a:p>
          <a:p>
            <a:pPr marL="447675" indent="-447675">
              <a:lnSpc>
                <a:spcPct val="110000"/>
              </a:lnSpc>
            </a:pPr>
            <a:r>
              <a:rPr lang="nl-NL"/>
              <a:t>vragen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2F4774-EC08-4E4C-89C8-A4DC1190C0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7500"/>
          <a:stretch/>
        </p:blipFill>
        <p:spPr>
          <a:xfrm>
            <a:off x="7441481" y="1785081"/>
            <a:ext cx="4461659" cy="25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89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617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C34F923B-F2C8-40FD-93ED-14E6A962365A}"/>
              </a:ext>
            </a:extLst>
          </p:cNvPr>
          <p:cNvGrpSpPr/>
          <p:nvPr/>
        </p:nvGrpSpPr>
        <p:grpSpPr>
          <a:xfrm>
            <a:off x="4080764" y="4262108"/>
            <a:ext cx="790575" cy="651264"/>
            <a:chOff x="5700713" y="3092241"/>
            <a:chExt cx="790575" cy="651264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794396D2-9B7D-4F43-A489-998EA33A3C74}"/>
                </a:ext>
              </a:extLst>
            </p:cNvPr>
            <p:cNvSpPr/>
            <p:nvPr/>
          </p:nvSpPr>
          <p:spPr>
            <a:xfrm>
              <a:off x="5703512" y="3092241"/>
              <a:ext cx="787775" cy="651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t 54">
                  <a:extLst>
                    <a:ext uri="{FF2B5EF4-FFF2-40B4-BE49-F238E27FC236}">
                      <a16:creationId xmlns:a16="http://schemas.microsoft.com/office/drawing/2014/main" id="{28E3D7AF-697F-4189-A7A6-95A06B4E9C8C}"/>
                    </a:ext>
                  </a:extLst>
                </p14:cNvPr>
                <p14:cNvContentPartPr/>
                <p14:nvPr/>
              </p14:nvContentPartPr>
              <p14:xfrm>
                <a:off x="5700713" y="3119438"/>
                <a:ext cx="790575" cy="617537"/>
              </p14:xfrm>
            </p:contentPart>
          </mc:Choice>
          <mc:Fallback xmlns="">
            <p:pic>
              <p:nvPicPr>
                <p:cNvPr id="55" name="Inkt 54">
                  <a:extLst>
                    <a:ext uri="{FF2B5EF4-FFF2-40B4-BE49-F238E27FC236}">
                      <a16:creationId xmlns:a16="http://schemas.microsoft.com/office/drawing/2014/main" id="{28E3D7AF-697F-4189-A7A6-95A06B4E9C8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93864" y="3112596"/>
                  <a:ext cx="803913" cy="6308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t 37">
                <a:extLst>
                  <a:ext uri="{FF2B5EF4-FFF2-40B4-BE49-F238E27FC236}">
                    <a16:creationId xmlns:a16="http://schemas.microsoft.com/office/drawing/2014/main" id="{83B53B1E-9B5B-4D00-98F4-D6B95F45C2D6}"/>
                  </a:ext>
                </a:extLst>
              </p14:cNvPr>
              <p14:cNvContentPartPr/>
              <p14:nvPr/>
            </p14:nvContentPartPr>
            <p14:xfrm>
              <a:off x="1792656" y="5345959"/>
              <a:ext cx="3267075" cy="260350"/>
            </p14:xfrm>
          </p:contentPart>
        </mc:Choice>
        <mc:Fallback xmlns="">
          <p:pic>
            <p:nvPicPr>
              <p:cNvPr id="38" name="Inkt 37">
                <a:extLst>
                  <a:ext uri="{FF2B5EF4-FFF2-40B4-BE49-F238E27FC236}">
                    <a16:creationId xmlns:a16="http://schemas.microsoft.com/office/drawing/2014/main" id="{83B53B1E-9B5B-4D00-98F4-D6B95F45C2D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79333" y="5332580"/>
                <a:ext cx="3293721" cy="2871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372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2C3C95E3-4C7E-424A-BD00-A957C6BAFEBA}"/>
              </a:ext>
            </a:extLst>
          </p:cNvPr>
          <p:cNvGrpSpPr/>
          <p:nvPr/>
        </p:nvGrpSpPr>
        <p:grpSpPr>
          <a:xfrm>
            <a:off x="3811826" y="4164356"/>
            <a:ext cx="887413" cy="855663"/>
            <a:chOff x="5651500" y="3000375"/>
            <a:chExt cx="887413" cy="855663"/>
          </a:xfrm>
        </p:grpSpPr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782BC788-098E-43B4-BE52-4131B6B99C65}"/>
                </a:ext>
              </a:extLst>
            </p:cNvPr>
            <p:cNvSpPr/>
            <p:nvPr/>
          </p:nvSpPr>
          <p:spPr>
            <a:xfrm>
              <a:off x="5695122" y="3051313"/>
              <a:ext cx="834887" cy="795130"/>
            </a:xfrm>
            <a:custGeom>
              <a:avLst/>
              <a:gdLst>
                <a:gd name="connsiteX0" fmla="*/ 457200 w 834887"/>
                <a:gd name="connsiteY0" fmla="*/ 0 h 795130"/>
                <a:gd name="connsiteX1" fmla="*/ 0 w 834887"/>
                <a:gd name="connsiteY1" fmla="*/ 785191 h 795130"/>
                <a:gd name="connsiteX2" fmla="*/ 834887 w 834887"/>
                <a:gd name="connsiteY2" fmla="*/ 795130 h 795130"/>
                <a:gd name="connsiteX3" fmla="*/ 457200 w 834887"/>
                <a:gd name="connsiteY3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887" h="795130">
                  <a:moveTo>
                    <a:pt x="457200" y="0"/>
                  </a:moveTo>
                  <a:lnTo>
                    <a:pt x="0" y="785191"/>
                  </a:lnTo>
                  <a:lnTo>
                    <a:pt x="834887" y="79513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t 53">
                  <a:extLst>
                    <a:ext uri="{FF2B5EF4-FFF2-40B4-BE49-F238E27FC236}">
                      <a16:creationId xmlns:a16="http://schemas.microsoft.com/office/drawing/2014/main" id="{DEB769C6-C6AF-4EFE-A922-B98E609BB354}"/>
                    </a:ext>
                  </a:extLst>
                </p14:cNvPr>
                <p14:cNvContentPartPr/>
                <p14:nvPr/>
              </p14:nvContentPartPr>
              <p14:xfrm>
                <a:off x="5651500" y="3000375"/>
                <a:ext cx="887413" cy="855663"/>
              </p14:xfrm>
            </p:contentPart>
          </mc:Choice>
          <mc:Fallback xmlns="">
            <p:pic>
              <p:nvPicPr>
                <p:cNvPr id="54" name="Inkt 53">
                  <a:extLst>
                    <a:ext uri="{FF2B5EF4-FFF2-40B4-BE49-F238E27FC236}">
                      <a16:creationId xmlns:a16="http://schemas.microsoft.com/office/drawing/2014/main" id="{DEB769C6-C6AF-4EFE-A922-B98E609BB3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44660" y="2993538"/>
                  <a:ext cx="900733" cy="8689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BC6F167B-A95F-4257-AF31-FC5C29A92A9E}"/>
              </a:ext>
            </a:extLst>
          </p:cNvPr>
          <p:cNvGrpSpPr/>
          <p:nvPr/>
        </p:nvGrpSpPr>
        <p:grpSpPr>
          <a:xfrm>
            <a:off x="5482808" y="3659220"/>
            <a:ext cx="887413" cy="855663"/>
            <a:chOff x="5651500" y="3000375"/>
            <a:chExt cx="887413" cy="855663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67C5AE98-590F-40D7-8421-49DBD1A6F411}"/>
                </a:ext>
              </a:extLst>
            </p:cNvPr>
            <p:cNvSpPr/>
            <p:nvPr/>
          </p:nvSpPr>
          <p:spPr>
            <a:xfrm>
              <a:off x="5695122" y="3051313"/>
              <a:ext cx="834887" cy="795130"/>
            </a:xfrm>
            <a:custGeom>
              <a:avLst/>
              <a:gdLst>
                <a:gd name="connsiteX0" fmla="*/ 457200 w 834887"/>
                <a:gd name="connsiteY0" fmla="*/ 0 h 795130"/>
                <a:gd name="connsiteX1" fmla="*/ 0 w 834887"/>
                <a:gd name="connsiteY1" fmla="*/ 785191 h 795130"/>
                <a:gd name="connsiteX2" fmla="*/ 834887 w 834887"/>
                <a:gd name="connsiteY2" fmla="*/ 795130 h 795130"/>
                <a:gd name="connsiteX3" fmla="*/ 457200 w 834887"/>
                <a:gd name="connsiteY3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887" h="795130">
                  <a:moveTo>
                    <a:pt x="457200" y="0"/>
                  </a:moveTo>
                  <a:lnTo>
                    <a:pt x="0" y="785191"/>
                  </a:lnTo>
                  <a:lnTo>
                    <a:pt x="834887" y="79513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7" name="Inkt 56">
                  <a:extLst>
                    <a:ext uri="{FF2B5EF4-FFF2-40B4-BE49-F238E27FC236}">
                      <a16:creationId xmlns:a16="http://schemas.microsoft.com/office/drawing/2014/main" id="{A1976972-4294-474D-9D8A-BC6A9295B28C}"/>
                    </a:ext>
                  </a:extLst>
                </p14:cNvPr>
                <p14:cNvContentPartPr/>
                <p14:nvPr/>
              </p14:nvContentPartPr>
              <p14:xfrm>
                <a:off x="5651500" y="3000375"/>
                <a:ext cx="887413" cy="855663"/>
              </p14:xfrm>
            </p:contentPart>
          </mc:Choice>
          <mc:Fallback xmlns="">
            <p:pic>
              <p:nvPicPr>
                <p:cNvPr id="57" name="Inkt 56">
                  <a:extLst>
                    <a:ext uri="{FF2B5EF4-FFF2-40B4-BE49-F238E27FC236}">
                      <a16:creationId xmlns:a16="http://schemas.microsoft.com/office/drawing/2014/main" id="{A1976972-4294-474D-9D8A-BC6A9295B28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44660" y="2993538"/>
                  <a:ext cx="900733" cy="86897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E461BF4-AE37-400C-8FEB-029FF030FCEB}"/>
                  </a:ext>
                </a:extLst>
              </p14:cNvPr>
              <p14:cNvContentPartPr/>
              <p14:nvPr/>
            </p14:nvContentPartPr>
            <p14:xfrm>
              <a:off x="5031594" y="2673892"/>
              <a:ext cx="3368675" cy="544513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E461BF4-AE37-400C-8FEB-029FF030FCE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8275" y="2660567"/>
                <a:ext cx="3395313" cy="571162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ep 58">
            <a:extLst>
              <a:ext uri="{FF2B5EF4-FFF2-40B4-BE49-F238E27FC236}">
                <a16:creationId xmlns:a16="http://schemas.microsoft.com/office/drawing/2014/main" id="{CADF9FEA-BF96-48F8-9E3C-82F9EBC78DCB}"/>
              </a:ext>
            </a:extLst>
          </p:cNvPr>
          <p:cNvGrpSpPr/>
          <p:nvPr/>
        </p:nvGrpSpPr>
        <p:grpSpPr>
          <a:xfrm>
            <a:off x="1688326" y="4606101"/>
            <a:ext cx="887413" cy="855663"/>
            <a:chOff x="5651500" y="3000375"/>
            <a:chExt cx="887413" cy="855663"/>
          </a:xfrm>
        </p:grpSpPr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18BFDAF4-E4D8-43D9-8E64-41DA0520D29A}"/>
                </a:ext>
              </a:extLst>
            </p:cNvPr>
            <p:cNvSpPr/>
            <p:nvPr/>
          </p:nvSpPr>
          <p:spPr>
            <a:xfrm>
              <a:off x="5695122" y="3051313"/>
              <a:ext cx="834887" cy="795130"/>
            </a:xfrm>
            <a:custGeom>
              <a:avLst/>
              <a:gdLst>
                <a:gd name="connsiteX0" fmla="*/ 457200 w 834887"/>
                <a:gd name="connsiteY0" fmla="*/ 0 h 795130"/>
                <a:gd name="connsiteX1" fmla="*/ 0 w 834887"/>
                <a:gd name="connsiteY1" fmla="*/ 785191 h 795130"/>
                <a:gd name="connsiteX2" fmla="*/ 834887 w 834887"/>
                <a:gd name="connsiteY2" fmla="*/ 795130 h 795130"/>
                <a:gd name="connsiteX3" fmla="*/ 457200 w 834887"/>
                <a:gd name="connsiteY3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887" h="795130">
                  <a:moveTo>
                    <a:pt x="457200" y="0"/>
                  </a:moveTo>
                  <a:lnTo>
                    <a:pt x="0" y="785191"/>
                  </a:lnTo>
                  <a:lnTo>
                    <a:pt x="834887" y="79513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1" name="Inkt 60">
                  <a:extLst>
                    <a:ext uri="{FF2B5EF4-FFF2-40B4-BE49-F238E27FC236}">
                      <a16:creationId xmlns:a16="http://schemas.microsoft.com/office/drawing/2014/main" id="{8F5F49D0-A59F-4040-9E4B-51666F9DEE3E}"/>
                    </a:ext>
                  </a:extLst>
                </p14:cNvPr>
                <p14:cNvContentPartPr/>
                <p14:nvPr/>
              </p14:nvContentPartPr>
              <p14:xfrm>
                <a:off x="5651500" y="3000375"/>
                <a:ext cx="887413" cy="855663"/>
              </p14:xfrm>
            </p:contentPart>
          </mc:Choice>
          <mc:Fallback xmlns="">
            <p:pic>
              <p:nvPicPr>
                <p:cNvPr id="54" name="Inkt 53">
                  <a:extLst>
                    <a:ext uri="{FF2B5EF4-FFF2-40B4-BE49-F238E27FC236}">
                      <a16:creationId xmlns:a16="http://schemas.microsoft.com/office/drawing/2014/main" id="{DEB769C6-C6AF-4EFE-A922-B98E609BB3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44660" y="2993538"/>
                  <a:ext cx="900733" cy="86897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436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t 51">
                <a:extLst>
                  <a:ext uri="{FF2B5EF4-FFF2-40B4-BE49-F238E27FC236}">
                    <a16:creationId xmlns:a16="http://schemas.microsoft.com/office/drawing/2014/main" id="{4E2C293C-5567-4CC4-9BAC-2F76CF12660B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52" name="Inkt 51">
                <a:extLst>
                  <a:ext uri="{FF2B5EF4-FFF2-40B4-BE49-F238E27FC236}">
                    <a16:creationId xmlns:a16="http://schemas.microsoft.com/office/drawing/2014/main" id="{4E2C293C-5567-4CC4-9BAC-2F76CF126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14:cNvPr>
              <p14:cNvContentPartPr/>
              <p14:nvPr/>
            </p14:nvContentPartPr>
            <p14:xfrm>
              <a:off x="5050219" y="5085837"/>
              <a:ext cx="2824163" cy="596900"/>
            </p14:xfrm>
          </p:contentPart>
        </mc:Choice>
        <mc:Fallback xmlns="">
          <p:pic>
            <p:nvPicPr>
              <p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36896" y="5072525"/>
                <a:ext cx="2850809" cy="6235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493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Vrije vorm: vorm 203">
            <a:extLst>
              <a:ext uri="{FF2B5EF4-FFF2-40B4-BE49-F238E27FC236}">
                <a16:creationId xmlns:a16="http://schemas.microsoft.com/office/drawing/2014/main" id="{324C4933-CA60-4989-9A9C-32275F83A18D}"/>
              </a:ext>
            </a:extLst>
          </p:cNvPr>
          <p:cNvSpPr/>
          <p:nvPr/>
        </p:nvSpPr>
        <p:spPr>
          <a:xfrm>
            <a:off x="2932043" y="2763078"/>
            <a:ext cx="2961861" cy="3001618"/>
          </a:xfrm>
          <a:custGeom>
            <a:avLst/>
            <a:gdLst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02227 w 2961861"/>
              <a:gd name="connsiteY2" fmla="*/ 0 h 3001618"/>
              <a:gd name="connsiteX3" fmla="*/ 2454966 w 2961861"/>
              <a:gd name="connsiteY3" fmla="*/ 9939 h 3001618"/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41984 w 2961861"/>
              <a:gd name="connsiteY2" fmla="*/ 0 h 3001618"/>
              <a:gd name="connsiteX3" fmla="*/ 2454966 w 2961861"/>
              <a:gd name="connsiteY3" fmla="*/ 9939 h 3001618"/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22106 w 2961861"/>
              <a:gd name="connsiteY2" fmla="*/ 0 h 3001618"/>
              <a:gd name="connsiteX3" fmla="*/ 2454966 w 2961861"/>
              <a:gd name="connsiteY3" fmla="*/ 9939 h 3001618"/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22106 w 2961861"/>
              <a:gd name="connsiteY2" fmla="*/ 0 h 3001618"/>
              <a:gd name="connsiteX3" fmla="*/ 2454966 w 2961861"/>
              <a:gd name="connsiteY3" fmla="*/ 9939 h 30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1861" h="3001618">
                <a:moveTo>
                  <a:pt x="0" y="2991679"/>
                </a:moveTo>
                <a:lnTo>
                  <a:pt x="2961861" y="3001618"/>
                </a:lnTo>
                <a:lnTo>
                  <a:pt x="2922106" y="0"/>
                </a:lnTo>
                <a:lnTo>
                  <a:pt x="2454966" y="9939"/>
                </a:ln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8" name="Groep 107">
            <a:extLst>
              <a:ext uri="{FF2B5EF4-FFF2-40B4-BE49-F238E27FC236}">
                <a16:creationId xmlns:a16="http://schemas.microsoft.com/office/drawing/2014/main" id="{F196CE4C-BB67-446E-B6A8-F749C8C5E149}"/>
              </a:ext>
            </a:extLst>
          </p:cNvPr>
          <p:cNvGrpSpPr/>
          <p:nvPr/>
        </p:nvGrpSpPr>
        <p:grpSpPr>
          <a:xfrm>
            <a:off x="254211" y="4766677"/>
            <a:ext cx="2812712" cy="1951906"/>
            <a:chOff x="1573551" y="2377836"/>
            <a:chExt cx="3847244" cy="2669827"/>
          </a:xfrm>
        </p:grpSpPr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493C049F-4CAE-4E3E-8480-417F069961A2}"/>
                </a:ext>
              </a:extLst>
            </p:cNvPr>
            <p:cNvSpPr/>
            <p:nvPr/>
          </p:nvSpPr>
          <p:spPr>
            <a:xfrm>
              <a:off x="4275897" y="2640445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0" name="Inkt 109">
                  <a:extLst>
                    <a:ext uri="{FF2B5EF4-FFF2-40B4-BE49-F238E27FC236}">
                      <a16:creationId xmlns:a16="http://schemas.microsoft.com/office/drawing/2014/main" id="{C8ECB372-9826-40D9-B839-1FA0AB7C0495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93547" y="2377836"/>
                <a:ext cx="1172610" cy="1271365"/>
              </p14:xfrm>
            </p:contentPart>
          </mc:Choice>
          <mc:Fallback xmlns="">
            <p:pic>
              <p:nvPicPr>
                <p:cNvPr id="110" name="Inkt 109">
                  <a:extLst>
                    <a:ext uri="{FF2B5EF4-FFF2-40B4-BE49-F238E27FC236}">
                      <a16:creationId xmlns:a16="http://schemas.microsoft.com/office/drawing/2014/main" id="{C8ECB372-9826-40D9-B839-1FA0AB7C04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87637" y="2371930"/>
                  <a:ext cx="1184430" cy="128317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18F0E508-4F1D-4A02-BC68-8C1F3A7FDFC5}"/>
                </a:ext>
              </a:extLst>
            </p:cNvPr>
            <p:cNvSpPr/>
            <p:nvPr/>
          </p:nvSpPr>
          <p:spPr>
            <a:xfrm rot="20508935">
              <a:off x="1573551" y="3359940"/>
              <a:ext cx="3847244" cy="161821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C2484BC9-6594-4AD5-9271-0472CD63E6B2}"/>
                </a:ext>
              </a:extLst>
            </p:cNvPr>
            <p:cNvGrpSpPr/>
            <p:nvPr/>
          </p:nvGrpSpPr>
          <p:grpSpPr>
            <a:xfrm>
              <a:off x="1958486" y="3528496"/>
              <a:ext cx="1955777" cy="1519167"/>
              <a:chOff x="1842003" y="3821155"/>
              <a:chExt cx="1955777" cy="1519167"/>
            </a:xfrm>
          </p:grpSpPr>
          <p:sp>
            <p:nvSpPr>
              <p:cNvPr id="133" name="Vrije vorm: vorm 132">
                <a:extLst>
                  <a:ext uri="{FF2B5EF4-FFF2-40B4-BE49-F238E27FC236}">
                    <a16:creationId xmlns:a16="http://schemas.microsoft.com/office/drawing/2014/main" id="{113C1970-4395-4E4D-80B7-52F99E3EF29F}"/>
                  </a:ext>
                </a:extLst>
              </p:cNvPr>
              <p:cNvSpPr/>
              <p:nvPr/>
            </p:nvSpPr>
            <p:spPr>
              <a:xfrm>
                <a:off x="1962846" y="3843942"/>
                <a:ext cx="923081" cy="798654"/>
              </a:xfrm>
              <a:custGeom>
                <a:avLst/>
                <a:gdLst>
                  <a:gd name="connsiteX0" fmla="*/ 0 w 923081"/>
                  <a:gd name="connsiteY0" fmla="*/ 795760 h 798654"/>
                  <a:gd name="connsiteX1" fmla="*/ 5788 w 923081"/>
                  <a:gd name="connsiteY1" fmla="*/ 428264 h 798654"/>
                  <a:gd name="connsiteX2" fmla="*/ 217025 w 923081"/>
                  <a:gd name="connsiteY2" fmla="*/ 326985 h 798654"/>
                  <a:gd name="connsiteX3" fmla="*/ 190982 w 923081"/>
                  <a:gd name="connsiteY3" fmla="*/ 0 h 798654"/>
                  <a:gd name="connsiteX4" fmla="*/ 289367 w 923081"/>
                  <a:gd name="connsiteY4" fmla="*/ 0 h 798654"/>
                  <a:gd name="connsiteX5" fmla="*/ 309623 w 923081"/>
                  <a:gd name="connsiteY5" fmla="*/ 457200 h 798654"/>
                  <a:gd name="connsiteX6" fmla="*/ 483243 w 923081"/>
                  <a:gd name="connsiteY6" fmla="*/ 341454 h 798654"/>
                  <a:gd name="connsiteX7" fmla="*/ 483243 w 923081"/>
                  <a:gd name="connsiteY7" fmla="*/ 95491 h 798654"/>
                  <a:gd name="connsiteX8" fmla="*/ 587415 w 923081"/>
                  <a:gd name="connsiteY8" fmla="*/ 95491 h 798654"/>
                  <a:gd name="connsiteX9" fmla="*/ 587415 w 923081"/>
                  <a:gd name="connsiteY9" fmla="*/ 454307 h 798654"/>
                  <a:gd name="connsiteX10" fmla="*/ 923081 w 923081"/>
                  <a:gd name="connsiteY10" fmla="*/ 298048 h 798654"/>
                  <a:gd name="connsiteX11" fmla="*/ 879676 w 923081"/>
                  <a:gd name="connsiteY11" fmla="*/ 798654 h 798654"/>
                  <a:gd name="connsiteX12" fmla="*/ 0 w 923081"/>
                  <a:gd name="connsiteY12" fmla="*/ 795760 h 79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3081" h="798654">
                    <a:moveTo>
                      <a:pt x="0" y="795760"/>
                    </a:moveTo>
                    <a:cubicBezTo>
                      <a:pt x="1929" y="673261"/>
                      <a:pt x="3859" y="550763"/>
                      <a:pt x="5788" y="428264"/>
                    </a:cubicBezTo>
                    <a:lnTo>
                      <a:pt x="217025" y="326985"/>
                    </a:lnTo>
                    <a:lnTo>
                      <a:pt x="190982" y="0"/>
                    </a:lnTo>
                    <a:lnTo>
                      <a:pt x="289367" y="0"/>
                    </a:lnTo>
                    <a:lnTo>
                      <a:pt x="309623" y="457200"/>
                    </a:lnTo>
                    <a:lnTo>
                      <a:pt x="483243" y="341454"/>
                    </a:lnTo>
                    <a:lnTo>
                      <a:pt x="483243" y="95491"/>
                    </a:lnTo>
                    <a:lnTo>
                      <a:pt x="587415" y="95491"/>
                    </a:lnTo>
                    <a:lnTo>
                      <a:pt x="587415" y="454307"/>
                    </a:lnTo>
                    <a:lnTo>
                      <a:pt x="923081" y="298048"/>
                    </a:lnTo>
                    <a:lnTo>
                      <a:pt x="879676" y="798654"/>
                    </a:lnTo>
                    <a:lnTo>
                      <a:pt x="0" y="79576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4" name="Vrije vorm: vorm 133">
                <a:extLst>
                  <a:ext uri="{FF2B5EF4-FFF2-40B4-BE49-F238E27FC236}">
                    <a16:creationId xmlns:a16="http://schemas.microsoft.com/office/drawing/2014/main" id="{E610E771-1D3D-4FA7-82D2-7820BC2E49A0}"/>
                  </a:ext>
                </a:extLst>
              </p:cNvPr>
              <p:cNvSpPr/>
              <p:nvPr/>
            </p:nvSpPr>
            <p:spPr>
              <a:xfrm>
                <a:off x="2510081" y="5018288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3634DB62-FE3C-438A-88E0-5A6BD62DF4C1}"/>
                  </a:ext>
                </a:extLst>
              </p:cNvPr>
              <p:cNvSpPr/>
              <p:nvPr/>
            </p:nvSpPr>
            <p:spPr>
              <a:xfrm flipH="1">
                <a:off x="3598951" y="4826870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6" name="Vrije vorm: vorm 135">
                <a:extLst>
                  <a:ext uri="{FF2B5EF4-FFF2-40B4-BE49-F238E27FC236}">
                    <a16:creationId xmlns:a16="http://schemas.microsoft.com/office/drawing/2014/main" id="{3BCA77A0-AFBD-4542-94EB-4EF5CF6EA523}"/>
                  </a:ext>
                </a:extLst>
              </p:cNvPr>
              <p:cNvSpPr/>
              <p:nvPr/>
            </p:nvSpPr>
            <p:spPr>
              <a:xfrm>
                <a:off x="2392918" y="4742287"/>
                <a:ext cx="284163" cy="276225"/>
              </a:xfrm>
              <a:custGeom>
                <a:avLst/>
                <a:gdLst>
                  <a:gd name="connsiteX0" fmla="*/ 177800 w 284163"/>
                  <a:gd name="connsiteY0" fmla="*/ 276225 h 276225"/>
                  <a:gd name="connsiteX1" fmla="*/ 115888 w 284163"/>
                  <a:gd name="connsiteY1" fmla="*/ 276225 h 276225"/>
                  <a:gd name="connsiteX2" fmla="*/ 46038 w 284163"/>
                  <a:gd name="connsiteY2" fmla="*/ 265112 h 276225"/>
                  <a:gd name="connsiteX3" fmla="*/ 0 w 284163"/>
                  <a:gd name="connsiteY3" fmla="*/ 193675 h 276225"/>
                  <a:gd name="connsiteX4" fmla="*/ 26988 w 284163"/>
                  <a:gd name="connsiteY4" fmla="*/ 166687 h 276225"/>
                  <a:gd name="connsiteX5" fmla="*/ 0 w 284163"/>
                  <a:gd name="connsiteY5" fmla="*/ 115887 h 276225"/>
                  <a:gd name="connsiteX6" fmla="*/ 61913 w 284163"/>
                  <a:gd name="connsiteY6" fmla="*/ 58737 h 276225"/>
                  <a:gd name="connsiteX7" fmla="*/ 103188 w 284163"/>
                  <a:gd name="connsiteY7" fmla="*/ 69850 h 276225"/>
                  <a:gd name="connsiteX8" fmla="*/ 123825 w 284163"/>
                  <a:gd name="connsiteY8" fmla="*/ 23812 h 276225"/>
                  <a:gd name="connsiteX9" fmla="*/ 165100 w 284163"/>
                  <a:gd name="connsiteY9" fmla="*/ 11112 h 276225"/>
                  <a:gd name="connsiteX10" fmla="*/ 187325 w 284163"/>
                  <a:gd name="connsiteY10" fmla="*/ 41275 h 276225"/>
                  <a:gd name="connsiteX11" fmla="*/ 209550 w 284163"/>
                  <a:gd name="connsiteY11" fmla="*/ 9525 h 276225"/>
                  <a:gd name="connsiteX12" fmla="*/ 239713 w 284163"/>
                  <a:gd name="connsiteY12" fmla="*/ 0 h 276225"/>
                  <a:gd name="connsiteX13" fmla="*/ 239713 w 284163"/>
                  <a:gd name="connsiteY13" fmla="*/ 26987 h 276225"/>
                  <a:gd name="connsiteX14" fmla="*/ 268288 w 284163"/>
                  <a:gd name="connsiteY14" fmla="*/ 25400 h 276225"/>
                  <a:gd name="connsiteX15" fmla="*/ 271463 w 284163"/>
                  <a:gd name="connsiteY15" fmla="*/ 52387 h 276225"/>
                  <a:gd name="connsiteX16" fmla="*/ 282575 w 284163"/>
                  <a:gd name="connsiteY16" fmla="*/ 71437 h 276225"/>
                  <a:gd name="connsiteX17" fmla="*/ 284163 w 284163"/>
                  <a:gd name="connsiteY17" fmla="*/ 93662 h 276225"/>
                  <a:gd name="connsiteX18" fmla="*/ 98425 w 284163"/>
                  <a:gd name="connsiteY18" fmla="*/ 209550 h 276225"/>
                  <a:gd name="connsiteX19" fmla="*/ 117475 w 284163"/>
                  <a:gd name="connsiteY19" fmla="*/ 236537 h 276225"/>
                  <a:gd name="connsiteX20" fmla="*/ 168275 w 284163"/>
                  <a:gd name="connsiteY20" fmla="*/ 212725 h 276225"/>
                  <a:gd name="connsiteX21" fmla="*/ 177800 w 284163"/>
                  <a:gd name="connsiteY21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4163" h="276225">
                    <a:moveTo>
                      <a:pt x="177800" y="276225"/>
                    </a:moveTo>
                    <a:lnTo>
                      <a:pt x="115888" y="276225"/>
                    </a:lnTo>
                    <a:lnTo>
                      <a:pt x="46038" y="265112"/>
                    </a:lnTo>
                    <a:lnTo>
                      <a:pt x="0" y="193675"/>
                    </a:lnTo>
                    <a:lnTo>
                      <a:pt x="26988" y="166687"/>
                    </a:lnTo>
                    <a:lnTo>
                      <a:pt x="0" y="115887"/>
                    </a:lnTo>
                    <a:lnTo>
                      <a:pt x="61913" y="58737"/>
                    </a:lnTo>
                    <a:lnTo>
                      <a:pt x="103188" y="69850"/>
                    </a:lnTo>
                    <a:lnTo>
                      <a:pt x="123825" y="23812"/>
                    </a:lnTo>
                    <a:lnTo>
                      <a:pt x="165100" y="11112"/>
                    </a:lnTo>
                    <a:lnTo>
                      <a:pt x="187325" y="41275"/>
                    </a:lnTo>
                    <a:lnTo>
                      <a:pt x="209550" y="9525"/>
                    </a:lnTo>
                    <a:lnTo>
                      <a:pt x="239713" y="0"/>
                    </a:lnTo>
                    <a:lnTo>
                      <a:pt x="239713" y="26987"/>
                    </a:lnTo>
                    <a:lnTo>
                      <a:pt x="268288" y="25400"/>
                    </a:lnTo>
                    <a:lnTo>
                      <a:pt x="271463" y="52387"/>
                    </a:lnTo>
                    <a:lnTo>
                      <a:pt x="282575" y="71437"/>
                    </a:lnTo>
                    <a:lnTo>
                      <a:pt x="284163" y="93662"/>
                    </a:lnTo>
                    <a:lnTo>
                      <a:pt x="98425" y="209550"/>
                    </a:lnTo>
                    <a:lnTo>
                      <a:pt x="117475" y="236537"/>
                    </a:lnTo>
                    <a:lnTo>
                      <a:pt x="168275" y="212725"/>
                    </a:lnTo>
                    <a:lnTo>
                      <a:pt x="177800" y="27622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8DD8576-4736-4551-A201-7691D98D8583}"/>
                  </a:ext>
                </a:extLst>
              </p:cNvPr>
              <p:cNvSpPr/>
              <p:nvPr/>
            </p:nvSpPr>
            <p:spPr>
              <a:xfrm>
                <a:off x="3481943" y="4540674"/>
                <a:ext cx="311150" cy="282575"/>
              </a:xfrm>
              <a:custGeom>
                <a:avLst/>
                <a:gdLst>
                  <a:gd name="connsiteX0" fmla="*/ 65088 w 311150"/>
                  <a:gd name="connsiteY0" fmla="*/ 0 h 282575"/>
                  <a:gd name="connsiteX1" fmla="*/ 15875 w 311150"/>
                  <a:gd name="connsiteY1" fmla="*/ 58738 h 282575"/>
                  <a:gd name="connsiteX2" fmla="*/ 0 w 311150"/>
                  <a:gd name="connsiteY2" fmla="*/ 122238 h 282575"/>
                  <a:gd name="connsiteX3" fmla="*/ 30163 w 311150"/>
                  <a:gd name="connsiteY3" fmla="*/ 180975 h 282575"/>
                  <a:gd name="connsiteX4" fmla="*/ 41275 w 311150"/>
                  <a:gd name="connsiteY4" fmla="*/ 223838 h 282575"/>
                  <a:gd name="connsiteX5" fmla="*/ 76200 w 311150"/>
                  <a:gd name="connsiteY5" fmla="*/ 258763 h 282575"/>
                  <a:gd name="connsiteX6" fmla="*/ 134938 w 311150"/>
                  <a:gd name="connsiteY6" fmla="*/ 277813 h 282575"/>
                  <a:gd name="connsiteX7" fmla="*/ 188913 w 311150"/>
                  <a:gd name="connsiteY7" fmla="*/ 282575 h 282575"/>
                  <a:gd name="connsiteX8" fmla="*/ 249238 w 311150"/>
                  <a:gd name="connsiteY8" fmla="*/ 271463 h 282575"/>
                  <a:gd name="connsiteX9" fmla="*/ 277813 w 311150"/>
                  <a:gd name="connsiteY9" fmla="*/ 239713 h 282575"/>
                  <a:gd name="connsiteX10" fmla="*/ 311150 w 311150"/>
                  <a:gd name="connsiteY10" fmla="*/ 193675 h 282575"/>
                  <a:gd name="connsiteX11" fmla="*/ 269875 w 311150"/>
                  <a:gd name="connsiteY11" fmla="*/ 177800 h 282575"/>
                  <a:gd name="connsiteX12" fmla="*/ 296863 w 311150"/>
                  <a:gd name="connsiteY12" fmla="*/ 119063 h 282575"/>
                  <a:gd name="connsiteX13" fmla="*/ 257175 w 311150"/>
                  <a:gd name="connsiteY13" fmla="*/ 68263 h 282575"/>
                  <a:gd name="connsiteX14" fmla="*/ 198438 w 311150"/>
                  <a:gd name="connsiteY14" fmla="*/ 63500 h 282575"/>
                  <a:gd name="connsiteX15" fmla="*/ 185738 w 311150"/>
                  <a:gd name="connsiteY15" fmla="*/ 17463 h 282575"/>
                  <a:gd name="connsiteX16" fmla="*/ 119063 w 311150"/>
                  <a:gd name="connsiteY16" fmla="*/ 17463 h 282575"/>
                  <a:gd name="connsiteX17" fmla="*/ 119063 w 311150"/>
                  <a:gd name="connsiteY17" fmla="*/ 36513 h 282575"/>
                  <a:gd name="connsiteX18" fmla="*/ 65088 w 311150"/>
                  <a:gd name="connsiteY18" fmla="*/ 0 h 28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1150" h="282575">
                    <a:moveTo>
                      <a:pt x="65088" y="0"/>
                    </a:moveTo>
                    <a:lnTo>
                      <a:pt x="15875" y="58738"/>
                    </a:lnTo>
                    <a:lnTo>
                      <a:pt x="0" y="122238"/>
                    </a:lnTo>
                    <a:lnTo>
                      <a:pt x="30163" y="180975"/>
                    </a:lnTo>
                    <a:lnTo>
                      <a:pt x="41275" y="223838"/>
                    </a:lnTo>
                    <a:lnTo>
                      <a:pt x="76200" y="258763"/>
                    </a:lnTo>
                    <a:lnTo>
                      <a:pt x="134938" y="277813"/>
                    </a:lnTo>
                    <a:lnTo>
                      <a:pt x="188913" y="282575"/>
                    </a:lnTo>
                    <a:lnTo>
                      <a:pt x="249238" y="271463"/>
                    </a:lnTo>
                    <a:lnTo>
                      <a:pt x="277813" y="239713"/>
                    </a:lnTo>
                    <a:lnTo>
                      <a:pt x="311150" y="193675"/>
                    </a:lnTo>
                    <a:lnTo>
                      <a:pt x="269875" y="177800"/>
                    </a:lnTo>
                    <a:lnTo>
                      <a:pt x="296863" y="119063"/>
                    </a:lnTo>
                    <a:lnTo>
                      <a:pt x="257175" y="68263"/>
                    </a:lnTo>
                    <a:lnTo>
                      <a:pt x="198438" y="63500"/>
                    </a:lnTo>
                    <a:lnTo>
                      <a:pt x="185738" y="17463"/>
                    </a:lnTo>
                    <a:lnTo>
                      <a:pt x="119063" y="17463"/>
                    </a:lnTo>
                    <a:lnTo>
                      <a:pt x="119063" y="36513"/>
                    </a:lnTo>
                    <a:lnTo>
                      <a:pt x="6508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97835164-BF86-4D21-B525-0350FD924961}"/>
                  </a:ext>
                </a:extLst>
              </p:cNvPr>
              <p:cNvSpPr/>
              <p:nvPr/>
            </p:nvSpPr>
            <p:spPr>
              <a:xfrm>
                <a:off x="2505631" y="4818487"/>
                <a:ext cx="434975" cy="371475"/>
              </a:xfrm>
              <a:custGeom>
                <a:avLst/>
                <a:gdLst>
                  <a:gd name="connsiteX0" fmla="*/ 0 w 422275"/>
                  <a:gd name="connsiteY0" fmla="*/ 158750 h 371475"/>
                  <a:gd name="connsiteX1" fmla="*/ 50800 w 422275"/>
                  <a:gd name="connsiteY1" fmla="*/ 112712 h 371475"/>
                  <a:gd name="connsiteX2" fmla="*/ 49212 w 422275"/>
                  <a:gd name="connsiteY2" fmla="*/ 371475 h 371475"/>
                  <a:gd name="connsiteX3" fmla="*/ 347662 w 422275"/>
                  <a:gd name="connsiteY3" fmla="*/ 361950 h 371475"/>
                  <a:gd name="connsiteX4" fmla="*/ 360362 w 422275"/>
                  <a:gd name="connsiteY4" fmla="*/ 317500 h 371475"/>
                  <a:gd name="connsiteX5" fmla="*/ 398462 w 422275"/>
                  <a:gd name="connsiteY5" fmla="*/ 287337 h 371475"/>
                  <a:gd name="connsiteX6" fmla="*/ 379412 w 422275"/>
                  <a:gd name="connsiteY6" fmla="*/ 144462 h 371475"/>
                  <a:gd name="connsiteX7" fmla="*/ 411162 w 422275"/>
                  <a:gd name="connsiteY7" fmla="*/ 160337 h 371475"/>
                  <a:gd name="connsiteX8" fmla="*/ 422275 w 422275"/>
                  <a:gd name="connsiteY8" fmla="*/ 144462 h 371475"/>
                  <a:gd name="connsiteX9" fmla="*/ 211137 w 422275"/>
                  <a:gd name="connsiteY9" fmla="*/ 0 h 371475"/>
                  <a:gd name="connsiteX10" fmla="*/ 0 w 422275"/>
                  <a:gd name="connsiteY10" fmla="*/ 158750 h 371475"/>
                  <a:gd name="connsiteX0" fmla="*/ 12700 w 434975"/>
                  <a:gd name="connsiteY0" fmla="*/ 158750 h 371475"/>
                  <a:gd name="connsiteX1" fmla="*/ 63500 w 434975"/>
                  <a:gd name="connsiteY1" fmla="*/ 112712 h 371475"/>
                  <a:gd name="connsiteX2" fmla="*/ 61912 w 434975"/>
                  <a:gd name="connsiteY2" fmla="*/ 371475 h 371475"/>
                  <a:gd name="connsiteX3" fmla="*/ 360362 w 434975"/>
                  <a:gd name="connsiteY3" fmla="*/ 361950 h 371475"/>
                  <a:gd name="connsiteX4" fmla="*/ 373062 w 434975"/>
                  <a:gd name="connsiteY4" fmla="*/ 317500 h 371475"/>
                  <a:gd name="connsiteX5" fmla="*/ 411162 w 434975"/>
                  <a:gd name="connsiteY5" fmla="*/ 287337 h 371475"/>
                  <a:gd name="connsiteX6" fmla="*/ 392112 w 434975"/>
                  <a:gd name="connsiteY6" fmla="*/ 144462 h 371475"/>
                  <a:gd name="connsiteX7" fmla="*/ 423862 w 434975"/>
                  <a:gd name="connsiteY7" fmla="*/ 160337 h 371475"/>
                  <a:gd name="connsiteX8" fmla="*/ 434975 w 434975"/>
                  <a:gd name="connsiteY8" fmla="*/ 144462 h 371475"/>
                  <a:gd name="connsiteX9" fmla="*/ 223837 w 434975"/>
                  <a:gd name="connsiteY9" fmla="*/ 0 h 371475"/>
                  <a:gd name="connsiteX10" fmla="*/ 0 w 434975"/>
                  <a:gd name="connsiteY10" fmla="*/ 133350 h 371475"/>
                  <a:gd name="connsiteX11" fmla="*/ 12700 w 434975"/>
                  <a:gd name="connsiteY11" fmla="*/ 15875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975" h="371475">
                    <a:moveTo>
                      <a:pt x="12700" y="158750"/>
                    </a:moveTo>
                    <a:lnTo>
                      <a:pt x="63500" y="112712"/>
                    </a:lnTo>
                    <a:cubicBezTo>
                      <a:pt x="62971" y="198966"/>
                      <a:pt x="62441" y="285221"/>
                      <a:pt x="61912" y="371475"/>
                    </a:cubicBezTo>
                    <a:lnTo>
                      <a:pt x="360362" y="361950"/>
                    </a:lnTo>
                    <a:lnTo>
                      <a:pt x="373062" y="317500"/>
                    </a:lnTo>
                    <a:lnTo>
                      <a:pt x="411162" y="287337"/>
                    </a:lnTo>
                    <a:lnTo>
                      <a:pt x="392112" y="144462"/>
                    </a:lnTo>
                    <a:lnTo>
                      <a:pt x="423862" y="160337"/>
                    </a:lnTo>
                    <a:lnTo>
                      <a:pt x="434975" y="144462"/>
                    </a:lnTo>
                    <a:lnTo>
                      <a:pt x="223837" y="0"/>
                    </a:lnTo>
                    <a:cubicBezTo>
                      <a:pt x="160866" y="46567"/>
                      <a:pt x="62971" y="86783"/>
                      <a:pt x="0" y="133350"/>
                    </a:cubicBezTo>
                    <a:lnTo>
                      <a:pt x="12700" y="158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9" name="Vrije vorm: vorm 138">
                <a:extLst>
                  <a:ext uri="{FF2B5EF4-FFF2-40B4-BE49-F238E27FC236}">
                    <a16:creationId xmlns:a16="http://schemas.microsoft.com/office/drawing/2014/main" id="{25843CC9-2FB8-4E52-B354-07ABEFA36C46}"/>
                  </a:ext>
                </a:extLst>
              </p:cNvPr>
              <p:cNvSpPr/>
              <p:nvPr/>
            </p:nvSpPr>
            <p:spPr>
              <a:xfrm>
                <a:off x="2870756" y="5116937"/>
                <a:ext cx="133350" cy="65087"/>
              </a:xfrm>
              <a:custGeom>
                <a:avLst/>
                <a:gdLst>
                  <a:gd name="connsiteX0" fmla="*/ 0 w 133350"/>
                  <a:gd name="connsiteY0" fmla="*/ 65087 h 65087"/>
                  <a:gd name="connsiteX1" fmla="*/ 36512 w 133350"/>
                  <a:gd name="connsiteY1" fmla="*/ 0 h 65087"/>
                  <a:gd name="connsiteX2" fmla="*/ 73025 w 133350"/>
                  <a:gd name="connsiteY2" fmla="*/ 0 h 65087"/>
                  <a:gd name="connsiteX3" fmla="*/ 79375 w 133350"/>
                  <a:gd name="connsiteY3" fmla="*/ 30162 h 65087"/>
                  <a:gd name="connsiteX4" fmla="*/ 119062 w 133350"/>
                  <a:gd name="connsiteY4" fmla="*/ 33337 h 65087"/>
                  <a:gd name="connsiteX5" fmla="*/ 133350 w 133350"/>
                  <a:gd name="connsiteY5" fmla="*/ 53975 h 65087"/>
                  <a:gd name="connsiteX6" fmla="*/ 130175 w 133350"/>
                  <a:gd name="connsiteY6" fmla="*/ 65087 h 65087"/>
                  <a:gd name="connsiteX7" fmla="*/ 0 w 133350"/>
                  <a:gd name="connsiteY7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350" h="65087">
                    <a:moveTo>
                      <a:pt x="0" y="65087"/>
                    </a:moveTo>
                    <a:lnTo>
                      <a:pt x="36512" y="0"/>
                    </a:lnTo>
                    <a:lnTo>
                      <a:pt x="73025" y="0"/>
                    </a:lnTo>
                    <a:lnTo>
                      <a:pt x="79375" y="30162"/>
                    </a:lnTo>
                    <a:lnTo>
                      <a:pt x="119062" y="33337"/>
                    </a:lnTo>
                    <a:lnTo>
                      <a:pt x="133350" y="53975"/>
                    </a:lnTo>
                    <a:lnTo>
                      <a:pt x="130175" y="65087"/>
                    </a:lnTo>
                    <a:lnTo>
                      <a:pt x="0" y="6508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0" name="Vrije vorm: vorm 139">
                <a:extLst>
                  <a:ext uri="{FF2B5EF4-FFF2-40B4-BE49-F238E27FC236}">
                    <a16:creationId xmlns:a16="http://schemas.microsoft.com/office/drawing/2014/main" id="{ED009BE1-B64F-4EC7-8406-7EC375F99C5B}"/>
                  </a:ext>
                </a:extLst>
              </p:cNvPr>
              <p:cNvSpPr/>
              <p:nvPr/>
            </p:nvSpPr>
            <p:spPr>
              <a:xfrm>
                <a:off x="2954893" y="4213649"/>
                <a:ext cx="709613" cy="788988"/>
              </a:xfrm>
              <a:custGeom>
                <a:avLst/>
                <a:gdLst>
                  <a:gd name="connsiteX0" fmla="*/ 34925 w 709613"/>
                  <a:gd name="connsiteY0" fmla="*/ 788988 h 788988"/>
                  <a:gd name="connsiteX1" fmla="*/ 0 w 709613"/>
                  <a:gd name="connsiteY1" fmla="*/ 303213 h 788988"/>
                  <a:gd name="connsiteX2" fmla="*/ 334963 w 709613"/>
                  <a:gd name="connsiteY2" fmla="*/ 341313 h 788988"/>
                  <a:gd name="connsiteX3" fmla="*/ 361950 w 709613"/>
                  <a:gd name="connsiteY3" fmla="*/ 0 h 788988"/>
                  <a:gd name="connsiteX4" fmla="*/ 704850 w 709613"/>
                  <a:gd name="connsiteY4" fmla="*/ 23813 h 788988"/>
                  <a:gd name="connsiteX5" fmla="*/ 709613 w 709613"/>
                  <a:gd name="connsiteY5" fmla="*/ 327025 h 788988"/>
                  <a:gd name="connsiteX6" fmla="*/ 663575 w 709613"/>
                  <a:gd name="connsiteY6" fmla="*/ 330200 h 788988"/>
                  <a:gd name="connsiteX7" fmla="*/ 635000 w 709613"/>
                  <a:gd name="connsiteY7" fmla="*/ 360363 h 788988"/>
                  <a:gd name="connsiteX8" fmla="*/ 622300 w 709613"/>
                  <a:gd name="connsiteY8" fmla="*/ 320675 h 788988"/>
                  <a:gd name="connsiteX9" fmla="*/ 588963 w 709613"/>
                  <a:gd name="connsiteY9" fmla="*/ 320675 h 788988"/>
                  <a:gd name="connsiteX10" fmla="*/ 568325 w 709613"/>
                  <a:gd name="connsiteY10" fmla="*/ 338138 h 788988"/>
                  <a:gd name="connsiteX11" fmla="*/ 550863 w 709613"/>
                  <a:gd name="connsiteY11" fmla="*/ 360363 h 788988"/>
                  <a:gd name="connsiteX12" fmla="*/ 542925 w 709613"/>
                  <a:gd name="connsiteY12" fmla="*/ 379413 h 788988"/>
                  <a:gd name="connsiteX13" fmla="*/ 523875 w 709613"/>
                  <a:gd name="connsiteY13" fmla="*/ 411163 h 788988"/>
                  <a:gd name="connsiteX14" fmla="*/ 531813 w 709613"/>
                  <a:gd name="connsiteY14" fmla="*/ 463550 h 788988"/>
                  <a:gd name="connsiteX15" fmla="*/ 544513 w 709613"/>
                  <a:gd name="connsiteY15" fmla="*/ 515938 h 788988"/>
                  <a:gd name="connsiteX16" fmla="*/ 571500 w 709613"/>
                  <a:gd name="connsiteY16" fmla="*/ 555625 h 788988"/>
                  <a:gd name="connsiteX17" fmla="*/ 590550 w 709613"/>
                  <a:gd name="connsiteY17" fmla="*/ 569913 h 788988"/>
                  <a:gd name="connsiteX18" fmla="*/ 630238 w 709613"/>
                  <a:gd name="connsiteY18" fmla="*/ 593725 h 788988"/>
                  <a:gd name="connsiteX19" fmla="*/ 639763 w 709613"/>
                  <a:gd name="connsiteY19" fmla="*/ 614363 h 788988"/>
                  <a:gd name="connsiteX20" fmla="*/ 650875 w 709613"/>
                  <a:gd name="connsiteY20" fmla="*/ 788988 h 788988"/>
                  <a:gd name="connsiteX21" fmla="*/ 34925 w 709613"/>
                  <a:gd name="connsiteY21" fmla="*/ 788988 h 78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9613" h="788988">
                    <a:moveTo>
                      <a:pt x="34925" y="788988"/>
                    </a:moveTo>
                    <a:lnTo>
                      <a:pt x="0" y="303213"/>
                    </a:lnTo>
                    <a:lnTo>
                      <a:pt x="334963" y="341313"/>
                    </a:lnTo>
                    <a:lnTo>
                      <a:pt x="361950" y="0"/>
                    </a:lnTo>
                    <a:lnTo>
                      <a:pt x="704850" y="23813"/>
                    </a:lnTo>
                    <a:cubicBezTo>
                      <a:pt x="706438" y="124884"/>
                      <a:pt x="708025" y="225954"/>
                      <a:pt x="709613" y="327025"/>
                    </a:cubicBezTo>
                    <a:lnTo>
                      <a:pt x="663575" y="330200"/>
                    </a:lnTo>
                    <a:lnTo>
                      <a:pt x="635000" y="360363"/>
                    </a:lnTo>
                    <a:lnTo>
                      <a:pt x="622300" y="320675"/>
                    </a:lnTo>
                    <a:lnTo>
                      <a:pt x="588963" y="320675"/>
                    </a:lnTo>
                    <a:lnTo>
                      <a:pt x="568325" y="338138"/>
                    </a:lnTo>
                    <a:lnTo>
                      <a:pt x="550863" y="360363"/>
                    </a:lnTo>
                    <a:lnTo>
                      <a:pt x="542925" y="379413"/>
                    </a:lnTo>
                    <a:lnTo>
                      <a:pt x="523875" y="411163"/>
                    </a:lnTo>
                    <a:lnTo>
                      <a:pt x="531813" y="463550"/>
                    </a:lnTo>
                    <a:lnTo>
                      <a:pt x="544513" y="515938"/>
                    </a:lnTo>
                    <a:lnTo>
                      <a:pt x="571500" y="555625"/>
                    </a:lnTo>
                    <a:lnTo>
                      <a:pt x="590550" y="569913"/>
                    </a:lnTo>
                    <a:lnTo>
                      <a:pt x="630238" y="593725"/>
                    </a:lnTo>
                    <a:lnTo>
                      <a:pt x="639763" y="614363"/>
                    </a:lnTo>
                    <a:lnTo>
                      <a:pt x="650875" y="788988"/>
                    </a:lnTo>
                    <a:lnTo>
                      <a:pt x="34925" y="7889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E5C1BF9D-8CA4-4A3D-9D5A-474FE6EE36B1}"/>
                  </a:ext>
                </a:extLst>
              </p:cNvPr>
              <p:cNvGrpSpPr/>
              <p:nvPr/>
            </p:nvGrpSpPr>
            <p:grpSpPr>
              <a:xfrm flipH="1">
                <a:off x="1842003" y="4701907"/>
                <a:ext cx="447346" cy="188765"/>
                <a:chOff x="2177798" y="4971245"/>
                <a:chExt cx="447346" cy="188765"/>
              </a:xfrm>
            </p:grpSpPr>
            <p:sp>
              <p:nvSpPr>
                <p:cNvPr id="149" name="Vrije vorm: vorm 148">
                  <a:extLst>
                    <a:ext uri="{FF2B5EF4-FFF2-40B4-BE49-F238E27FC236}">
                      <a16:creationId xmlns:a16="http://schemas.microsoft.com/office/drawing/2014/main" id="{2726B9FE-13D6-46E6-B503-3D29002DC51F}"/>
                    </a:ext>
                  </a:extLst>
                </p:cNvPr>
                <p:cNvSpPr/>
                <p:nvPr/>
              </p:nvSpPr>
              <p:spPr>
                <a:xfrm>
                  <a:off x="2187262" y="4971245"/>
                  <a:ext cx="437882" cy="184597"/>
                </a:xfrm>
                <a:custGeom>
                  <a:avLst/>
                  <a:gdLst>
                    <a:gd name="connsiteX0" fmla="*/ 394952 w 437882"/>
                    <a:gd name="connsiteY0" fmla="*/ 4293 h 184597"/>
                    <a:gd name="connsiteX1" fmla="*/ 0 w 437882"/>
                    <a:gd name="connsiteY1" fmla="*/ 0 h 184597"/>
                    <a:gd name="connsiteX2" fmla="*/ 2146 w 437882"/>
                    <a:gd name="connsiteY2" fmla="*/ 135228 h 184597"/>
                    <a:gd name="connsiteX3" fmla="*/ 55808 w 437882"/>
                    <a:gd name="connsiteY3" fmla="*/ 150254 h 184597"/>
                    <a:gd name="connsiteX4" fmla="*/ 88006 w 437882"/>
                    <a:gd name="connsiteY4" fmla="*/ 180304 h 184597"/>
                    <a:gd name="connsiteX5" fmla="*/ 103031 w 437882"/>
                    <a:gd name="connsiteY5" fmla="*/ 182451 h 184597"/>
                    <a:gd name="connsiteX6" fmla="*/ 124496 w 437882"/>
                    <a:gd name="connsiteY6" fmla="*/ 171718 h 184597"/>
                    <a:gd name="connsiteX7" fmla="*/ 137375 w 437882"/>
                    <a:gd name="connsiteY7" fmla="*/ 156693 h 184597"/>
                    <a:gd name="connsiteX8" fmla="*/ 289775 w 437882"/>
                    <a:gd name="connsiteY8" fmla="*/ 154547 h 184597"/>
                    <a:gd name="connsiteX9" fmla="*/ 313386 w 437882"/>
                    <a:gd name="connsiteY9" fmla="*/ 184597 h 184597"/>
                    <a:gd name="connsiteX10" fmla="*/ 330558 w 437882"/>
                    <a:gd name="connsiteY10" fmla="*/ 184597 h 184597"/>
                    <a:gd name="connsiteX11" fmla="*/ 364901 w 437882"/>
                    <a:gd name="connsiteY11" fmla="*/ 160986 h 184597"/>
                    <a:gd name="connsiteX12" fmla="*/ 437882 w 437882"/>
                    <a:gd name="connsiteY12" fmla="*/ 152400 h 184597"/>
                    <a:gd name="connsiteX13" fmla="*/ 427149 w 437882"/>
                    <a:gd name="connsiteY13" fmla="*/ 137375 h 184597"/>
                    <a:gd name="connsiteX14" fmla="*/ 414270 w 437882"/>
                    <a:gd name="connsiteY14" fmla="*/ 135228 h 184597"/>
                    <a:gd name="connsiteX15" fmla="*/ 431442 w 437882"/>
                    <a:gd name="connsiteY15" fmla="*/ 79420 h 184597"/>
                    <a:gd name="connsiteX16" fmla="*/ 394952 w 437882"/>
                    <a:gd name="connsiteY16" fmla="*/ 4293 h 18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7882" h="184597">
                      <a:moveTo>
                        <a:pt x="394952" y="4293"/>
                      </a:moveTo>
                      <a:lnTo>
                        <a:pt x="0" y="0"/>
                      </a:lnTo>
                      <a:cubicBezTo>
                        <a:pt x="715" y="45076"/>
                        <a:pt x="1431" y="90152"/>
                        <a:pt x="2146" y="135228"/>
                      </a:cubicBezTo>
                      <a:lnTo>
                        <a:pt x="55808" y="150254"/>
                      </a:lnTo>
                      <a:lnTo>
                        <a:pt x="88006" y="180304"/>
                      </a:lnTo>
                      <a:lnTo>
                        <a:pt x="103031" y="182451"/>
                      </a:lnTo>
                      <a:lnTo>
                        <a:pt x="124496" y="171718"/>
                      </a:lnTo>
                      <a:lnTo>
                        <a:pt x="137375" y="156693"/>
                      </a:lnTo>
                      <a:lnTo>
                        <a:pt x="289775" y="154547"/>
                      </a:lnTo>
                      <a:lnTo>
                        <a:pt x="313386" y="184597"/>
                      </a:lnTo>
                      <a:lnTo>
                        <a:pt x="330558" y="184597"/>
                      </a:lnTo>
                      <a:lnTo>
                        <a:pt x="364901" y="160986"/>
                      </a:lnTo>
                      <a:lnTo>
                        <a:pt x="437882" y="152400"/>
                      </a:lnTo>
                      <a:lnTo>
                        <a:pt x="427149" y="137375"/>
                      </a:lnTo>
                      <a:lnTo>
                        <a:pt x="414270" y="135228"/>
                      </a:lnTo>
                      <a:lnTo>
                        <a:pt x="431442" y="79420"/>
                      </a:lnTo>
                      <a:lnTo>
                        <a:pt x="394952" y="4293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150" name="Inkt 149">
                      <a:extLst>
                        <a:ext uri="{FF2B5EF4-FFF2-40B4-BE49-F238E27FC236}">
                          <a16:creationId xmlns:a16="http://schemas.microsoft.com/office/drawing/2014/main" id="{63A3741B-DB49-47FA-9F09-7AD0ED5C574B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2177798" y="4971245"/>
                    <a:ext cx="444139" cy="188765"/>
                  </p14:xfrm>
                </p:contentPart>
              </mc:Choice>
              <mc:Fallback xmlns="">
                <p:pic>
                  <p:nvPicPr>
                    <p:cNvPr id="77" name="Inkt 76">
                      <a:extLst>
                        <a:ext uri="{FF2B5EF4-FFF2-40B4-BE49-F238E27FC236}">
                          <a16:creationId xmlns:a16="http://schemas.microsoft.com/office/drawing/2014/main" id="{A55B2873-ECB3-4738-888A-7EF35DED21D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 flipH="1">
                      <a:off x="2174921" y="4968009"/>
                      <a:ext cx="449893" cy="19487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3B34CC47-757D-4768-9EF6-5715107549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1267" y="5232322"/>
                <a:ext cx="335438" cy="108000"/>
                <a:chOff x="424721" y="5013481"/>
                <a:chExt cx="2001837" cy="644525"/>
              </a:xfrm>
            </p:grpSpPr>
            <p:sp>
              <p:nvSpPr>
                <p:cNvPr id="147" name="Vrije vorm: vorm 146">
                  <a:extLst>
                    <a:ext uri="{FF2B5EF4-FFF2-40B4-BE49-F238E27FC236}">
                      <a16:creationId xmlns:a16="http://schemas.microsoft.com/office/drawing/2014/main" id="{6C9D0CAD-1568-4B28-BF1D-8A7086B4FD36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148" name="Inkt 147">
                      <a:extLst>
                        <a:ext uri="{FF2B5EF4-FFF2-40B4-BE49-F238E27FC236}">
                          <a16:creationId xmlns:a16="http://schemas.microsoft.com/office/drawing/2014/main" id="{263CC864-8952-47F0-8002-DC0373CA37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0" name="Inkt 79">
                      <a:extLst>
                        <a:ext uri="{FF2B5EF4-FFF2-40B4-BE49-F238E27FC236}">
                          <a16:creationId xmlns:a16="http://schemas.microsoft.com/office/drawing/2014/main" id="{200BEFC0-7E52-4C36-93A1-76AA442DB7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25330206-3F3C-4F6A-80F6-ACA4113D40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3307052" y="5072225"/>
                <a:ext cx="335438" cy="108000"/>
                <a:chOff x="424721" y="5013481"/>
                <a:chExt cx="2001837" cy="644525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45" name="Vrije vorm: vorm 144">
                  <a:extLst>
                    <a:ext uri="{FF2B5EF4-FFF2-40B4-BE49-F238E27FC236}">
                      <a16:creationId xmlns:a16="http://schemas.microsoft.com/office/drawing/2014/main" id="{26D715E9-A3E9-4B44-A243-45F0D07A431F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46" name="Inkt 145">
                      <a:extLst>
                        <a:ext uri="{FF2B5EF4-FFF2-40B4-BE49-F238E27FC236}">
                          <a16:creationId xmlns:a16="http://schemas.microsoft.com/office/drawing/2014/main" id="{692B6311-7FA4-47BC-B640-7D2B720EAF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5" name="Inkt 84">
                      <a:extLst>
                        <a:ext uri="{FF2B5EF4-FFF2-40B4-BE49-F238E27FC236}">
                          <a16:creationId xmlns:a16="http://schemas.microsoft.com/office/drawing/2014/main" id="{D90C9820-508E-4341-A873-E2BCC9C3BB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44" name="Inkt 143">
                    <a:extLst>
                      <a:ext uri="{FF2B5EF4-FFF2-40B4-BE49-F238E27FC236}">
                        <a16:creationId xmlns:a16="http://schemas.microsoft.com/office/drawing/2014/main" id="{E5C65C33-6B1C-4808-AF17-555B18981273}"/>
                      </a:ext>
                    </a:extLst>
                  </p14:cNvPr>
                  <p14:cNvContentPartPr/>
                  <p14:nvPr/>
                </p14:nvContentPartPr>
                <p14:xfrm>
                  <a:off x="1941248" y="3821155"/>
                  <a:ext cx="1856532" cy="1374880"/>
                </p14:xfrm>
              </p:contentPart>
            </mc:Choice>
            <mc:Fallback xmlns="">
              <p:pic>
                <p:nvPicPr>
                  <p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33329" y="3813237"/>
                    <a:ext cx="1872009" cy="13903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5C7FA8C5-96E1-4CF0-8992-7D2307BC6265}"/>
                </a:ext>
              </a:extLst>
            </p:cNvPr>
            <p:cNvGrpSpPr/>
            <p:nvPr/>
          </p:nvGrpSpPr>
          <p:grpSpPr>
            <a:xfrm>
              <a:off x="2728636" y="2633091"/>
              <a:ext cx="806490" cy="1083060"/>
              <a:chOff x="3624479" y="1833197"/>
              <a:chExt cx="806490" cy="1083060"/>
            </a:xfrm>
          </p:grpSpPr>
          <p:sp>
            <p:nvSpPr>
              <p:cNvPr id="131" name="Vrije vorm: vorm 130">
                <a:extLst>
                  <a:ext uri="{FF2B5EF4-FFF2-40B4-BE49-F238E27FC236}">
                    <a16:creationId xmlns:a16="http://schemas.microsoft.com/office/drawing/2014/main" id="{026DABE5-6272-4024-929C-5A1191851656}"/>
                  </a:ext>
                </a:extLst>
              </p:cNvPr>
              <p:cNvSpPr/>
              <p:nvPr/>
            </p:nvSpPr>
            <p:spPr>
              <a:xfrm>
                <a:off x="3916264" y="2321169"/>
                <a:ext cx="199670" cy="589936"/>
              </a:xfrm>
              <a:custGeom>
                <a:avLst/>
                <a:gdLst>
                  <a:gd name="connsiteX0" fmla="*/ 49918 w 199670"/>
                  <a:gd name="connsiteY0" fmla="*/ 4538 h 589936"/>
                  <a:gd name="connsiteX1" fmla="*/ 49918 w 199670"/>
                  <a:gd name="connsiteY1" fmla="*/ 99835 h 589936"/>
                  <a:gd name="connsiteX2" fmla="*/ 49918 w 199670"/>
                  <a:gd name="connsiteY2" fmla="*/ 188326 h 589936"/>
                  <a:gd name="connsiteX3" fmla="*/ 20421 w 199670"/>
                  <a:gd name="connsiteY3" fmla="*/ 265471 h 589936"/>
                  <a:gd name="connsiteX4" fmla="*/ 0 w 199670"/>
                  <a:gd name="connsiteY4" fmla="*/ 451528 h 589936"/>
                  <a:gd name="connsiteX5" fmla="*/ 0 w 199670"/>
                  <a:gd name="connsiteY5" fmla="*/ 542287 h 589936"/>
                  <a:gd name="connsiteX6" fmla="*/ 13614 w 199670"/>
                  <a:gd name="connsiteY6" fmla="*/ 564977 h 589936"/>
                  <a:gd name="connsiteX7" fmla="*/ 56725 w 199670"/>
                  <a:gd name="connsiteY7" fmla="*/ 583129 h 589936"/>
                  <a:gd name="connsiteX8" fmla="*/ 111180 w 199670"/>
                  <a:gd name="connsiteY8" fmla="*/ 589936 h 589936"/>
                  <a:gd name="connsiteX9" fmla="*/ 152022 w 199670"/>
                  <a:gd name="connsiteY9" fmla="*/ 589936 h 589936"/>
                  <a:gd name="connsiteX10" fmla="*/ 181519 w 199670"/>
                  <a:gd name="connsiteY10" fmla="*/ 567246 h 589936"/>
                  <a:gd name="connsiteX11" fmla="*/ 199670 w 199670"/>
                  <a:gd name="connsiteY11" fmla="*/ 544556 h 589936"/>
                  <a:gd name="connsiteX12" fmla="*/ 195133 w 199670"/>
                  <a:gd name="connsiteY12" fmla="*/ 469680 h 589936"/>
                  <a:gd name="connsiteX13" fmla="*/ 195133 w 199670"/>
                  <a:gd name="connsiteY13" fmla="*/ 399341 h 589936"/>
                  <a:gd name="connsiteX14" fmla="*/ 183788 w 199670"/>
                  <a:gd name="connsiteY14" fmla="*/ 347155 h 589936"/>
                  <a:gd name="connsiteX15" fmla="*/ 170174 w 199670"/>
                  <a:gd name="connsiteY15" fmla="*/ 260933 h 589936"/>
                  <a:gd name="connsiteX16" fmla="*/ 149753 w 199670"/>
                  <a:gd name="connsiteY16" fmla="*/ 154291 h 589936"/>
                  <a:gd name="connsiteX17" fmla="*/ 138408 w 199670"/>
                  <a:gd name="connsiteY17" fmla="*/ 88491 h 589936"/>
                  <a:gd name="connsiteX18" fmla="*/ 129332 w 199670"/>
                  <a:gd name="connsiteY18" fmla="*/ 47649 h 589936"/>
                  <a:gd name="connsiteX19" fmla="*/ 115718 w 199670"/>
                  <a:gd name="connsiteY19" fmla="*/ 0 h 589936"/>
                  <a:gd name="connsiteX20" fmla="*/ 49918 w 199670"/>
                  <a:gd name="connsiteY20" fmla="*/ 4538 h 58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9670" h="589936">
                    <a:moveTo>
                      <a:pt x="49918" y="4538"/>
                    </a:moveTo>
                    <a:lnTo>
                      <a:pt x="49918" y="99835"/>
                    </a:lnTo>
                    <a:lnTo>
                      <a:pt x="49918" y="188326"/>
                    </a:lnTo>
                    <a:lnTo>
                      <a:pt x="20421" y="265471"/>
                    </a:lnTo>
                    <a:lnTo>
                      <a:pt x="0" y="451528"/>
                    </a:lnTo>
                    <a:lnTo>
                      <a:pt x="0" y="542287"/>
                    </a:lnTo>
                    <a:lnTo>
                      <a:pt x="13614" y="564977"/>
                    </a:lnTo>
                    <a:lnTo>
                      <a:pt x="56725" y="583129"/>
                    </a:lnTo>
                    <a:lnTo>
                      <a:pt x="111180" y="589936"/>
                    </a:lnTo>
                    <a:lnTo>
                      <a:pt x="152022" y="589936"/>
                    </a:lnTo>
                    <a:lnTo>
                      <a:pt x="181519" y="567246"/>
                    </a:lnTo>
                    <a:lnTo>
                      <a:pt x="199670" y="544556"/>
                    </a:lnTo>
                    <a:lnTo>
                      <a:pt x="195133" y="469680"/>
                    </a:lnTo>
                    <a:lnTo>
                      <a:pt x="195133" y="399341"/>
                    </a:lnTo>
                    <a:lnTo>
                      <a:pt x="183788" y="347155"/>
                    </a:lnTo>
                    <a:lnTo>
                      <a:pt x="170174" y="260933"/>
                    </a:lnTo>
                    <a:lnTo>
                      <a:pt x="149753" y="154291"/>
                    </a:lnTo>
                    <a:lnTo>
                      <a:pt x="138408" y="88491"/>
                    </a:lnTo>
                    <a:lnTo>
                      <a:pt x="129332" y="47649"/>
                    </a:lnTo>
                    <a:lnTo>
                      <a:pt x="115718" y="0"/>
                    </a:lnTo>
                    <a:lnTo>
                      <a:pt x="49918" y="4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32" name="Inkt 131">
                    <a:extLst>
                      <a:ext uri="{FF2B5EF4-FFF2-40B4-BE49-F238E27FC236}">
                        <a16:creationId xmlns:a16="http://schemas.microsoft.com/office/drawing/2014/main" id="{4C0A2BFC-03B6-4B4E-90C7-B2664D6A3DD8}"/>
                      </a:ext>
                    </a:extLst>
                  </p14:cNvPr>
                  <p14:cNvContentPartPr>
                    <a14:cpLocks xmlns:a14="http://schemas.microsoft.com/office/drawing/2010/main" noChangeAspect="1"/>
                  </p14:cNvContentPartPr>
                  <p14:nvPr/>
                </p14:nvContentPartPr>
                <p14:xfrm>
                  <a:off x="3624479" y="1833197"/>
                  <a:ext cx="806490" cy="1083060"/>
                </p14:xfrm>
              </p:contentPart>
            </mc:Choice>
            <mc:Fallback xmlns="">
              <p:pic>
                <p:nvPicPr>
                  <p:cNvPr id="5" name="Inkt 4">
                    <a:extLst>
                      <a:ext uri="{FF2B5EF4-FFF2-40B4-BE49-F238E27FC236}">
                        <a16:creationId xmlns:a16="http://schemas.microsoft.com/office/drawing/2014/main" id="{575D4491-FD68-4B37-B3A8-CB473FA8B6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620159" y="1828876"/>
                    <a:ext cx="815131" cy="1091701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3F990579-7BC4-4640-A4ED-08956E00E507}"/>
                </a:ext>
              </a:extLst>
            </p:cNvPr>
            <p:cNvSpPr/>
            <p:nvPr/>
          </p:nvSpPr>
          <p:spPr>
            <a:xfrm>
              <a:off x="3819831" y="33370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AE2FE571-5693-417E-97CF-7969055ADA46}"/>
                </a:ext>
              </a:extLst>
            </p:cNvPr>
            <p:cNvSpPr/>
            <p:nvPr/>
          </p:nvSpPr>
          <p:spPr>
            <a:xfrm>
              <a:off x="4056184" y="333542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2F589D12-DBEE-46D2-BF76-908AAF204D74}"/>
                </a:ext>
              </a:extLst>
            </p:cNvPr>
            <p:cNvSpPr/>
            <p:nvPr/>
          </p:nvSpPr>
          <p:spPr>
            <a:xfrm>
              <a:off x="4320898" y="3331236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EB443682-5059-4505-A010-A29E955060DA}"/>
                </a:ext>
              </a:extLst>
            </p:cNvPr>
            <p:cNvSpPr/>
            <p:nvPr/>
          </p:nvSpPr>
          <p:spPr>
            <a:xfrm>
              <a:off x="4581831" y="332704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8" name="Vrije vorm: vorm 117">
              <a:extLst>
                <a:ext uri="{FF2B5EF4-FFF2-40B4-BE49-F238E27FC236}">
                  <a16:creationId xmlns:a16="http://schemas.microsoft.com/office/drawing/2014/main" id="{1628B0ED-8A39-41CF-95C8-BAF5D3F55C66}"/>
                </a:ext>
              </a:extLst>
            </p:cNvPr>
            <p:cNvSpPr/>
            <p:nvPr/>
          </p:nvSpPr>
          <p:spPr>
            <a:xfrm>
              <a:off x="3682530" y="351728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9" name="Vrije vorm: vorm 118">
              <a:extLst>
                <a:ext uri="{FF2B5EF4-FFF2-40B4-BE49-F238E27FC236}">
                  <a16:creationId xmlns:a16="http://schemas.microsoft.com/office/drawing/2014/main" id="{4ACE1488-187D-4A5A-AC33-7FE0050D7B54}"/>
                </a:ext>
              </a:extLst>
            </p:cNvPr>
            <p:cNvSpPr/>
            <p:nvPr/>
          </p:nvSpPr>
          <p:spPr>
            <a:xfrm>
              <a:off x="3925717" y="351423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77BE121A-568A-4D9D-B171-C10E051F89C7}"/>
                </a:ext>
              </a:extLst>
            </p:cNvPr>
            <p:cNvSpPr/>
            <p:nvPr/>
          </p:nvSpPr>
          <p:spPr>
            <a:xfrm>
              <a:off x="4219198" y="349670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DEEE493A-6EA3-4C53-8560-E02C4EA0EC1F}"/>
                </a:ext>
              </a:extLst>
            </p:cNvPr>
            <p:cNvSpPr/>
            <p:nvPr/>
          </p:nvSpPr>
          <p:spPr>
            <a:xfrm>
              <a:off x="4525485" y="3531701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DE4127E-707F-434F-9C4B-319F02E03353}"/>
                </a:ext>
              </a:extLst>
            </p:cNvPr>
            <p:cNvGrpSpPr/>
            <p:nvPr/>
          </p:nvGrpSpPr>
          <p:grpSpPr>
            <a:xfrm>
              <a:off x="3871360" y="3807907"/>
              <a:ext cx="1160234" cy="324933"/>
              <a:chOff x="6614623" y="2974394"/>
              <a:chExt cx="1160234" cy="324933"/>
            </a:xfrm>
          </p:grpSpPr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80842BC-88C9-462F-8CEA-0E3F0964B32C}"/>
                  </a:ext>
                </a:extLst>
              </p:cNvPr>
              <p:cNvSpPr/>
              <p:nvPr/>
            </p:nvSpPr>
            <p:spPr>
              <a:xfrm>
                <a:off x="6751924" y="298437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4" name="Vrije vorm: vorm 123">
                <a:extLst>
                  <a:ext uri="{FF2B5EF4-FFF2-40B4-BE49-F238E27FC236}">
                    <a16:creationId xmlns:a16="http://schemas.microsoft.com/office/drawing/2014/main" id="{C842A144-58BC-4F2A-BE00-AC72FA2CC81A}"/>
                  </a:ext>
                </a:extLst>
              </p:cNvPr>
              <p:cNvSpPr/>
              <p:nvPr/>
            </p:nvSpPr>
            <p:spPr>
              <a:xfrm>
                <a:off x="6988277" y="298278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5" name="Vrije vorm: vorm 124">
                <a:extLst>
                  <a:ext uri="{FF2B5EF4-FFF2-40B4-BE49-F238E27FC236}">
                    <a16:creationId xmlns:a16="http://schemas.microsoft.com/office/drawing/2014/main" id="{EA20BF04-DC01-456A-B09E-ABC6BC598483}"/>
                  </a:ext>
                </a:extLst>
              </p:cNvPr>
              <p:cNvSpPr/>
              <p:nvPr/>
            </p:nvSpPr>
            <p:spPr>
              <a:xfrm>
                <a:off x="7252991" y="2978587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6" name="Vrije vorm: vorm 125">
                <a:extLst>
                  <a:ext uri="{FF2B5EF4-FFF2-40B4-BE49-F238E27FC236}">
                    <a16:creationId xmlns:a16="http://schemas.microsoft.com/office/drawing/2014/main" id="{A0B64BCC-305B-4118-A23A-2E189A73F6CB}"/>
                  </a:ext>
                </a:extLst>
              </p:cNvPr>
              <p:cNvSpPr/>
              <p:nvPr/>
            </p:nvSpPr>
            <p:spPr>
              <a:xfrm>
                <a:off x="7513924" y="297439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7" name="Vrije vorm: vorm 126">
                <a:extLst>
                  <a:ext uri="{FF2B5EF4-FFF2-40B4-BE49-F238E27FC236}">
                    <a16:creationId xmlns:a16="http://schemas.microsoft.com/office/drawing/2014/main" id="{8CD233A7-5A24-40A1-A513-6D6EF320B1B8}"/>
                  </a:ext>
                </a:extLst>
              </p:cNvPr>
              <p:cNvSpPr/>
              <p:nvPr/>
            </p:nvSpPr>
            <p:spPr>
              <a:xfrm>
                <a:off x="6614623" y="3164635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8" name="Vrije vorm: vorm 127">
                <a:extLst>
                  <a:ext uri="{FF2B5EF4-FFF2-40B4-BE49-F238E27FC236}">
                    <a16:creationId xmlns:a16="http://schemas.microsoft.com/office/drawing/2014/main" id="{25FA4064-7713-488A-AC94-FAE00B6ADFDF}"/>
                  </a:ext>
                </a:extLst>
              </p:cNvPr>
              <p:cNvSpPr/>
              <p:nvPr/>
            </p:nvSpPr>
            <p:spPr>
              <a:xfrm>
                <a:off x="6857810" y="316159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9" name="Vrije vorm: vorm 128">
                <a:extLst>
                  <a:ext uri="{FF2B5EF4-FFF2-40B4-BE49-F238E27FC236}">
                    <a16:creationId xmlns:a16="http://schemas.microsoft.com/office/drawing/2014/main" id="{BB5E9B7D-51A2-439A-A94B-402634114340}"/>
                  </a:ext>
                </a:extLst>
              </p:cNvPr>
              <p:cNvSpPr/>
              <p:nvPr/>
            </p:nvSpPr>
            <p:spPr>
              <a:xfrm>
                <a:off x="7151291" y="3144053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0" name="Vrije vorm: vorm 129">
                <a:extLst>
                  <a:ext uri="{FF2B5EF4-FFF2-40B4-BE49-F238E27FC236}">
                    <a16:creationId xmlns:a16="http://schemas.microsoft.com/office/drawing/2014/main" id="{81129B07-B3BC-44E2-B477-4EB3131B8ADC}"/>
                  </a:ext>
                </a:extLst>
              </p:cNvPr>
              <p:cNvSpPr/>
              <p:nvPr/>
            </p:nvSpPr>
            <p:spPr>
              <a:xfrm>
                <a:off x="7457578" y="3165457"/>
                <a:ext cx="215552" cy="133870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  <a:gd name="connsiteX0" fmla="*/ 58993 w 260933"/>
                  <a:gd name="connsiteY0" fmla="*/ 0 h 133869"/>
                  <a:gd name="connsiteX1" fmla="*/ 0 w 260933"/>
                  <a:gd name="connsiteY1" fmla="*/ 133869 h 133869"/>
                  <a:gd name="connsiteX2" fmla="*/ 158829 w 260933"/>
                  <a:gd name="connsiteY2" fmla="*/ 131600 h 133869"/>
                  <a:gd name="connsiteX3" fmla="*/ 260933 w 260933"/>
                  <a:gd name="connsiteY3" fmla="*/ 13613 h 133869"/>
                  <a:gd name="connsiteX4" fmla="*/ 58993 w 26093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58829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97401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553" h="133869">
                    <a:moveTo>
                      <a:pt x="58993" y="0"/>
                    </a:moveTo>
                    <a:lnTo>
                      <a:pt x="0" y="133869"/>
                    </a:lnTo>
                    <a:lnTo>
                      <a:pt x="197401" y="131600"/>
                    </a:lnTo>
                    <a:lnTo>
                      <a:pt x="215553" y="9075"/>
                    </a:lnTo>
                    <a:lnTo>
                      <a:pt x="58993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cxnSp>
        <p:nvCxnSpPr>
          <p:cNvPr id="197" name="Rechte verbindingslijn 196">
            <a:extLst>
              <a:ext uri="{FF2B5EF4-FFF2-40B4-BE49-F238E27FC236}">
                <a16:creationId xmlns:a16="http://schemas.microsoft.com/office/drawing/2014/main" id="{5FB47481-441C-4A69-B9FB-0E7A3C612306}"/>
              </a:ext>
            </a:extLst>
          </p:cNvPr>
          <p:cNvCxnSpPr>
            <a:cxnSpLocks/>
          </p:cNvCxnSpPr>
          <p:nvPr/>
        </p:nvCxnSpPr>
        <p:spPr>
          <a:xfrm flipH="1" flipV="1">
            <a:off x="4091153" y="4263454"/>
            <a:ext cx="2429753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F37DF5A-4D21-4512-811B-C66F00F0C16F}"/>
              </a:ext>
            </a:extLst>
          </p:cNvPr>
          <p:cNvGrpSpPr/>
          <p:nvPr/>
        </p:nvGrpSpPr>
        <p:grpSpPr>
          <a:xfrm>
            <a:off x="1483837" y="3287501"/>
            <a:ext cx="2812712" cy="1951906"/>
            <a:chOff x="1573551" y="2377836"/>
            <a:chExt cx="3847244" cy="2669827"/>
          </a:xfrm>
        </p:grpSpPr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5E21186-9A7D-4742-8215-BCB17ABF01DA}"/>
                </a:ext>
              </a:extLst>
            </p:cNvPr>
            <p:cNvSpPr/>
            <p:nvPr/>
          </p:nvSpPr>
          <p:spPr>
            <a:xfrm>
              <a:off x="4275897" y="2640445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t 35">
                  <a:extLst>
                    <a:ext uri="{FF2B5EF4-FFF2-40B4-BE49-F238E27FC236}">
                      <a16:creationId xmlns:a16="http://schemas.microsoft.com/office/drawing/2014/main" id="{8CAFD891-A6C2-4BC5-BA0F-941CDC4882E1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93547" y="2377836"/>
                <a:ext cx="1172610" cy="1271365"/>
              </p14:xfrm>
            </p:contentPart>
          </mc:Choice>
          <mc:Fallback xmlns="">
            <p:pic>
              <p:nvPicPr>
                <p:cNvPr id="36" name="Inkt 35">
                  <a:extLst>
                    <a:ext uri="{FF2B5EF4-FFF2-40B4-BE49-F238E27FC236}">
                      <a16:creationId xmlns:a16="http://schemas.microsoft.com/office/drawing/2014/main" id="{8CAFD891-A6C2-4BC5-BA0F-941CDC4882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87637" y="2371930"/>
                  <a:ext cx="1184430" cy="128317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7CAABFB4-E6A7-43ED-A2AE-9BF87A1DC9BF}"/>
                </a:ext>
              </a:extLst>
            </p:cNvPr>
            <p:cNvSpPr/>
            <p:nvPr/>
          </p:nvSpPr>
          <p:spPr>
            <a:xfrm rot="20508935">
              <a:off x="1573551" y="3359940"/>
              <a:ext cx="3847244" cy="161821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77590A36-317C-4206-9C84-DA2D6BA87ECF}"/>
                </a:ext>
              </a:extLst>
            </p:cNvPr>
            <p:cNvGrpSpPr/>
            <p:nvPr/>
          </p:nvGrpSpPr>
          <p:grpSpPr>
            <a:xfrm>
              <a:off x="1958486" y="3528496"/>
              <a:ext cx="1955777" cy="1519167"/>
              <a:chOff x="1842003" y="3821155"/>
              <a:chExt cx="1955777" cy="1519167"/>
            </a:xfrm>
          </p:grpSpPr>
          <p:sp>
            <p:nvSpPr>
              <p:cNvPr id="5" name="Vrije vorm: vorm 4">
                <a:extLst>
                  <a:ext uri="{FF2B5EF4-FFF2-40B4-BE49-F238E27FC236}">
                    <a16:creationId xmlns:a16="http://schemas.microsoft.com/office/drawing/2014/main" id="{8C70C9F8-C83C-4CEE-960B-F7F60BEB68D0}"/>
                  </a:ext>
                </a:extLst>
              </p:cNvPr>
              <p:cNvSpPr/>
              <p:nvPr/>
            </p:nvSpPr>
            <p:spPr>
              <a:xfrm>
                <a:off x="1962846" y="3843942"/>
                <a:ext cx="923081" cy="798654"/>
              </a:xfrm>
              <a:custGeom>
                <a:avLst/>
                <a:gdLst>
                  <a:gd name="connsiteX0" fmla="*/ 0 w 923081"/>
                  <a:gd name="connsiteY0" fmla="*/ 795760 h 798654"/>
                  <a:gd name="connsiteX1" fmla="*/ 5788 w 923081"/>
                  <a:gd name="connsiteY1" fmla="*/ 428264 h 798654"/>
                  <a:gd name="connsiteX2" fmla="*/ 217025 w 923081"/>
                  <a:gd name="connsiteY2" fmla="*/ 326985 h 798654"/>
                  <a:gd name="connsiteX3" fmla="*/ 190982 w 923081"/>
                  <a:gd name="connsiteY3" fmla="*/ 0 h 798654"/>
                  <a:gd name="connsiteX4" fmla="*/ 289367 w 923081"/>
                  <a:gd name="connsiteY4" fmla="*/ 0 h 798654"/>
                  <a:gd name="connsiteX5" fmla="*/ 309623 w 923081"/>
                  <a:gd name="connsiteY5" fmla="*/ 457200 h 798654"/>
                  <a:gd name="connsiteX6" fmla="*/ 483243 w 923081"/>
                  <a:gd name="connsiteY6" fmla="*/ 341454 h 798654"/>
                  <a:gd name="connsiteX7" fmla="*/ 483243 w 923081"/>
                  <a:gd name="connsiteY7" fmla="*/ 95491 h 798654"/>
                  <a:gd name="connsiteX8" fmla="*/ 587415 w 923081"/>
                  <a:gd name="connsiteY8" fmla="*/ 95491 h 798654"/>
                  <a:gd name="connsiteX9" fmla="*/ 587415 w 923081"/>
                  <a:gd name="connsiteY9" fmla="*/ 454307 h 798654"/>
                  <a:gd name="connsiteX10" fmla="*/ 923081 w 923081"/>
                  <a:gd name="connsiteY10" fmla="*/ 298048 h 798654"/>
                  <a:gd name="connsiteX11" fmla="*/ 879676 w 923081"/>
                  <a:gd name="connsiteY11" fmla="*/ 798654 h 798654"/>
                  <a:gd name="connsiteX12" fmla="*/ 0 w 923081"/>
                  <a:gd name="connsiteY12" fmla="*/ 795760 h 79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3081" h="798654">
                    <a:moveTo>
                      <a:pt x="0" y="795760"/>
                    </a:moveTo>
                    <a:cubicBezTo>
                      <a:pt x="1929" y="673261"/>
                      <a:pt x="3859" y="550763"/>
                      <a:pt x="5788" y="428264"/>
                    </a:cubicBezTo>
                    <a:lnTo>
                      <a:pt x="217025" y="326985"/>
                    </a:lnTo>
                    <a:lnTo>
                      <a:pt x="190982" y="0"/>
                    </a:lnTo>
                    <a:lnTo>
                      <a:pt x="289367" y="0"/>
                    </a:lnTo>
                    <a:lnTo>
                      <a:pt x="309623" y="457200"/>
                    </a:lnTo>
                    <a:lnTo>
                      <a:pt x="483243" y="341454"/>
                    </a:lnTo>
                    <a:lnTo>
                      <a:pt x="483243" y="95491"/>
                    </a:lnTo>
                    <a:lnTo>
                      <a:pt x="587415" y="95491"/>
                    </a:lnTo>
                    <a:lnTo>
                      <a:pt x="587415" y="454307"/>
                    </a:lnTo>
                    <a:lnTo>
                      <a:pt x="923081" y="298048"/>
                    </a:lnTo>
                    <a:lnTo>
                      <a:pt x="879676" y="798654"/>
                    </a:lnTo>
                    <a:lnTo>
                      <a:pt x="0" y="79576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Vrije vorm: vorm 5">
                <a:extLst>
                  <a:ext uri="{FF2B5EF4-FFF2-40B4-BE49-F238E27FC236}">
                    <a16:creationId xmlns:a16="http://schemas.microsoft.com/office/drawing/2014/main" id="{B4B62EE8-5A8E-47CC-B8A8-779C2CC581DD}"/>
                  </a:ext>
                </a:extLst>
              </p:cNvPr>
              <p:cNvSpPr/>
              <p:nvPr/>
            </p:nvSpPr>
            <p:spPr>
              <a:xfrm>
                <a:off x="2510081" y="5018288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Vrije vorm: vorm 6">
                <a:extLst>
                  <a:ext uri="{FF2B5EF4-FFF2-40B4-BE49-F238E27FC236}">
                    <a16:creationId xmlns:a16="http://schemas.microsoft.com/office/drawing/2014/main" id="{24DAC784-F332-4F29-B675-3797E0246830}"/>
                  </a:ext>
                </a:extLst>
              </p:cNvPr>
              <p:cNvSpPr/>
              <p:nvPr/>
            </p:nvSpPr>
            <p:spPr>
              <a:xfrm flipH="1">
                <a:off x="3598951" y="4826870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Vrije vorm: vorm 7">
                <a:extLst>
                  <a:ext uri="{FF2B5EF4-FFF2-40B4-BE49-F238E27FC236}">
                    <a16:creationId xmlns:a16="http://schemas.microsoft.com/office/drawing/2014/main" id="{B71CBB05-C631-4A77-BA76-3B982BDD99AC}"/>
                  </a:ext>
                </a:extLst>
              </p:cNvPr>
              <p:cNvSpPr/>
              <p:nvPr/>
            </p:nvSpPr>
            <p:spPr>
              <a:xfrm>
                <a:off x="2392918" y="4742287"/>
                <a:ext cx="284163" cy="276225"/>
              </a:xfrm>
              <a:custGeom>
                <a:avLst/>
                <a:gdLst>
                  <a:gd name="connsiteX0" fmla="*/ 177800 w 284163"/>
                  <a:gd name="connsiteY0" fmla="*/ 276225 h 276225"/>
                  <a:gd name="connsiteX1" fmla="*/ 115888 w 284163"/>
                  <a:gd name="connsiteY1" fmla="*/ 276225 h 276225"/>
                  <a:gd name="connsiteX2" fmla="*/ 46038 w 284163"/>
                  <a:gd name="connsiteY2" fmla="*/ 265112 h 276225"/>
                  <a:gd name="connsiteX3" fmla="*/ 0 w 284163"/>
                  <a:gd name="connsiteY3" fmla="*/ 193675 h 276225"/>
                  <a:gd name="connsiteX4" fmla="*/ 26988 w 284163"/>
                  <a:gd name="connsiteY4" fmla="*/ 166687 h 276225"/>
                  <a:gd name="connsiteX5" fmla="*/ 0 w 284163"/>
                  <a:gd name="connsiteY5" fmla="*/ 115887 h 276225"/>
                  <a:gd name="connsiteX6" fmla="*/ 61913 w 284163"/>
                  <a:gd name="connsiteY6" fmla="*/ 58737 h 276225"/>
                  <a:gd name="connsiteX7" fmla="*/ 103188 w 284163"/>
                  <a:gd name="connsiteY7" fmla="*/ 69850 h 276225"/>
                  <a:gd name="connsiteX8" fmla="*/ 123825 w 284163"/>
                  <a:gd name="connsiteY8" fmla="*/ 23812 h 276225"/>
                  <a:gd name="connsiteX9" fmla="*/ 165100 w 284163"/>
                  <a:gd name="connsiteY9" fmla="*/ 11112 h 276225"/>
                  <a:gd name="connsiteX10" fmla="*/ 187325 w 284163"/>
                  <a:gd name="connsiteY10" fmla="*/ 41275 h 276225"/>
                  <a:gd name="connsiteX11" fmla="*/ 209550 w 284163"/>
                  <a:gd name="connsiteY11" fmla="*/ 9525 h 276225"/>
                  <a:gd name="connsiteX12" fmla="*/ 239713 w 284163"/>
                  <a:gd name="connsiteY12" fmla="*/ 0 h 276225"/>
                  <a:gd name="connsiteX13" fmla="*/ 239713 w 284163"/>
                  <a:gd name="connsiteY13" fmla="*/ 26987 h 276225"/>
                  <a:gd name="connsiteX14" fmla="*/ 268288 w 284163"/>
                  <a:gd name="connsiteY14" fmla="*/ 25400 h 276225"/>
                  <a:gd name="connsiteX15" fmla="*/ 271463 w 284163"/>
                  <a:gd name="connsiteY15" fmla="*/ 52387 h 276225"/>
                  <a:gd name="connsiteX16" fmla="*/ 282575 w 284163"/>
                  <a:gd name="connsiteY16" fmla="*/ 71437 h 276225"/>
                  <a:gd name="connsiteX17" fmla="*/ 284163 w 284163"/>
                  <a:gd name="connsiteY17" fmla="*/ 93662 h 276225"/>
                  <a:gd name="connsiteX18" fmla="*/ 98425 w 284163"/>
                  <a:gd name="connsiteY18" fmla="*/ 209550 h 276225"/>
                  <a:gd name="connsiteX19" fmla="*/ 117475 w 284163"/>
                  <a:gd name="connsiteY19" fmla="*/ 236537 h 276225"/>
                  <a:gd name="connsiteX20" fmla="*/ 168275 w 284163"/>
                  <a:gd name="connsiteY20" fmla="*/ 212725 h 276225"/>
                  <a:gd name="connsiteX21" fmla="*/ 177800 w 284163"/>
                  <a:gd name="connsiteY21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4163" h="276225">
                    <a:moveTo>
                      <a:pt x="177800" y="276225"/>
                    </a:moveTo>
                    <a:lnTo>
                      <a:pt x="115888" y="276225"/>
                    </a:lnTo>
                    <a:lnTo>
                      <a:pt x="46038" y="265112"/>
                    </a:lnTo>
                    <a:lnTo>
                      <a:pt x="0" y="193675"/>
                    </a:lnTo>
                    <a:lnTo>
                      <a:pt x="26988" y="166687"/>
                    </a:lnTo>
                    <a:lnTo>
                      <a:pt x="0" y="115887"/>
                    </a:lnTo>
                    <a:lnTo>
                      <a:pt x="61913" y="58737"/>
                    </a:lnTo>
                    <a:lnTo>
                      <a:pt x="103188" y="69850"/>
                    </a:lnTo>
                    <a:lnTo>
                      <a:pt x="123825" y="23812"/>
                    </a:lnTo>
                    <a:lnTo>
                      <a:pt x="165100" y="11112"/>
                    </a:lnTo>
                    <a:lnTo>
                      <a:pt x="187325" y="41275"/>
                    </a:lnTo>
                    <a:lnTo>
                      <a:pt x="209550" y="9525"/>
                    </a:lnTo>
                    <a:lnTo>
                      <a:pt x="239713" y="0"/>
                    </a:lnTo>
                    <a:lnTo>
                      <a:pt x="239713" y="26987"/>
                    </a:lnTo>
                    <a:lnTo>
                      <a:pt x="268288" y="25400"/>
                    </a:lnTo>
                    <a:lnTo>
                      <a:pt x="271463" y="52387"/>
                    </a:lnTo>
                    <a:lnTo>
                      <a:pt x="282575" y="71437"/>
                    </a:lnTo>
                    <a:lnTo>
                      <a:pt x="284163" y="93662"/>
                    </a:lnTo>
                    <a:lnTo>
                      <a:pt x="98425" y="209550"/>
                    </a:lnTo>
                    <a:lnTo>
                      <a:pt x="117475" y="236537"/>
                    </a:lnTo>
                    <a:lnTo>
                      <a:pt x="168275" y="212725"/>
                    </a:lnTo>
                    <a:lnTo>
                      <a:pt x="177800" y="27622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Vrije vorm: vorm 8">
                <a:extLst>
                  <a:ext uri="{FF2B5EF4-FFF2-40B4-BE49-F238E27FC236}">
                    <a16:creationId xmlns:a16="http://schemas.microsoft.com/office/drawing/2014/main" id="{42A70699-13CD-4848-BF5A-00A82C0AF1D8}"/>
                  </a:ext>
                </a:extLst>
              </p:cNvPr>
              <p:cNvSpPr/>
              <p:nvPr/>
            </p:nvSpPr>
            <p:spPr>
              <a:xfrm>
                <a:off x="3481943" y="4540674"/>
                <a:ext cx="311150" cy="282575"/>
              </a:xfrm>
              <a:custGeom>
                <a:avLst/>
                <a:gdLst>
                  <a:gd name="connsiteX0" fmla="*/ 65088 w 311150"/>
                  <a:gd name="connsiteY0" fmla="*/ 0 h 282575"/>
                  <a:gd name="connsiteX1" fmla="*/ 15875 w 311150"/>
                  <a:gd name="connsiteY1" fmla="*/ 58738 h 282575"/>
                  <a:gd name="connsiteX2" fmla="*/ 0 w 311150"/>
                  <a:gd name="connsiteY2" fmla="*/ 122238 h 282575"/>
                  <a:gd name="connsiteX3" fmla="*/ 30163 w 311150"/>
                  <a:gd name="connsiteY3" fmla="*/ 180975 h 282575"/>
                  <a:gd name="connsiteX4" fmla="*/ 41275 w 311150"/>
                  <a:gd name="connsiteY4" fmla="*/ 223838 h 282575"/>
                  <a:gd name="connsiteX5" fmla="*/ 76200 w 311150"/>
                  <a:gd name="connsiteY5" fmla="*/ 258763 h 282575"/>
                  <a:gd name="connsiteX6" fmla="*/ 134938 w 311150"/>
                  <a:gd name="connsiteY6" fmla="*/ 277813 h 282575"/>
                  <a:gd name="connsiteX7" fmla="*/ 188913 w 311150"/>
                  <a:gd name="connsiteY7" fmla="*/ 282575 h 282575"/>
                  <a:gd name="connsiteX8" fmla="*/ 249238 w 311150"/>
                  <a:gd name="connsiteY8" fmla="*/ 271463 h 282575"/>
                  <a:gd name="connsiteX9" fmla="*/ 277813 w 311150"/>
                  <a:gd name="connsiteY9" fmla="*/ 239713 h 282575"/>
                  <a:gd name="connsiteX10" fmla="*/ 311150 w 311150"/>
                  <a:gd name="connsiteY10" fmla="*/ 193675 h 282575"/>
                  <a:gd name="connsiteX11" fmla="*/ 269875 w 311150"/>
                  <a:gd name="connsiteY11" fmla="*/ 177800 h 282575"/>
                  <a:gd name="connsiteX12" fmla="*/ 296863 w 311150"/>
                  <a:gd name="connsiteY12" fmla="*/ 119063 h 282575"/>
                  <a:gd name="connsiteX13" fmla="*/ 257175 w 311150"/>
                  <a:gd name="connsiteY13" fmla="*/ 68263 h 282575"/>
                  <a:gd name="connsiteX14" fmla="*/ 198438 w 311150"/>
                  <a:gd name="connsiteY14" fmla="*/ 63500 h 282575"/>
                  <a:gd name="connsiteX15" fmla="*/ 185738 w 311150"/>
                  <a:gd name="connsiteY15" fmla="*/ 17463 h 282575"/>
                  <a:gd name="connsiteX16" fmla="*/ 119063 w 311150"/>
                  <a:gd name="connsiteY16" fmla="*/ 17463 h 282575"/>
                  <a:gd name="connsiteX17" fmla="*/ 119063 w 311150"/>
                  <a:gd name="connsiteY17" fmla="*/ 36513 h 282575"/>
                  <a:gd name="connsiteX18" fmla="*/ 65088 w 311150"/>
                  <a:gd name="connsiteY18" fmla="*/ 0 h 28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1150" h="282575">
                    <a:moveTo>
                      <a:pt x="65088" y="0"/>
                    </a:moveTo>
                    <a:lnTo>
                      <a:pt x="15875" y="58738"/>
                    </a:lnTo>
                    <a:lnTo>
                      <a:pt x="0" y="122238"/>
                    </a:lnTo>
                    <a:lnTo>
                      <a:pt x="30163" y="180975"/>
                    </a:lnTo>
                    <a:lnTo>
                      <a:pt x="41275" y="223838"/>
                    </a:lnTo>
                    <a:lnTo>
                      <a:pt x="76200" y="258763"/>
                    </a:lnTo>
                    <a:lnTo>
                      <a:pt x="134938" y="277813"/>
                    </a:lnTo>
                    <a:lnTo>
                      <a:pt x="188913" y="282575"/>
                    </a:lnTo>
                    <a:lnTo>
                      <a:pt x="249238" y="271463"/>
                    </a:lnTo>
                    <a:lnTo>
                      <a:pt x="277813" y="239713"/>
                    </a:lnTo>
                    <a:lnTo>
                      <a:pt x="311150" y="193675"/>
                    </a:lnTo>
                    <a:lnTo>
                      <a:pt x="269875" y="177800"/>
                    </a:lnTo>
                    <a:lnTo>
                      <a:pt x="296863" y="119063"/>
                    </a:lnTo>
                    <a:lnTo>
                      <a:pt x="257175" y="68263"/>
                    </a:lnTo>
                    <a:lnTo>
                      <a:pt x="198438" y="63500"/>
                    </a:lnTo>
                    <a:lnTo>
                      <a:pt x="185738" y="17463"/>
                    </a:lnTo>
                    <a:lnTo>
                      <a:pt x="119063" y="17463"/>
                    </a:lnTo>
                    <a:lnTo>
                      <a:pt x="119063" y="36513"/>
                    </a:lnTo>
                    <a:lnTo>
                      <a:pt x="6508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Vrije vorm: vorm 9">
                <a:extLst>
                  <a:ext uri="{FF2B5EF4-FFF2-40B4-BE49-F238E27FC236}">
                    <a16:creationId xmlns:a16="http://schemas.microsoft.com/office/drawing/2014/main" id="{74C9292A-A45E-4536-8085-6D8754339856}"/>
                  </a:ext>
                </a:extLst>
              </p:cNvPr>
              <p:cNvSpPr/>
              <p:nvPr/>
            </p:nvSpPr>
            <p:spPr>
              <a:xfrm>
                <a:off x="2505631" y="4818487"/>
                <a:ext cx="434975" cy="371475"/>
              </a:xfrm>
              <a:custGeom>
                <a:avLst/>
                <a:gdLst>
                  <a:gd name="connsiteX0" fmla="*/ 0 w 422275"/>
                  <a:gd name="connsiteY0" fmla="*/ 158750 h 371475"/>
                  <a:gd name="connsiteX1" fmla="*/ 50800 w 422275"/>
                  <a:gd name="connsiteY1" fmla="*/ 112712 h 371475"/>
                  <a:gd name="connsiteX2" fmla="*/ 49212 w 422275"/>
                  <a:gd name="connsiteY2" fmla="*/ 371475 h 371475"/>
                  <a:gd name="connsiteX3" fmla="*/ 347662 w 422275"/>
                  <a:gd name="connsiteY3" fmla="*/ 361950 h 371475"/>
                  <a:gd name="connsiteX4" fmla="*/ 360362 w 422275"/>
                  <a:gd name="connsiteY4" fmla="*/ 317500 h 371475"/>
                  <a:gd name="connsiteX5" fmla="*/ 398462 w 422275"/>
                  <a:gd name="connsiteY5" fmla="*/ 287337 h 371475"/>
                  <a:gd name="connsiteX6" fmla="*/ 379412 w 422275"/>
                  <a:gd name="connsiteY6" fmla="*/ 144462 h 371475"/>
                  <a:gd name="connsiteX7" fmla="*/ 411162 w 422275"/>
                  <a:gd name="connsiteY7" fmla="*/ 160337 h 371475"/>
                  <a:gd name="connsiteX8" fmla="*/ 422275 w 422275"/>
                  <a:gd name="connsiteY8" fmla="*/ 144462 h 371475"/>
                  <a:gd name="connsiteX9" fmla="*/ 211137 w 422275"/>
                  <a:gd name="connsiteY9" fmla="*/ 0 h 371475"/>
                  <a:gd name="connsiteX10" fmla="*/ 0 w 422275"/>
                  <a:gd name="connsiteY10" fmla="*/ 158750 h 371475"/>
                  <a:gd name="connsiteX0" fmla="*/ 12700 w 434975"/>
                  <a:gd name="connsiteY0" fmla="*/ 158750 h 371475"/>
                  <a:gd name="connsiteX1" fmla="*/ 63500 w 434975"/>
                  <a:gd name="connsiteY1" fmla="*/ 112712 h 371475"/>
                  <a:gd name="connsiteX2" fmla="*/ 61912 w 434975"/>
                  <a:gd name="connsiteY2" fmla="*/ 371475 h 371475"/>
                  <a:gd name="connsiteX3" fmla="*/ 360362 w 434975"/>
                  <a:gd name="connsiteY3" fmla="*/ 361950 h 371475"/>
                  <a:gd name="connsiteX4" fmla="*/ 373062 w 434975"/>
                  <a:gd name="connsiteY4" fmla="*/ 317500 h 371475"/>
                  <a:gd name="connsiteX5" fmla="*/ 411162 w 434975"/>
                  <a:gd name="connsiteY5" fmla="*/ 287337 h 371475"/>
                  <a:gd name="connsiteX6" fmla="*/ 392112 w 434975"/>
                  <a:gd name="connsiteY6" fmla="*/ 144462 h 371475"/>
                  <a:gd name="connsiteX7" fmla="*/ 423862 w 434975"/>
                  <a:gd name="connsiteY7" fmla="*/ 160337 h 371475"/>
                  <a:gd name="connsiteX8" fmla="*/ 434975 w 434975"/>
                  <a:gd name="connsiteY8" fmla="*/ 144462 h 371475"/>
                  <a:gd name="connsiteX9" fmla="*/ 223837 w 434975"/>
                  <a:gd name="connsiteY9" fmla="*/ 0 h 371475"/>
                  <a:gd name="connsiteX10" fmla="*/ 0 w 434975"/>
                  <a:gd name="connsiteY10" fmla="*/ 133350 h 371475"/>
                  <a:gd name="connsiteX11" fmla="*/ 12700 w 434975"/>
                  <a:gd name="connsiteY11" fmla="*/ 15875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975" h="371475">
                    <a:moveTo>
                      <a:pt x="12700" y="158750"/>
                    </a:moveTo>
                    <a:lnTo>
                      <a:pt x="63500" y="112712"/>
                    </a:lnTo>
                    <a:cubicBezTo>
                      <a:pt x="62971" y="198966"/>
                      <a:pt x="62441" y="285221"/>
                      <a:pt x="61912" y="371475"/>
                    </a:cubicBezTo>
                    <a:lnTo>
                      <a:pt x="360362" y="361950"/>
                    </a:lnTo>
                    <a:lnTo>
                      <a:pt x="373062" y="317500"/>
                    </a:lnTo>
                    <a:lnTo>
                      <a:pt x="411162" y="287337"/>
                    </a:lnTo>
                    <a:lnTo>
                      <a:pt x="392112" y="144462"/>
                    </a:lnTo>
                    <a:lnTo>
                      <a:pt x="423862" y="160337"/>
                    </a:lnTo>
                    <a:lnTo>
                      <a:pt x="434975" y="144462"/>
                    </a:lnTo>
                    <a:lnTo>
                      <a:pt x="223837" y="0"/>
                    </a:lnTo>
                    <a:cubicBezTo>
                      <a:pt x="160866" y="46567"/>
                      <a:pt x="62971" y="86783"/>
                      <a:pt x="0" y="133350"/>
                    </a:cubicBezTo>
                    <a:lnTo>
                      <a:pt x="12700" y="158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Vrije vorm: vorm 10">
                <a:extLst>
                  <a:ext uri="{FF2B5EF4-FFF2-40B4-BE49-F238E27FC236}">
                    <a16:creationId xmlns:a16="http://schemas.microsoft.com/office/drawing/2014/main" id="{F4F7B52B-A426-4BF3-AA78-45583961EC8D}"/>
                  </a:ext>
                </a:extLst>
              </p:cNvPr>
              <p:cNvSpPr/>
              <p:nvPr/>
            </p:nvSpPr>
            <p:spPr>
              <a:xfrm>
                <a:off x="2870756" y="5116937"/>
                <a:ext cx="133350" cy="65087"/>
              </a:xfrm>
              <a:custGeom>
                <a:avLst/>
                <a:gdLst>
                  <a:gd name="connsiteX0" fmla="*/ 0 w 133350"/>
                  <a:gd name="connsiteY0" fmla="*/ 65087 h 65087"/>
                  <a:gd name="connsiteX1" fmla="*/ 36512 w 133350"/>
                  <a:gd name="connsiteY1" fmla="*/ 0 h 65087"/>
                  <a:gd name="connsiteX2" fmla="*/ 73025 w 133350"/>
                  <a:gd name="connsiteY2" fmla="*/ 0 h 65087"/>
                  <a:gd name="connsiteX3" fmla="*/ 79375 w 133350"/>
                  <a:gd name="connsiteY3" fmla="*/ 30162 h 65087"/>
                  <a:gd name="connsiteX4" fmla="*/ 119062 w 133350"/>
                  <a:gd name="connsiteY4" fmla="*/ 33337 h 65087"/>
                  <a:gd name="connsiteX5" fmla="*/ 133350 w 133350"/>
                  <a:gd name="connsiteY5" fmla="*/ 53975 h 65087"/>
                  <a:gd name="connsiteX6" fmla="*/ 130175 w 133350"/>
                  <a:gd name="connsiteY6" fmla="*/ 65087 h 65087"/>
                  <a:gd name="connsiteX7" fmla="*/ 0 w 133350"/>
                  <a:gd name="connsiteY7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350" h="65087">
                    <a:moveTo>
                      <a:pt x="0" y="65087"/>
                    </a:moveTo>
                    <a:lnTo>
                      <a:pt x="36512" y="0"/>
                    </a:lnTo>
                    <a:lnTo>
                      <a:pt x="73025" y="0"/>
                    </a:lnTo>
                    <a:lnTo>
                      <a:pt x="79375" y="30162"/>
                    </a:lnTo>
                    <a:lnTo>
                      <a:pt x="119062" y="33337"/>
                    </a:lnTo>
                    <a:lnTo>
                      <a:pt x="133350" y="53975"/>
                    </a:lnTo>
                    <a:lnTo>
                      <a:pt x="130175" y="65087"/>
                    </a:lnTo>
                    <a:lnTo>
                      <a:pt x="0" y="6508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BB7E5F84-BBF3-4F26-AA26-8D7F60FA8482}"/>
                  </a:ext>
                </a:extLst>
              </p:cNvPr>
              <p:cNvSpPr/>
              <p:nvPr/>
            </p:nvSpPr>
            <p:spPr>
              <a:xfrm>
                <a:off x="2954893" y="4213649"/>
                <a:ext cx="709613" cy="788988"/>
              </a:xfrm>
              <a:custGeom>
                <a:avLst/>
                <a:gdLst>
                  <a:gd name="connsiteX0" fmla="*/ 34925 w 709613"/>
                  <a:gd name="connsiteY0" fmla="*/ 788988 h 788988"/>
                  <a:gd name="connsiteX1" fmla="*/ 0 w 709613"/>
                  <a:gd name="connsiteY1" fmla="*/ 303213 h 788988"/>
                  <a:gd name="connsiteX2" fmla="*/ 334963 w 709613"/>
                  <a:gd name="connsiteY2" fmla="*/ 341313 h 788988"/>
                  <a:gd name="connsiteX3" fmla="*/ 361950 w 709613"/>
                  <a:gd name="connsiteY3" fmla="*/ 0 h 788988"/>
                  <a:gd name="connsiteX4" fmla="*/ 704850 w 709613"/>
                  <a:gd name="connsiteY4" fmla="*/ 23813 h 788988"/>
                  <a:gd name="connsiteX5" fmla="*/ 709613 w 709613"/>
                  <a:gd name="connsiteY5" fmla="*/ 327025 h 788988"/>
                  <a:gd name="connsiteX6" fmla="*/ 663575 w 709613"/>
                  <a:gd name="connsiteY6" fmla="*/ 330200 h 788988"/>
                  <a:gd name="connsiteX7" fmla="*/ 635000 w 709613"/>
                  <a:gd name="connsiteY7" fmla="*/ 360363 h 788988"/>
                  <a:gd name="connsiteX8" fmla="*/ 622300 w 709613"/>
                  <a:gd name="connsiteY8" fmla="*/ 320675 h 788988"/>
                  <a:gd name="connsiteX9" fmla="*/ 588963 w 709613"/>
                  <a:gd name="connsiteY9" fmla="*/ 320675 h 788988"/>
                  <a:gd name="connsiteX10" fmla="*/ 568325 w 709613"/>
                  <a:gd name="connsiteY10" fmla="*/ 338138 h 788988"/>
                  <a:gd name="connsiteX11" fmla="*/ 550863 w 709613"/>
                  <a:gd name="connsiteY11" fmla="*/ 360363 h 788988"/>
                  <a:gd name="connsiteX12" fmla="*/ 542925 w 709613"/>
                  <a:gd name="connsiteY12" fmla="*/ 379413 h 788988"/>
                  <a:gd name="connsiteX13" fmla="*/ 523875 w 709613"/>
                  <a:gd name="connsiteY13" fmla="*/ 411163 h 788988"/>
                  <a:gd name="connsiteX14" fmla="*/ 531813 w 709613"/>
                  <a:gd name="connsiteY14" fmla="*/ 463550 h 788988"/>
                  <a:gd name="connsiteX15" fmla="*/ 544513 w 709613"/>
                  <a:gd name="connsiteY15" fmla="*/ 515938 h 788988"/>
                  <a:gd name="connsiteX16" fmla="*/ 571500 w 709613"/>
                  <a:gd name="connsiteY16" fmla="*/ 555625 h 788988"/>
                  <a:gd name="connsiteX17" fmla="*/ 590550 w 709613"/>
                  <a:gd name="connsiteY17" fmla="*/ 569913 h 788988"/>
                  <a:gd name="connsiteX18" fmla="*/ 630238 w 709613"/>
                  <a:gd name="connsiteY18" fmla="*/ 593725 h 788988"/>
                  <a:gd name="connsiteX19" fmla="*/ 639763 w 709613"/>
                  <a:gd name="connsiteY19" fmla="*/ 614363 h 788988"/>
                  <a:gd name="connsiteX20" fmla="*/ 650875 w 709613"/>
                  <a:gd name="connsiteY20" fmla="*/ 788988 h 788988"/>
                  <a:gd name="connsiteX21" fmla="*/ 34925 w 709613"/>
                  <a:gd name="connsiteY21" fmla="*/ 788988 h 78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9613" h="788988">
                    <a:moveTo>
                      <a:pt x="34925" y="788988"/>
                    </a:moveTo>
                    <a:lnTo>
                      <a:pt x="0" y="303213"/>
                    </a:lnTo>
                    <a:lnTo>
                      <a:pt x="334963" y="341313"/>
                    </a:lnTo>
                    <a:lnTo>
                      <a:pt x="361950" y="0"/>
                    </a:lnTo>
                    <a:lnTo>
                      <a:pt x="704850" y="23813"/>
                    </a:lnTo>
                    <a:cubicBezTo>
                      <a:pt x="706438" y="124884"/>
                      <a:pt x="708025" y="225954"/>
                      <a:pt x="709613" y="327025"/>
                    </a:cubicBezTo>
                    <a:lnTo>
                      <a:pt x="663575" y="330200"/>
                    </a:lnTo>
                    <a:lnTo>
                      <a:pt x="635000" y="360363"/>
                    </a:lnTo>
                    <a:lnTo>
                      <a:pt x="622300" y="320675"/>
                    </a:lnTo>
                    <a:lnTo>
                      <a:pt x="588963" y="320675"/>
                    </a:lnTo>
                    <a:lnTo>
                      <a:pt x="568325" y="338138"/>
                    </a:lnTo>
                    <a:lnTo>
                      <a:pt x="550863" y="360363"/>
                    </a:lnTo>
                    <a:lnTo>
                      <a:pt x="542925" y="379413"/>
                    </a:lnTo>
                    <a:lnTo>
                      <a:pt x="523875" y="411163"/>
                    </a:lnTo>
                    <a:lnTo>
                      <a:pt x="531813" y="463550"/>
                    </a:lnTo>
                    <a:lnTo>
                      <a:pt x="544513" y="515938"/>
                    </a:lnTo>
                    <a:lnTo>
                      <a:pt x="571500" y="555625"/>
                    </a:lnTo>
                    <a:lnTo>
                      <a:pt x="590550" y="569913"/>
                    </a:lnTo>
                    <a:lnTo>
                      <a:pt x="630238" y="593725"/>
                    </a:lnTo>
                    <a:lnTo>
                      <a:pt x="639763" y="614363"/>
                    </a:lnTo>
                    <a:lnTo>
                      <a:pt x="650875" y="788988"/>
                    </a:lnTo>
                    <a:lnTo>
                      <a:pt x="34925" y="7889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C41454EE-44C8-4547-99D2-5E105FA696B8}"/>
                  </a:ext>
                </a:extLst>
              </p:cNvPr>
              <p:cNvGrpSpPr/>
              <p:nvPr/>
            </p:nvGrpSpPr>
            <p:grpSpPr>
              <a:xfrm flipH="1">
                <a:off x="1842003" y="4701907"/>
                <a:ext cx="447346" cy="188765"/>
                <a:chOff x="2177798" y="4971245"/>
                <a:chExt cx="447346" cy="188765"/>
              </a:xfrm>
            </p:grpSpPr>
            <p:sp>
              <p:nvSpPr>
                <p:cNvPr id="14" name="Vrije vorm: vorm 13">
                  <a:extLst>
                    <a:ext uri="{FF2B5EF4-FFF2-40B4-BE49-F238E27FC236}">
                      <a16:creationId xmlns:a16="http://schemas.microsoft.com/office/drawing/2014/main" id="{8E379822-4007-4054-9B3E-E06C551E5C6A}"/>
                    </a:ext>
                  </a:extLst>
                </p:cNvPr>
                <p:cNvSpPr/>
                <p:nvPr/>
              </p:nvSpPr>
              <p:spPr>
                <a:xfrm>
                  <a:off x="2187262" y="4971245"/>
                  <a:ext cx="437882" cy="184597"/>
                </a:xfrm>
                <a:custGeom>
                  <a:avLst/>
                  <a:gdLst>
                    <a:gd name="connsiteX0" fmla="*/ 394952 w 437882"/>
                    <a:gd name="connsiteY0" fmla="*/ 4293 h 184597"/>
                    <a:gd name="connsiteX1" fmla="*/ 0 w 437882"/>
                    <a:gd name="connsiteY1" fmla="*/ 0 h 184597"/>
                    <a:gd name="connsiteX2" fmla="*/ 2146 w 437882"/>
                    <a:gd name="connsiteY2" fmla="*/ 135228 h 184597"/>
                    <a:gd name="connsiteX3" fmla="*/ 55808 w 437882"/>
                    <a:gd name="connsiteY3" fmla="*/ 150254 h 184597"/>
                    <a:gd name="connsiteX4" fmla="*/ 88006 w 437882"/>
                    <a:gd name="connsiteY4" fmla="*/ 180304 h 184597"/>
                    <a:gd name="connsiteX5" fmla="*/ 103031 w 437882"/>
                    <a:gd name="connsiteY5" fmla="*/ 182451 h 184597"/>
                    <a:gd name="connsiteX6" fmla="*/ 124496 w 437882"/>
                    <a:gd name="connsiteY6" fmla="*/ 171718 h 184597"/>
                    <a:gd name="connsiteX7" fmla="*/ 137375 w 437882"/>
                    <a:gd name="connsiteY7" fmla="*/ 156693 h 184597"/>
                    <a:gd name="connsiteX8" fmla="*/ 289775 w 437882"/>
                    <a:gd name="connsiteY8" fmla="*/ 154547 h 184597"/>
                    <a:gd name="connsiteX9" fmla="*/ 313386 w 437882"/>
                    <a:gd name="connsiteY9" fmla="*/ 184597 h 184597"/>
                    <a:gd name="connsiteX10" fmla="*/ 330558 w 437882"/>
                    <a:gd name="connsiteY10" fmla="*/ 184597 h 184597"/>
                    <a:gd name="connsiteX11" fmla="*/ 364901 w 437882"/>
                    <a:gd name="connsiteY11" fmla="*/ 160986 h 184597"/>
                    <a:gd name="connsiteX12" fmla="*/ 437882 w 437882"/>
                    <a:gd name="connsiteY12" fmla="*/ 152400 h 184597"/>
                    <a:gd name="connsiteX13" fmla="*/ 427149 w 437882"/>
                    <a:gd name="connsiteY13" fmla="*/ 137375 h 184597"/>
                    <a:gd name="connsiteX14" fmla="*/ 414270 w 437882"/>
                    <a:gd name="connsiteY14" fmla="*/ 135228 h 184597"/>
                    <a:gd name="connsiteX15" fmla="*/ 431442 w 437882"/>
                    <a:gd name="connsiteY15" fmla="*/ 79420 h 184597"/>
                    <a:gd name="connsiteX16" fmla="*/ 394952 w 437882"/>
                    <a:gd name="connsiteY16" fmla="*/ 4293 h 18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7882" h="184597">
                      <a:moveTo>
                        <a:pt x="394952" y="4293"/>
                      </a:moveTo>
                      <a:lnTo>
                        <a:pt x="0" y="0"/>
                      </a:lnTo>
                      <a:cubicBezTo>
                        <a:pt x="715" y="45076"/>
                        <a:pt x="1431" y="90152"/>
                        <a:pt x="2146" y="135228"/>
                      </a:cubicBezTo>
                      <a:lnTo>
                        <a:pt x="55808" y="150254"/>
                      </a:lnTo>
                      <a:lnTo>
                        <a:pt x="88006" y="180304"/>
                      </a:lnTo>
                      <a:lnTo>
                        <a:pt x="103031" y="182451"/>
                      </a:lnTo>
                      <a:lnTo>
                        <a:pt x="124496" y="171718"/>
                      </a:lnTo>
                      <a:lnTo>
                        <a:pt x="137375" y="156693"/>
                      </a:lnTo>
                      <a:lnTo>
                        <a:pt x="289775" y="154547"/>
                      </a:lnTo>
                      <a:lnTo>
                        <a:pt x="313386" y="184597"/>
                      </a:lnTo>
                      <a:lnTo>
                        <a:pt x="330558" y="184597"/>
                      </a:lnTo>
                      <a:lnTo>
                        <a:pt x="364901" y="160986"/>
                      </a:lnTo>
                      <a:lnTo>
                        <a:pt x="437882" y="152400"/>
                      </a:lnTo>
                      <a:lnTo>
                        <a:pt x="427149" y="137375"/>
                      </a:lnTo>
                      <a:lnTo>
                        <a:pt x="414270" y="135228"/>
                      </a:lnTo>
                      <a:lnTo>
                        <a:pt x="431442" y="79420"/>
                      </a:lnTo>
                      <a:lnTo>
                        <a:pt x="394952" y="4293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15" name="Inkt 14">
                      <a:extLst>
                        <a:ext uri="{FF2B5EF4-FFF2-40B4-BE49-F238E27FC236}">
                          <a16:creationId xmlns:a16="http://schemas.microsoft.com/office/drawing/2014/main" id="{F9003337-2569-4CAA-8217-3D94D3E978ED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2177798" y="4971245"/>
                    <a:ext cx="444139" cy="188765"/>
                  </p14:xfrm>
                </p:contentPart>
              </mc:Choice>
              <mc:Fallback xmlns="">
                <p:pic>
                  <p:nvPicPr>
                    <p:cNvPr id="77" name="Inkt 76">
                      <a:extLst>
                        <a:ext uri="{FF2B5EF4-FFF2-40B4-BE49-F238E27FC236}">
                          <a16:creationId xmlns:a16="http://schemas.microsoft.com/office/drawing/2014/main" id="{A55B2873-ECB3-4738-888A-7EF35DED21D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 flipH="1">
                      <a:off x="2174921" y="4968009"/>
                      <a:ext cx="449893" cy="19487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DCBBADA1-E09C-4568-BA9B-1C82276255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1267" y="5232322"/>
                <a:ext cx="335438" cy="108000"/>
                <a:chOff x="424721" y="5013481"/>
                <a:chExt cx="2001837" cy="644525"/>
              </a:xfrm>
            </p:grpSpPr>
            <p:sp>
              <p:nvSpPr>
                <p:cNvPr id="17" name="Vrije vorm: vorm 16">
                  <a:extLst>
                    <a:ext uri="{FF2B5EF4-FFF2-40B4-BE49-F238E27FC236}">
                      <a16:creationId xmlns:a16="http://schemas.microsoft.com/office/drawing/2014/main" id="{066136FC-4110-45EF-B291-EEE8D2A389BB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18" name="Inkt 17">
                      <a:extLst>
                        <a:ext uri="{FF2B5EF4-FFF2-40B4-BE49-F238E27FC236}">
                          <a16:creationId xmlns:a16="http://schemas.microsoft.com/office/drawing/2014/main" id="{F0FA6724-7D80-4164-8D5F-9352F08A49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0" name="Inkt 79">
                      <a:extLst>
                        <a:ext uri="{FF2B5EF4-FFF2-40B4-BE49-F238E27FC236}">
                          <a16:creationId xmlns:a16="http://schemas.microsoft.com/office/drawing/2014/main" id="{200BEFC0-7E52-4C36-93A1-76AA442DB7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4BBBD135-ACFF-4E76-98FB-B39951F59D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3307052" y="5072225"/>
                <a:ext cx="335438" cy="108000"/>
                <a:chOff x="424721" y="5013481"/>
                <a:chExt cx="2001837" cy="644525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0" name="Vrije vorm: vorm 19">
                  <a:extLst>
                    <a:ext uri="{FF2B5EF4-FFF2-40B4-BE49-F238E27FC236}">
                      <a16:creationId xmlns:a16="http://schemas.microsoft.com/office/drawing/2014/main" id="{31A80D6F-37B3-420D-8642-861C95C1B301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21" name="Inkt 20">
                      <a:extLst>
                        <a:ext uri="{FF2B5EF4-FFF2-40B4-BE49-F238E27FC236}">
                          <a16:creationId xmlns:a16="http://schemas.microsoft.com/office/drawing/2014/main" id="{25F82409-F85B-45B9-9934-A3C23F447D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5" name="Inkt 84">
                      <a:extLst>
                        <a:ext uri="{FF2B5EF4-FFF2-40B4-BE49-F238E27FC236}">
                          <a16:creationId xmlns:a16="http://schemas.microsoft.com/office/drawing/2014/main" id="{D90C9820-508E-4341-A873-E2BCC9C3BB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14:cNvPr>
                  <p14:cNvContentPartPr/>
                  <p14:nvPr/>
                </p14:nvContentPartPr>
                <p14:xfrm>
                  <a:off x="1941248" y="3821155"/>
                  <a:ext cx="1856532" cy="1374880"/>
                </p14:xfrm>
              </p:contentPart>
            </mc:Choice>
            <mc:Fallback xmlns="">
              <p:pic>
                <p:nvPicPr>
                  <p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33329" y="3813237"/>
                    <a:ext cx="1872009" cy="13903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0E4D15C5-75D4-405F-8F1F-D7EA9A3718CD}"/>
                </a:ext>
              </a:extLst>
            </p:cNvPr>
            <p:cNvGrpSpPr/>
            <p:nvPr/>
          </p:nvGrpSpPr>
          <p:grpSpPr>
            <a:xfrm>
              <a:off x="2728636" y="2633091"/>
              <a:ext cx="806490" cy="1083060"/>
              <a:chOff x="3624479" y="1833197"/>
              <a:chExt cx="806490" cy="1083060"/>
            </a:xfrm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F66D2319-757C-4E8B-BF78-5218700D38B5}"/>
                  </a:ext>
                </a:extLst>
              </p:cNvPr>
              <p:cNvSpPr/>
              <p:nvPr/>
            </p:nvSpPr>
            <p:spPr>
              <a:xfrm>
                <a:off x="3916264" y="2321169"/>
                <a:ext cx="199670" cy="589936"/>
              </a:xfrm>
              <a:custGeom>
                <a:avLst/>
                <a:gdLst>
                  <a:gd name="connsiteX0" fmla="*/ 49918 w 199670"/>
                  <a:gd name="connsiteY0" fmla="*/ 4538 h 589936"/>
                  <a:gd name="connsiteX1" fmla="*/ 49918 w 199670"/>
                  <a:gd name="connsiteY1" fmla="*/ 99835 h 589936"/>
                  <a:gd name="connsiteX2" fmla="*/ 49918 w 199670"/>
                  <a:gd name="connsiteY2" fmla="*/ 188326 h 589936"/>
                  <a:gd name="connsiteX3" fmla="*/ 20421 w 199670"/>
                  <a:gd name="connsiteY3" fmla="*/ 265471 h 589936"/>
                  <a:gd name="connsiteX4" fmla="*/ 0 w 199670"/>
                  <a:gd name="connsiteY4" fmla="*/ 451528 h 589936"/>
                  <a:gd name="connsiteX5" fmla="*/ 0 w 199670"/>
                  <a:gd name="connsiteY5" fmla="*/ 542287 h 589936"/>
                  <a:gd name="connsiteX6" fmla="*/ 13614 w 199670"/>
                  <a:gd name="connsiteY6" fmla="*/ 564977 h 589936"/>
                  <a:gd name="connsiteX7" fmla="*/ 56725 w 199670"/>
                  <a:gd name="connsiteY7" fmla="*/ 583129 h 589936"/>
                  <a:gd name="connsiteX8" fmla="*/ 111180 w 199670"/>
                  <a:gd name="connsiteY8" fmla="*/ 589936 h 589936"/>
                  <a:gd name="connsiteX9" fmla="*/ 152022 w 199670"/>
                  <a:gd name="connsiteY9" fmla="*/ 589936 h 589936"/>
                  <a:gd name="connsiteX10" fmla="*/ 181519 w 199670"/>
                  <a:gd name="connsiteY10" fmla="*/ 567246 h 589936"/>
                  <a:gd name="connsiteX11" fmla="*/ 199670 w 199670"/>
                  <a:gd name="connsiteY11" fmla="*/ 544556 h 589936"/>
                  <a:gd name="connsiteX12" fmla="*/ 195133 w 199670"/>
                  <a:gd name="connsiteY12" fmla="*/ 469680 h 589936"/>
                  <a:gd name="connsiteX13" fmla="*/ 195133 w 199670"/>
                  <a:gd name="connsiteY13" fmla="*/ 399341 h 589936"/>
                  <a:gd name="connsiteX14" fmla="*/ 183788 w 199670"/>
                  <a:gd name="connsiteY14" fmla="*/ 347155 h 589936"/>
                  <a:gd name="connsiteX15" fmla="*/ 170174 w 199670"/>
                  <a:gd name="connsiteY15" fmla="*/ 260933 h 589936"/>
                  <a:gd name="connsiteX16" fmla="*/ 149753 w 199670"/>
                  <a:gd name="connsiteY16" fmla="*/ 154291 h 589936"/>
                  <a:gd name="connsiteX17" fmla="*/ 138408 w 199670"/>
                  <a:gd name="connsiteY17" fmla="*/ 88491 h 589936"/>
                  <a:gd name="connsiteX18" fmla="*/ 129332 w 199670"/>
                  <a:gd name="connsiteY18" fmla="*/ 47649 h 589936"/>
                  <a:gd name="connsiteX19" fmla="*/ 115718 w 199670"/>
                  <a:gd name="connsiteY19" fmla="*/ 0 h 589936"/>
                  <a:gd name="connsiteX20" fmla="*/ 49918 w 199670"/>
                  <a:gd name="connsiteY20" fmla="*/ 4538 h 58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9670" h="589936">
                    <a:moveTo>
                      <a:pt x="49918" y="4538"/>
                    </a:moveTo>
                    <a:lnTo>
                      <a:pt x="49918" y="99835"/>
                    </a:lnTo>
                    <a:lnTo>
                      <a:pt x="49918" y="188326"/>
                    </a:lnTo>
                    <a:lnTo>
                      <a:pt x="20421" y="265471"/>
                    </a:lnTo>
                    <a:lnTo>
                      <a:pt x="0" y="451528"/>
                    </a:lnTo>
                    <a:lnTo>
                      <a:pt x="0" y="542287"/>
                    </a:lnTo>
                    <a:lnTo>
                      <a:pt x="13614" y="564977"/>
                    </a:lnTo>
                    <a:lnTo>
                      <a:pt x="56725" y="583129"/>
                    </a:lnTo>
                    <a:lnTo>
                      <a:pt x="111180" y="589936"/>
                    </a:lnTo>
                    <a:lnTo>
                      <a:pt x="152022" y="589936"/>
                    </a:lnTo>
                    <a:lnTo>
                      <a:pt x="181519" y="567246"/>
                    </a:lnTo>
                    <a:lnTo>
                      <a:pt x="199670" y="544556"/>
                    </a:lnTo>
                    <a:lnTo>
                      <a:pt x="195133" y="469680"/>
                    </a:lnTo>
                    <a:lnTo>
                      <a:pt x="195133" y="399341"/>
                    </a:lnTo>
                    <a:lnTo>
                      <a:pt x="183788" y="347155"/>
                    </a:lnTo>
                    <a:lnTo>
                      <a:pt x="170174" y="260933"/>
                    </a:lnTo>
                    <a:lnTo>
                      <a:pt x="149753" y="154291"/>
                    </a:lnTo>
                    <a:lnTo>
                      <a:pt x="138408" y="88491"/>
                    </a:lnTo>
                    <a:lnTo>
                      <a:pt x="129332" y="47649"/>
                    </a:lnTo>
                    <a:lnTo>
                      <a:pt x="115718" y="0"/>
                    </a:lnTo>
                    <a:lnTo>
                      <a:pt x="49918" y="4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5" name="Inkt 24">
                    <a:extLst>
                      <a:ext uri="{FF2B5EF4-FFF2-40B4-BE49-F238E27FC236}">
                        <a16:creationId xmlns:a16="http://schemas.microsoft.com/office/drawing/2014/main" id="{8C38C734-2863-4A62-95A4-E5117A25E864}"/>
                      </a:ext>
                    </a:extLst>
                  </p14:cNvPr>
                  <p14:cNvContentPartPr>
                    <a14:cpLocks xmlns:a14="http://schemas.microsoft.com/office/drawing/2010/main" noChangeAspect="1"/>
                  </p14:cNvContentPartPr>
                  <p14:nvPr/>
                </p14:nvContentPartPr>
                <p14:xfrm>
                  <a:off x="3624479" y="1833197"/>
                  <a:ext cx="806490" cy="1083060"/>
                </p14:xfrm>
              </p:contentPart>
            </mc:Choice>
            <mc:Fallback xmlns="">
              <p:pic>
                <p:nvPicPr>
                  <p:cNvPr id="5" name="Inkt 4">
                    <a:extLst>
                      <a:ext uri="{FF2B5EF4-FFF2-40B4-BE49-F238E27FC236}">
                        <a16:creationId xmlns:a16="http://schemas.microsoft.com/office/drawing/2014/main" id="{575D4491-FD68-4B37-B3A8-CB473FA8B6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620159" y="1828876"/>
                    <a:ext cx="815131" cy="1091701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6D73EADC-92EF-451A-A9DC-4ED3F0F4825F}"/>
                </a:ext>
              </a:extLst>
            </p:cNvPr>
            <p:cNvSpPr/>
            <p:nvPr/>
          </p:nvSpPr>
          <p:spPr>
            <a:xfrm>
              <a:off x="3819831" y="33370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A39B184C-FE7B-4745-B399-CEDAFCB2975E}"/>
                </a:ext>
              </a:extLst>
            </p:cNvPr>
            <p:cNvSpPr/>
            <p:nvPr/>
          </p:nvSpPr>
          <p:spPr>
            <a:xfrm>
              <a:off x="4056184" y="333542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EC7AB6D3-844B-4625-A0C2-6FC5A620BC9C}"/>
                </a:ext>
              </a:extLst>
            </p:cNvPr>
            <p:cNvSpPr/>
            <p:nvPr/>
          </p:nvSpPr>
          <p:spPr>
            <a:xfrm>
              <a:off x="4320898" y="3331236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3EB3AF3D-2E00-4903-9B6B-15C4BEA593DC}"/>
                </a:ext>
              </a:extLst>
            </p:cNvPr>
            <p:cNvSpPr/>
            <p:nvPr/>
          </p:nvSpPr>
          <p:spPr>
            <a:xfrm>
              <a:off x="4581831" y="332704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60680571-B871-46A0-BF34-AD5D77207C18}"/>
                </a:ext>
              </a:extLst>
            </p:cNvPr>
            <p:cNvSpPr/>
            <p:nvPr/>
          </p:nvSpPr>
          <p:spPr>
            <a:xfrm>
              <a:off x="3682530" y="351728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8435FAD9-93D1-4985-9A99-C6BAFEFA338F}"/>
                </a:ext>
              </a:extLst>
            </p:cNvPr>
            <p:cNvSpPr/>
            <p:nvPr/>
          </p:nvSpPr>
          <p:spPr>
            <a:xfrm>
              <a:off x="3925717" y="351423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FFC5C7C4-9EB4-4BC9-82F7-419CF7848BA3}"/>
                </a:ext>
              </a:extLst>
            </p:cNvPr>
            <p:cNvSpPr/>
            <p:nvPr/>
          </p:nvSpPr>
          <p:spPr>
            <a:xfrm>
              <a:off x="4219198" y="349670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D9A8D673-93E6-4D2B-999B-92069FA38A30}"/>
                </a:ext>
              </a:extLst>
            </p:cNvPr>
            <p:cNvSpPr/>
            <p:nvPr/>
          </p:nvSpPr>
          <p:spPr>
            <a:xfrm>
              <a:off x="4525485" y="3531701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90C84FBC-134A-47DF-A3BE-2B063CE01ED1}"/>
                </a:ext>
              </a:extLst>
            </p:cNvPr>
            <p:cNvGrpSpPr/>
            <p:nvPr/>
          </p:nvGrpSpPr>
          <p:grpSpPr>
            <a:xfrm>
              <a:off x="3871360" y="3807907"/>
              <a:ext cx="1160234" cy="338527"/>
              <a:chOff x="6614623" y="2974394"/>
              <a:chExt cx="1160234" cy="338527"/>
            </a:xfrm>
          </p:grpSpPr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4CFD60F1-B691-4CF2-9677-1516486903C2}"/>
                  </a:ext>
                </a:extLst>
              </p:cNvPr>
              <p:cNvSpPr/>
              <p:nvPr/>
            </p:nvSpPr>
            <p:spPr>
              <a:xfrm>
                <a:off x="6751924" y="298437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299BD13D-5510-4FEE-A45F-0F1E85160635}"/>
                  </a:ext>
                </a:extLst>
              </p:cNvPr>
              <p:cNvSpPr/>
              <p:nvPr/>
            </p:nvSpPr>
            <p:spPr>
              <a:xfrm>
                <a:off x="6988277" y="298278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AB7E912D-9F38-4F1D-9A37-07993C731B9C}"/>
                  </a:ext>
                </a:extLst>
              </p:cNvPr>
              <p:cNvSpPr/>
              <p:nvPr/>
            </p:nvSpPr>
            <p:spPr>
              <a:xfrm>
                <a:off x="7252991" y="2978587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CD3988F5-D688-45D2-AFC2-203F0C26C357}"/>
                  </a:ext>
                </a:extLst>
              </p:cNvPr>
              <p:cNvSpPr/>
              <p:nvPr/>
            </p:nvSpPr>
            <p:spPr>
              <a:xfrm>
                <a:off x="7513924" y="297439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03AF1139-F7E4-466A-BE6A-3A85672009BA}"/>
                  </a:ext>
                </a:extLst>
              </p:cNvPr>
              <p:cNvSpPr/>
              <p:nvPr/>
            </p:nvSpPr>
            <p:spPr>
              <a:xfrm>
                <a:off x="6614623" y="3164635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Vrije vorm: vorm 72">
                <a:extLst>
                  <a:ext uri="{FF2B5EF4-FFF2-40B4-BE49-F238E27FC236}">
                    <a16:creationId xmlns:a16="http://schemas.microsoft.com/office/drawing/2014/main" id="{8DB536FA-5805-4451-9BA9-87AB752F4089}"/>
                  </a:ext>
                </a:extLst>
              </p:cNvPr>
              <p:cNvSpPr/>
              <p:nvPr/>
            </p:nvSpPr>
            <p:spPr>
              <a:xfrm>
                <a:off x="6857810" y="316159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Vrije vorm: vorm 73">
                <a:extLst>
                  <a:ext uri="{FF2B5EF4-FFF2-40B4-BE49-F238E27FC236}">
                    <a16:creationId xmlns:a16="http://schemas.microsoft.com/office/drawing/2014/main" id="{16BD3CA3-CDD0-4B6C-A989-4C5D779D7517}"/>
                  </a:ext>
                </a:extLst>
              </p:cNvPr>
              <p:cNvSpPr/>
              <p:nvPr/>
            </p:nvSpPr>
            <p:spPr>
              <a:xfrm>
                <a:off x="7151291" y="3144053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Vrije vorm: vorm 74">
                <a:extLst>
                  <a:ext uri="{FF2B5EF4-FFF2-40B4-BE49-F238E27FC236}">
                    <a16:creationId xmlns:a16="http://schemas.microsoft.com/office/drawing/2014/main" id="{FC3EAA4D-D45F-4859-A660-66F1CE7ECEA2}"/>
                  </a:ext>
                </a:extLst>
              </p:cNvPr>
              <p:cNvSpPr/>
              <p:nvPr/>
            </p:nvSpPr>
            <p:spPr>
              <a:xfrm>
                <a:off x="7457578" y="3179052"/>
                <a:ext cx="215553" cy="133869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  <a:gd name="connsiteX0" fmla="*/ 58993 w 260933"/>
                  <a:gd name="connsiteY0" fmla="*/ 0 h 133869"/>
                  <a:gd name="connsiteX1" fmla="*/ 0 w 260933"/>
                  <a:gd name="connsiteY1" fmla="*/ 133869 h 133869"/>
                  <a:gd name="connsiteX2" fmla="*/ 158829 w 260933"/>
                  <a:gd name="connsiteY2" fmla="*/ 131600 h 133869"/>
                  <a:gd name="connsiteX3" fmla="*/ 260933 w 260933"/>
                  <a:gd name="connsiteY3" fmla="*/ 13613 h 133869"/>
                  <a:gd name="connsiteX4" fmla="*/ 58993 w 26093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58829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97401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553" h="133869">
                    <a:moveTo>
                      <a:pt x="58993" y="0"/>
                    </a:moveTo>
                    <a:lnTo>
                      <a:pt x="0" y="133869"/>
                    </a:lnTo>
                    <a:lnTo>
                      <a:pt x="197401" y="131600"/>
                    </a:lnTo>
                    <a:lnTo>
                      <a:pt x="215553" y="9075"/>
                    </a:lnTo>
                    <a:lnTo>
                      <a:pt x="58993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14:cNvPr>
              <p14:cNvContentPartPr/>
              <p14:nvPr/>
            </p14:nvContentPartPr>
            <p14:xfrm>
              <a:off x="7836106" y="5199035"/>
              <a:ext cx="2824163" cy="596900"/>
            </p14:xfrm>
          </p:contentPart>
        </mc:Choice>
        <mc:Fallback xmlns="">
          <p:pic>
            <p:nvPicPr>
              <p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822783" y="5185723"/>
                <a:ext cx="2850809" cy="623525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ep 150">
            <a:extLst>
              <a:ext uri="{FF2B5EF4-FFF2-40B4-BE49-F238E27FC236}">
                <a16:creationId xmlns:a16="http://schemas.microsoft.com/office/drawing/2014/main" id="{AF1754EB-0EEA-40CF-9AE5-1C294DEC1932}"/>
              </a:ext>
            </a:extLst>
          </p:cNvPr>
          <p:cNvGrpSpPr/>
          <p:nvPr/>
        </p:nvGrpSpPr>
        <p:grpSpPr>
          <a:xfrm>
            <a:off x="2736690" y="1790933"/>
            <a:ext cx="2812712" cy="1951906"/>
            <a:chOff x="1573551" y="2377836"/>
            <a:chExt cx="3847244" cy="2669827"/>
          </a:xfrm>
        </p:grpSpPr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79D29DDD-E6A7-4ADA-B22B-B4D62C3854A5}"/>
                </a:ext>
              </a:extLst>
            </p:cNvPr>
            <p:cNvSpPr/>
            <p:nvPr/>
          </p:nvSpPr>
          <p:spPr>
            <a:xfrm>
              <a:off x="4275897" y="2640445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53" name="Inkt 152">
                  <a:extLst>
                    <a:ext uri="{FF2B5EF4-FFF2-40B4-BE49-F238E27FC236}">
                      <a16:creationId xmlns:a16="http://schemas.microsoft.com/office/drawing/2014/main" id="{1AD83FCD-2073-433B-BBA2-162113284D17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93547" y="2377836"/>
                <a:ext cx="1172610" cy="1271365"/>
              </p14:xfrm>
            </p:contentPart>
          </mc:Choice>
          <mc:Fallback xmlns="">
            <p:pic>
              <p:nvPicPr>
                <p:cNvPr id="153" name="Inkt 152">
                  <a:extLst>
                    <a:ext uri="{FF2B5EF4-FFF2-40B4-BE49-F238E27FC236}">
                      <a16:creationId xmlns:a16="http://schemas.microsoft.com/office/drawing/2014/main" id="{1AD83FCD-2073-433B-BBA2-162113284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87637" y="2371930"/>
                  <a:ext cx="1184430" cy="128317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4" name="Ovaal 153">
              <a:extLst>
                <a:ext uri="{FF2B5EF4-FFF2-40B4-BE49-F238E27FC236}">
                  <a16:creationId xmlns:a16="http://schemas.microsoft.com/office/drawing/2014/main" id="{70FD0B52-CBAD-4990-9A77-4010E28E112C}"/>
                </a:ext>
              </a:extLst>
            </p:cNvPr>
            <p:cNvSpPr/>
            <p:nvPr/>
          </p:nvSpPr>
          <p:spPr>
            <a:xfrm rot="20508935">
              <a:off x="1573551" y="3359940"/>
              <a:ext cx="3847244" cy="161821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5" name="Groep 154">
              <a:extLst>
                <a:ext uri="{FF2B5EF4-FFF2-40B4-BE49-F238E27FC236}">
                  <a16:creationId xmlns:a16="http://schemas.microsoft.com/office/drawing/2014/main" id="{FCB9450B-BB98-45DD-85B6-06548F13BB2C}"/>
                </a:ext>
              </a:extLst>
            </p:cNvPr>
            <p:cNvGrpSpPr/>
            <p:nvPr/>
          </p:nvGrpSpPr>
          <p:grpSpPr>
            <a:xfrm>
              <a:off x="1958486" y="3528496"/>
              <a:ext cx="1955777" cy="1519167"/>
              <a:chOff x="1842003" y="3821155"/>
              <a:chExt cx="1955777" cy="1519167"/>
            </a:xfrm>
          </p:grpSpPr>
          <p:sp>
            <p:nvSpPr>
              <p:cNvPr id="176" name="Vrije vorm: vorm 175">
                <a:extLst>
                  <a:ext uri="{FF2B5EF4-FFF2-40B4-BE49-F238E27FC236}">
                    <a16:creationId xmlns:a16="http://schemas.microsoft.com/office/drawing/2014/main" id="{C9992E72-DAA6-48C1-BE70-BB1051D84FD8}"/>
                  </a:ext>
                </a:extLst>
              </p:cNvPr>
              <p:cNvSpPr/>
              <p:nvPr/>
            </p:nvSpPr>
            <p:spPr>
              <a:xfrm>
                <a:off x="1962846" y="3843942"/>
                <a:ext cx="923081" cy="798654"/>
              </a:xfrm>
              <a:custGeom>
                <a:avLst/>
                <a:gdLst>
                  <a:gd name="connsiteX0" fmla="*/ 0 w 923081"/>
                  <a:gd name="connsiteY0" fmla="*/ 795760 h 798654"/>
                  <a:gd name="connsiteX1" fmla="*/ 5788 w 923081"/>
                  <a:gd name="connsiteY1" fmla="*/ 428264 h 798654"/>
                  <a:gd name="connsiteX2" fmla="*/ 217025 w 923081"/>
                  <a:gd name="connsiteY2" fmla="*/ 326985 h 798654"/>
                  <a:gd name="connsiteX3" fmla="*/ 190982 w 923081"/>
                  <a:gd name="connsiteY3" fmla="*/ 0 h 798654"/>
                  <a:gd name="connsiteX4" fmla="*/ 289367 w 923081"/>
                  <a:gd name="connsiteY4" fmla="*/ 0 h 798654"/>
                  <a:gd name="connsiteX5" fmla="*/ 309623 w 923081"/>
                  <a:gd name="connsiteY5" fmla="*/ 457200 h 798654"/>
                  <a:gd name="connsiteX6" fmla="*/ 483243 w 923081"/>
                  <a:gd name="connsiteY6" fmla="*/ 341454 h 798654"/>
                  <a:gd name="connsiteX7" fmla="*/ 483243 w 923081"/>
                  <a:gd name="connsiteY7" fmla="*/ 95491 h 798654"/>
                  <a:gd name="connsiteX8" fmla="*/ 587415 w 923081"/>
                  <a:gd name="connsiteY8" fmla="*/ 95491 h 798654"/>
                  <a:gd name="connsiteX9" fmla="*/ 587415 w 923081"/>
                  <a:gd name="connsiteY9" fmla="*/ 454307 h 798654"/>
                  <a:gd name="connsiteX10" fmla="*/ 923081 w 923081"/>
                  <a:gd name="connsiteY10" fmla="*/ 298048 h 798654"/>
                  <a:gd name="connsiteX11" fmla="*/ 879676 w 923081"/>
                  <a:gd name="connsiteY11" fmla="*/ 798654 h 798654"/>
                  <a:gd name="connsiteX12" fmla="*/ 0 w 923081"/>
                  <a:gd name="connsiteY12" fmla="*/ 795760 h 79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3081" h="798654">
                    <a:moveTo>
                      <a:pt x="0" y="795760"/>
                    </a:moveTo>
                    <a:cubicBezTo>
                      <a:pt x="1929" y="673261"/>
                      <a:pt x="3859" y="550763"/>
                      <a:pt x="5788" y="428264"/>
                    </a:cubicBezTo>
                    <a:lnTo>
                      <a:pt x="217025" y="326985"/>
                    </a:lnTo>
                    <a:lnTo>
                      <a:pt x="190982" y="0"/>
                    </a:lnTo>
                    <a:lnTo>
                      <a:pt x="289367" y="0"/>
                    </a:lnTo>
                    <a:lnTo>
                      <a:pt x="309623" y="457200"/>
                    </a:lnTo>
                    <a:lnTo>
                      <a:pt x="483243" y="341454"/>
                    </a:lnTo>
                    <a:lnTo>
                      <a:pt x="483243" y="95491"/>
                    </a:lnTo>
                    <a:lnTo>
                      <a:pt x="587415" y="95491"/>
                    </a:lnTo>
                    <a:lnTo>
                      <a:pt x="587415" y="454307"/>
                    </a:lnTo>
                    <a:lnTo>
                      <a:pt x="923081" y="298048"/>
                    </a:lnTo>
                    <a:lnTo>
                      <a:pt x="879676" y="798654"/>
                    </a:lnTo>
                    <a:lnTo>
                      <a:pt x="0" y="79576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7" name="Vrije vorm: vorm 176">
                <a:extLst>
                  <a:ext uri="{FF2B5EF4-FFF2-40B4-BE49-F238E27FC236}">
                    <a16:creationId xmlns:a16="http://schemas.microsoft.com/office/drawing/2014/main" id="{AB4E9226-C4DD-43B6-9B30-83DCAA161202}"/>
                  </a:ext>
                </a:extLst>
              </p:cNvPr>
              <p:cNvSpPr/>
              <p:nvPr/>
            </p:nvSpPr>
            <p:spPr>
              <a:xfrm>
                <a:off x="2510081" y="5018288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8" name="Vrije vorm: vorm 177">
                <a:extLst>
                  <a:ext uri="{FF2B5EF4-FFF2-40B4-BE49-F238E27FC236}">
                    <a16:creationId xmlns:a16="http://schemas.microsoft.com/office/drawing/2014/main" id="{C0D8D49D-7BFE-4A6C-8F61-CCD96880DBDA}"/>
                  </a:ext>
                </a:extLst>
              </p:cNvPr>
              <p:cNvSpPr/>
              <p:nvPr/>
            </p:nvSpPr>
            <p:spPr>
              <a:xfrm flipH="1">
                <a:off x="3598951" y="4826870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9" name="Vrije vorm: vorm 178">
                <a:extLst>
                  <a:ext uri="{FF2B5EF4-FFF2-40B4-BE49-F238E27FC236}">
                    <a16:creationId xmlns:a16="http://schemas.microsoft.com/office/drawing/2014/main" id="{ECBFAC4D-D7EB-4058-8741-BED0105CBB0F}"/>
                  </a:ext>
                </a:extLst>
              </p:cNvPr>
              <p:cNvSpPr/>
              <p:nvPr/>
            </p:nvSpPr>
            <p:spPr>
              <a:xfrm>
                <a:off x="2392918" y="4742287"/>
                <a:ext cx="284163" cy="276225"/>
              </a:xfrm>
              <a:custGeom>
                <a:avLst/>
                <a:gdLst>
                  <a:gd name="connsiteX0" fmla="*/ 177800 w 284163"/>
                  <a:gd name="connsiteY0" fmla="*/ 276225 h 276225"/>
                  <a:gd name="connsiteX1" fmla="*/ 115888 w 284163"/>
                  <a:gd name="connsiteY1" fmla="*/ 276225 h 276225"/>
                  <a:gd name="connsiteX2" fmla="*/ 46038 w 284163"/>
                  <a:gd name="connsiteY2" fmla="*/ 265112 h 276225"/>
                  <a:gd name="connsiteX3" fmla="*/ 0 w 284163"/>
                  <a:gd name="connsiteY3" fmla="*/ 193675 h 276225"/>
                  <a:gd name="connsiteX4" fmla="*/ 26988 w 284163"/>
                  <a:gd name="connsiteY4" fmla="*/ 166687 h 276225"/>
                  <a:gd name="connsiteX5" fmla="*/ 0 w 284163"/>
                  <a:gd name="connsiteY5" fmla="*/ 115887 h 276225"/>
                  <a:gd name="connsiteX6" fmla="*/ 61913 w 284163"/>
                  <a:gd name="connsiteY6" fmla="*/ 58737 h 276225"/>
                  <a:gd name="connsiteX7" fmla="*/ 103188 w 284163"/>
                  <a:gd name="connsiteY7" fmla="*/ 69850 h 276225"/>
                  <a:gd name="connsiteX8" fmla="*/ 123825 w 284163"/>
                  <a:gd name="connsiteY8" fmla="*/ 23812 h 276225"/>
                  <a:gd name="connsiteX9" fmla="*/ 165100 w 284163"/>
                  <a:gd name="connsiteY9" fmla="*/ 11112 h 276225"/>
                  <a:gd name="connsiteX10" fmla="*/ 187325 w 284163"/>
                  <a:gd name="connsiteY10" fmla="*/ 41275 h 276225"/>
                  <a:gd name="connsiteX11" fmla="*/ 209550 w 284163"/>
                  <a:gd name="connsiteY11" fmla="*/ 9525 h 276225"/>
                  <a:gd name="connsiteX12" fmla="*/ 239713 w 284163"/>
                  <a:gd name="connsiteY12" fmla="*/ 0 h 276225"/>
                  <a:gd name="connsiteX13" fmla="*/ 239713 w 284163"/>
                  <a:gd name="connsiteY13" fmla="*/ 26987 h 276225"/>
                  <a:gd name="connsiteX14" fmla="*/ 268288 w 284163"/>
                  <a:gd name="connsiteY14" fmla="*/ 25400 h 276225"/>
                  <a:gd name="connsiteX15" fmla="*/ 271463 w 284163"/>
                  <a:gd name="connsiteY15" fmla="*/ 52387 h 276225"/>
                  <a:gd name="connsiteX16" fmla="*/ 282575 w 284163"/>
                  <a:gd name="connsiteY16" fmla="*/ 71437 h 276225"/>
                  <a:gd name="connsiteX17" fmla="*/ 284163 w 284163"/>
                  <a:gd name="connsiteY17" fmla="*/ 93662 h 276225"/>
                  <a:gd name="connsiteX18" fmla="*/ 98425 w 284163"/>
                  <a:gd name="connsiteY18" fmla="*/ 209550 h 276225"/>
                  <a:gd name="connsiteX19" fmla="*/ 117475 w 284163"/>
                  <a:gd name="connsiteY19" fmla="*/ 236537 h 276225"/>
                  <a:gd name="connsiteX20" fmla="*/ 168275 w 284163"/>
                  <a:gd name="connsiteY20" fmla="*/ 212725 h 276225"/>
                  <a:gd name="connsiteX21" fmla="*/ 177800 w 284163"/>
                  <a:gd name="connsiteY21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4163" h="276225">
                    <a:moveTo>
                      <a:pt x="177800" y="276225"/>
                    </a:moveTo>
                    <a:lnTo>
                      <a:pt x="115888" y="276225"/>
                    </a:lnTo>
                    <a:lnTo>
                      <a:pt x="46038" y="265112"/>
                    </a:lnTo>
                    <a:lnTo>
                      <a:pt x="0" y="193675"/>
                    </a:lnTo>
                    <a:lnTo>
                      <a:pt x="26988" y="166687"/>
                    </a:lnTo>
                    <a:lnTo>
                      <a:pt x="0" y="115887"/>
                    </a:lnTo>
                    <a:lnTo>
                      <a:pt x="61913" y="58737"/>
                    </a:lnTo>
                    <a:lnTo>
                      <a:pt x="103188" y="69850"/>
                    </a:lnTo>
                    <a:lnTo>
                      <a:pt x="123825" y="23812"/>
                    </a:lnTo>
                    <a:lnTo>
                      <a:pt x="165100" y="11112"/>
                    </a:lnTo>
                    <a:lnTo>
                      <a:pt x="187325" y="41275"/>
                    </a:lnTo>
                    <a:lnTo>
                      <a:pt x="209550" y="9525"/>
                    </a:lnTo>
                    <a:lnTo>
                      <a:pt x="239713" y="0"/>
                    </a:lnTo>
                    <a:lnTo>
                      <a:pt x="239713" y="26987"/>
                    </a:lnTo>
                    <a:lnTo>
                      <a:pt x="268288" y="25400"/>
                    </a:lnTo>
                    <a:lnTo>
                      <a:pt x="271463" y="52387"/>
                    </a:lnTo>
                    <a:lnTo>
                      <a:pt x="282575" y="71437"/>
                    </a:lnTo>
                    <a:lnTo>
                      <a:pt x="284163" y="93662"/>
                    </a:lnTo>
                    <a:lnTo>
                      <a:pt x="98425" y="209550"/>
                    </a:lnTo>
                    <a:lnTo>
                      <a:pt x="117475" y="236537"/>
                    </a:lnTo>
                    <a:lnTo>
                      <a:pt x="168275" y="212725"/>
                    </a:lnTo>
                    <a:lnTo>
                      <a:pt x="177800" y="27622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0" name="Vrije vorm: vorm 179">
                <a:extLst>
                  <a:ext uri="{FF2B5EF4-FFF2-40B4-BE49-F238E27FC236}">
                    <a16:creationId xmlns:a16="http://schemas.microsoft.com/office/drawing/2014/main" id="{D523140E-1A78-4958-A66D-2DBD9B33AE4B}"/>
                  </a:ext>
                </a:extLst>
              </p:cNvPr>
              <p:cNvSpPr/>
              <p:nvPr/>
            </p:nvSpPr>
            <p:spPr>
              <a:xfrm>
                <a:off x="3481943" y="4540674"/>
                <a:ext cx="311150" cy="282575"/>
              </a:xfrm>
              <a:custGeom>
                <a:avLst/>
                <a:gdLst>
                  <a:gd name="connsiteX0" fmla="*/ 65088 w 311150"/>
                  <a:gd name="connsiteY0" fmla="*/ 0 h 282575"/>
                  <a:gd name="connsiteX1" fmla="*/ 15875 w 311150"/>
                  <a:gd name="connsiteY1" fmla="*/ 58738 h 282575"/>
                  <a:gd name="connsiteX2" fmla="*/ 0 w 311150"/>
                  <a:gd name="connsiteY2" fmla="*/ 122238 h 282575"/>
                  <a:gd name="connsiteX3" fmla="*/ 30163 w 311150"/>
                  <a:gd name="connsiteY3" fmla="*/ 180975 h 282575"/>
                  <a:gd name="connsiteX4" fmla="*/ 41275 w 311150"/>
                  <a:gd name="connsiteY4" fmla="*/ 223838 h 282575"/>
                  <a:gd name="connsiteX5" fmla="*/ 76200 w 311150"/>
                  <a:gd name="connsiteY5" fmla="*/ 258763 h 282575"/>
                  <a:gd name="connsiteX6" fmla="*/ 134938 w 311150"/>
                  <a:gd name="connsiteY6" fmla="*/ 277813 h 282575"/>
                  <a:gd name="connsiteX7" fmla="*/ 188913 w 311150"/>
                  <a:gd name="connsiteY7" fmla="*/ 282575 h 282575"/>
                  <a:gd name="connsiteX8" fmla="*/ 249238 w 311150"/>
                  <a:gd name="connsiteY8" fmla="*/ 271463 h 282575"/>
                  <a:gd name="connsiteX9" fmla="*/ 277813 w 311150"/>
                  <a:gd name="connsiteY9" fmla="*/ 239713 h 282575"/>
                  <a:gd name="connsiteX10" fmla="*/ 311150 w 311150"/>
                  <a:gd name="connsiteY10" fmla="*/ 193675 h 282575"/>
                  <a:gd name="connsiteX11" fmla="*/ 269875 w 311150"/>
                  <a:gd name="connsiteY11" fmla="*/ 177800 h 282575"/>
                  <a:gd name="connsiteX12" fmla="*/ 296863 w 311150"/>
                  <a:gd name="connsiteY12" fmla="*/ 119063 h 282575"/>
                  <a:gd name="connsiteX13" fmla="*/ 257175 w 311150"/>
                  <a:gd name="connsiteY13" fmla="*/ 68263 h 282575"/>
                  <a:gd name="connsiteX14" fmla="*/ 198438 w 311150"/>
                  <a:gd name="connsiteY14" fmla="*/ 63500 h 282575"/>
                  <a:gd name="connsiteX15" fmla="*/ 185738 w 311150"/>
                  <a:gd name="connsiteY15" fmla="*/ 17463 h 282575"/>
                  <a:gd name="connsiteX16" fmla="*/ 119063 w 311150"/>
                  <a:gd name="connsiteY16" fmla="*/ 17463 h 282575"/>
                  <a:gd name="connsiteX17" fmla="*/ 119063 w 311150"/>
                  <a:gd name="connsiteY17" fmla="*/ 36513 h 282575"/>
                  <a:gd name="connsiteX18" fmla="*/ 65088 w 311150"/>
                  <a:gd name="connsiteY18" fmla="*/ 0 h 28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1150" h="282575">
                    <a:moveTo>
                      <a:pt x="65088" y="0"/>
                    </a:moveTo>
                    <a:lnTo>
                      <a:pt x="15875" y="58738"/>
                    </a:lnTo>
                    <a:lnTo>
                      <a:pt x="0" y="122238"/>
                    </a:lnTo>
                    <a:lnTo>
                      <a:pt x="30163" y="180975"/>
                    </a:lnTo>
                    <a:lnTo>
                      <a:pt x="41275" y="223838"/>
                    </a:lnTo>
                    <a:lnTo>
                      <a:pt x="76200" y="258763"/>
                    </a:lnTo>
                    <a:lnTo>
                      <a:pt x="134938" y="277813"/>
                    </a:lnTo>
                    <a:lnTo>
                      <a:pt x="188913" y="282575"/>
                    </a:lnTo>
                    <a:lnTo>
                      <a:pt x="249238" y="271463"/>
                    </a:lnTo>
                    <a:lnTo>
                      <a:pt x="277813" y="239713"/>
                    </a:lnTo>
                    <a:lnTo>
                      <a:pt x="311150" y="193675"/>
                    </a:lnTo>
                    <a:lnTo>
                      <a:pt x="269875" y="177800"/>
                    </a:lnTo>
                    <a:lnTo>
                      <a:pt x="296863" y="119063"/>
                    </a:lnTo>
                    <a:lnTo>
                      <a:pt x="257175" y="68263"/>
                    </a:lnTo>
                    <a:lnTo>
                      <a:pt x="198438" y="63500"/>
                    </a:lnTo>
                    <a:lnTo>
                      <a:pt x="185738" y="17463"/>
                    </a:lnTo>
                    <a:lnTo>
                      <a:pt x="119063" y="17463"/>
                    </a:lnTo>
                    <a:lnTo>
                      <a:pt x="119063" y="36513"/>
                    </a:lnTo>
                    <a:lnTo>
                      <a:pt x="6508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1" name="Vrije vorm: vorm 180">
                <a:extLst>
                  <a:ext uri="{FF2B5EF4-FFF2-40B4-BE49-F238E27FC236}">
                    <a16:creationId xmlns:a16="http://schemas.microsoft.com/office/drawing/2014/main" id="{8C5A8BB7-3833-4CE5-8524-F8BFC2A9A3B7}"/>
                  </a:ext>
                </a:extLst>
              </p:cNvPr>
              <p:cNvSpPr/>
              <p:nvPr/>
            </p:nvSpPr>
            <p:spPr>
              <a:xfrm>
                <a:off x="2505631" y="4818487"/>
                <a:ext cx="434975" cy="371475"/>
              </a:xfrm>
              <a:custGeom>
                <a:avLst/>
                <a:gdLst>
                  <a:gd name="connsiteX0" fmla="*/ 0 w 422275"/>
                  <a:gd name="connsiteY0" fmla="*/ 158750 h 371475"/>
                  <a:gd name="connsiteX1" fmla="*/ 50800 w 422275"/>
                  <a:gd name="connsiteY1" fmla="*/ 112712 h 371475"/>
                  <a:gd name="connsiteX2" fmla="*/ 49212 w 422275"/>
                  <a:gd name="connsiteY2" fmla="*/ 371475 h 371475"/>
                  <a:gd name="connsiteX3" fmla="*/ 347662 w 422275"/>
                  <a:gd name="connsiteY3" fmla="*/ 361950 h 371475"/>
                  <a:gd name="connsiteX4" fmla="*/ 360362 w 422275"/>
                  <a:gd name="connsiteY4" fmla="*/ 317500 h 371475"/>
                  <a:gd name="connsiteX5" fmla="*/ 398462 w 422275"/>
                  <a:gd name="connsiteY5" fmla="*/ 287337 h 371475"/>
                  <a:gd name="connsiteX6" fmla="*/ 379412 w 422275"/>
                  <a:gd name="connsiteY6" fmla="*/ 144462 h 371475"/>
                  <a:gd name="connsiteX7" fmla="*/ 411162 w 422275"/>
                  <a:gd name="connsiteY7" fmla="*/ 160337 h 371475"/>
                  <a:gd name="connsiteX8" fmla="*/ 422275 w 422275"/>
                  <a:gd name="connsiteY8" fmla="*/ 144462 h 371475"/>
                  <a:gd name="connsiteX9" fmla="*/ 211137 w 422275"/>
                  <a:gd name="connsiteY9" fmla="*/ 0 h 371475"/>
                  <a:gd name="connsiteX10" fmla="*/ 0 w 422275"/>
                  <a:gd name="connsiteY10" fmla="*/ 158750 h 371475"/>
                  <a:gd name="connsiteX0" fmla="*/ 12700 w 434975"/>
                  <a:gd name="connsiteY0" fmla="*/ 158750 h 371475"/>
                  <a:gd name="connsiteX1" fmla="*/ 63500 w 434975"/>
                  <a:gd name="connsiteY1" fmla="*/ 112712 h 371475"/>
                  <a:gd name="connsiteX2" fmla="*/ 61912 w 434975"/>
                  <a:gd name="connsiteY2" fmla="*/ 371475 h 371475"/>
                  <a:gd name="connsiteX3" fmla="*/ 360362 w 434975"/>
                  <a:gd name="connsiteY3" fmla="*/ 361950 h 371475"/>
                  <a:gd name="connsiteX4" fmla="*/ 373062 w 434975"/>
                  <a:gd name="connsiteY4" fmla="*/ 317500 h 371475"/>
                  <a:gd name="connsiteX5" fmla="*/ 411162 w 434975"/>
                  <a:gd name="connsiteY5" fmla="*/ 287337 h 371475"/>
                  <a:gd name="connsiteX6" fmla="*/ 392112 w 434975"/>
                  <a:gd name="connsiteY6" fmla="*/ 144462 h 371475"/>
                  <a:gd name="connsiteX7" fmla="*/ 423862 w 434975"/>
                  <a:gd name="connsiteY7" fmla="*/ 160337 h 371475"/>
                  <a:gd name="connsiteX8" fmla="*/ 434975 w 434975"/>
                  <a:gd name="connsiteY8" fmla="*/ 144462 h 371475"/>
                  <a:gd name="connsiteX9" fmla="*/ 223837 w 434975"/>
                  <a:gd name="connsiteY9" fmla="*/ 0 h 371475"/>
                  <a:gd name="connsiteX10" fmla="*/ 0 w 434975"/>
                  <a:gd name="connsiteY10" fmla="*/ 133350 h 371475"/>
                  <a:gd name="connsiteX11" fmla="*/ 12700 w 434975"/>
                  <a:gd name="connsiteY11" fmla="*/ 15875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975" h="371475">
                    <a:moveTo>
                      <a:pt x="12700" y="158750"/>
                    </a:moveTo>
                    <a:lnTo>
                      <a:pt x="63500" y="112712"/>
                    </a:lnTo>
                    <a:cubicBezTo>
                      <a:pt x="62971" y="198966"/>
                      <a:pt x="62441" y="285221"/>
                      <a:pt x="61912" y="371475"/>
                    </a:cubicBezTo>
                    <a:lnTo>
                      <a:pt x="360362" y="361950"/>
                    </a:lnTo>
                    <a:lnTo>
                      <a:pt x="373062" y="317500"/>
                    </a:lnTo>
                    <a:lnTo>
                      <a:pt x="411162" y="287337"/>
                    </a:lnTo>
                    <a:lnTo>
                      <a:pt x="392112" y="144462"/>
                    </a:lnTo>
                    <a:lnTo>
                      <a:pt x="423862" y="160337"/>
                    </a:lnTo>
                    <a:lnTo>
                      <a:pt x="434975" y="144462"/>
                    </a:lnTo>
                    <a:lnTo>
                      <a:pt x="223837" y="0"/>
                    </a:lnTo>
                    <a:cubicBezTo>
                      <a:pt x="160866" y="46567"/>
                      <a:pt x="62971" y="86783"/>
                      <a:pt x="0" y="133350"/>
                    </a:cubicBezTo>
                    <a:lnTo>
                      <a:pt x="12700" y="158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2" name="Vrije vorm: vorm 181">
                <a:extLst>
                  <a:ext uri="{FF2B5EF4-FFF2-40B4-BE49-F238E27FC236}">
                    <a16:creationId xmlns:a16="http://schemas.microsoft.com/office/drawing/2014/main" id="{ED000BC0-D712-471E-82CA-A5B44670315A}"/>
                  </a:ext>
                </a:extLst>
              </p:cNvPr>
              <p:cNvSpPr/>
              <p:nvPr/>
            </p:nvSpPr>
            <p:spPr>
              <a:xfrm>
                <a:off x="2870756" y="5116937"/>
                <a:ext cx="133350" cy="65087"/>
              </a:xfrm>
              <a:custGeom>
                <a:avLst/>
                <a:gdLst>
                  <a:gd name="connsiteX0" fmla="*/ 0 w 133350"/>
                  <a:gd name="connsiteY0" fmla="*/ 65087 h 65087"/>
                  <a:gd name="connsiteX1" fmla="*/ 36512 w 133350"/>
                  <a:gd name="connsiteY1" fmla="*/ 0 h 65087"/>
                  <a:gd name="connsiteX2" fmla="*/ 73025 w 133350"/>
                  <a:gd name="connsiteY2" fmla="*/ 0 h 65087"/>
                  <a:gd name="connsiteX3" fmla="*/ 79375 w 133350"/>
                  <a:gd name="connsiteY3" fmla="*/ 30162 h 65087"/>
                  <a:gd name="connsiteX4" fmla="*/ 119062 w 133350"/>
                  <a:gd name="connsiteY4" fmla="*/ 33337 h 65087"/>
                  <a:gd name="connsiteX5" fmla="*/ 133350 w 133350"/>
                  <a:gd name="connsiteY5" fmla="*/ 53975 h 65087"/>
                  <a:gd name="connsiteX6" fmla="*/ 130175 w 133350"/>
                  <a:gd name="connsiteY6" fmla="*/ 65087 h 65087"/>
                  <a:gd name="connsiteX7" fmla="*/ 0 w 133350"/>
                  <a:gd name="connsiteY7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350" h="65087">
                    <a:moveTo>
                      <a:pt x="0" y="65087"/>
                    </a:moveTo>
                    <a:lnTo>
                      <a:pt x="36512" y="0"/>
                    </a:lnTo>
                    <a:lnTo>
                      <a:pt x="73025" y="0"/>
                    </a:lnTo>
                    <a:lnTo>
                      <a:pt x="79375" y="30162"/>
                    </a:lnTo>
                    <a:lnTo>
                      <a:pt x="119062" y="33337"/>
                    </a:lnTo>
                    <a:lnTo>
                      <a:pt x="133350" y="53975"/>
                    </a:lnTo>
                    <a:lnTo>
                      <a:pt x="130175" y="65087"/>
                    </a:lnTo>
                    <a:lnTo>
                      <a:pt x="0" y="6508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3" name="Vrije vorm: vorm 182">
                <a:extLst>
                  <a:ext uri="{FF2B5EF4-FFF2-40B4-BE49-F238E27FC236}">
                    <a16:creationId xmlns:a16="http://schemas.microsoft.com/office/drawing/2014/main" id="{49B0D5EF-9280-40DB-A522-3A5D3B37D9B0}"/>
                  </a:ext>
                </a:extLst>
              </p:cNvPr>
              <p:cNvSpPr/>
              <p:nvPr/>
            </p:nvSpPr>
            <p:spPr>
              <a:xfrm>
                <a:off x="2954893" y="4213649"/>
                <a:ext cx="709613" cy="788988"/>
              </a:xfrm>
              <a:custGeom>
                <a:avLst/>
                <a:gdLst>
                  <a:gd name="connsiteX0" fmla="*/ 34925 w 709613"/>
                  <a:gd name="connsiteY0" fmla="*/ 788988 h 788988"/>
                  <a:gd name="connsiteX1" fmla="*/ 0 w 709613"/>
                  <a:gd name="connsiteY1" fmla="*/ 303213 h 788988"/>
                  <a:gd name="connsiteX2" fmla="*/ 334963 w 709613"/>
                  <a:gd name="connsiteY2" fmla="*/ 341313 h 788988"/>
                  <a:gd name="connsiteX3" fmla="*/ 361950 w 709613"/>
                  <a:gd name="connsiteY3" fmla="*/ 0 h 788988"/>
                  <a:gd name="connsiteX4" fmla="*/ 704850 w 709613"/>
                  <a:gd name="connsiteY4" fmla="*/ 23813 h 788988"/>
                  <a:gd name="connsiteX5" fmla="*/ 709613 w 709613"/>
                  <a:gd name="connsiteY5" fmla="*/ 327025 h 788988"/>
                  <a:gd name="connsiteX6" fmla="*/ 663575 w 709613"/>
                  <a:gd name="connsiteY6" fmla="*/ 330200 h 788988"/>
                  <a:gd name="connsiteX7" fmla="*/ 635000 w 709613"/>
                  <a:gd name="connsiteY7" fmla="*/ 360363 h 788988"/>
                  <a:gd name="connsiteX8" fmla="*/ 622300 w 709613"/>
                  <a:gd name="connsiteY8" fmla="*/ 320675 h 788988"/>
                  <a:gd name="connsiteX9" fmla="*/ 588963 w 709613"/>
                  <a:gd name="connsiteY9" fmla="*/ 320675 h 788988"/>
                  <a:gd name="connsiteX10" fmla="*/ 568325 w 709613"/>
                  <a:gd name="connsiteY10" fmla="*/ 338138 h 788988"/>
                  <a:gd name="connsiteX11" fmla="*/ 550863 w 709613"/>
                  <a:gd name="connsiteY11" fmla="*/ 360363 h 788988"/>
                  <a:gd name="connsiteX12" fmla="*/ 542925 w 709613"/>
                  <a:gd name="connsiteY12" fmla="*/ 379413 h 788988"/>
                  <a:gd name="connsiteX13" fmla="*/ 523875 w 709613"/>
                  <a:gd name="connsiteY13" fmla="*/ 411163 h 788988"/>
                  <a:gd name="connsiteX14" fmla="*/ 531813 w 709613"/>
                  <a:gd name="connsiteY14" fmla="*/ 463550 h 788988"/>
                  <a:gd name="connsiteX15" fmla="*/ 544513 w 709613"/>
                  <a:gd name="connsiteY15" fmla="*/ 515938 h 788988"/>
                  <a:gd name="connsiteX16" fmla="*/ 571500 w 709613"/>
                  <a:gd name="connsiteY16" fmla="*/ 555625 h 788988"/>
                  <a:gd name="connsiteX17" fmla="*/ 590550 w 709613"/>
                  <a:gd name="connsiteY17" fmla="*/ 569913 h 788988"/>
                  <a:gd name="connsiteX18" fmla="*/ 630238 w 709613"/>
                  <a:gd name="connsiteY18" fmla="*/ 593725 h 788988"/>
                  <a:gd name="connsiteX19" fmla="*/ 639763 w 709613"/>
                  <a:gd name="connsiteY19" fmla="*/ 614363 h 788988"/>
                  <a:gd name="connsiteX20" fmla="*/ 650875 w 709613"/>
                  <a:gd name="connsiteY20" fmla="*/ 788988 h 788988"/>
                  <a:gd name="connsiteX21" fmla="*/ 34925 w 709613"/>
                  <a:gd name="connsiteY21" fmla="*/ 788988 h 78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9613" h="788988">
                    <a:moveTo>
                      <a:pt x="34925" y="788988"/>
                    </a:moveTo>
                    <a:lnTo>
                      <a:pt x="0" y="303213"/>
                    </a:lnTo>
                    <a:lnTo>
                      <a:pt x="334963" y="341313"/>
                    </a:lnTo>
                    <a:lnTo>
                      <a:pt x="361950" y="0"/>
                    </a:lnTo>
                    <a:lnTo>
                      <a:pt x="704850" y="23813"/>
                    </a:lnTo>
                    <a:cubicBezTo>
                      <a:pt x="706438" y="124884"/>
                      <a:pt x="708025" y="225954"/>
                      <a:pt x="709613" y="327025"/>
                    </a:cubicBezTo>
                    <a:lnTo>
                      <a:pt x="663575" y="330200"/>
                    </a:lnTo>
                    <a:lnTo>
                      <a:pt x="635000" y="360363"/>
                    </a:lnTo>
                    <a:lnTo>
                      <a:pt x="622300" y="320675"/>
                    </a:lnTo>
                    <a:lnTo>
                      <a:pt x="588963" y="320675"/>
                    </a:lnTo>
                    <a:lnTo>
                      <a:pt x="568325" y="338138"/>
                    </a:lnTo>
                    <a:lnTo>
                      <a:pt x="550863" y="360363"/>
                    </a:lnTo>
                    <a:lnTo>
                      <a:pt x="542925" y="379413"/>
                    </a:lnTo>
                    <a:lnTo>
                      <a:pt x="523875" y="411163"/>
                    </a:lnTo>
                    <a:lnTo>
                      <a:pt x="531813" y="463550"/>
                    </a:lnTo>
                    <a:lnTo>
                      <a:pt x="544513" y="515938"/>
                    </a:lnTo>
                    <a:lnTo>
                      <a:pt x="571500" y="555625"/>
                    </a:lnTo>
                    <a:lnTo>
                      <a:pt x="590550" y="569913"/>
                    </a:lnTo>
                    <a:lnTo>
                      <a:pt x="630238" y="593725"/>
                    </a:lnTo>
                    <a:lnTo>
                      <a:pt x="639763" y="614363"/>
                    </a:lnTo>
                    <a:lnTo>
                      <a:pt x="650875" y="788988"/>
                    </a:lnTo>
                    <a:lnTo>
                      <a:pt x="34925" y="7889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4DBAFAC0-11E9-4361-B643-841580E0AFFB}"/>
                  </a:ext>
                </a:extLst>
              </p:cNvPr>
              <p:cNvGrpSpPr/>
              <p:nvPr/>
            </p:nvGrpSpPr>
            <p:grpSpPr>
              <a:xfrm flipH="1">
                <a:off x="1842003" y="4701907"/>
                <a:ext cx="447346" cy="188765"/>
                <a:chOff x="2177798" y="4971245"/>
                <a:chExt cx="447346" cy="188765"/>
              </a:xfrm>
            </p:grpSpPr>
            <p:sp>
              <p:nvSpPr>
                <p:cNvPr id="192" name="Vrije vorm: vorm 191">
                  <a:extLst>
                    <a:ext uri="{FF2B5EF4-FFF2-40B4-BE49-F238E27FC236}">
                      <a16:creationId xmlns:a16="http://schemas.microsoft.com/office/drawing/2014/main" id="{43FF28F4-7708-4DCB-9AF7-5D7AB48376B9}"/>
                    </a:ext>
                  </a:extLst>
                </p:cNvPr>
                <p:cNvSpPr/>
                <p:nvPr/>
              </p:nvSpPr>
              <p:spPr>
                <a:xfrm>
                  <a:off x="2187262" y="4971245"/>
                  <a:ext cx="437882" cy="184597"/>
                </a:xfrm>
                <a:custGeom>
                  <a:avLst/>
                  <a:gdLst>
                    <a:gd name="connsiteX0" fmla="*/ 394952 w 437882"/>
                    <a:gd name="connsiteY0" fmla="*/ 4293 h 184597"/>
                    <a:gd name="connsiteX1" fmla="*/ 0 w 437882"/>
                    <a:gd name="connsiteY1" fmla="*/ 0 h 184597"/>
                    <a:gd name="connsiteX2" fmla="*/ 2146 w 437882"/>
                    <a:gd name="connsiteY2" fmla="*/ 135228 h 184597"/>
                    <a:gd name="connsiteX3" fmla="*/ 55808 w 437882"/>
                    <a:gd name="connsiteY3" fmla="*/ 150254 h 184597"/>
                    <a:gd name="connsiteX4" fmla="*/ 88006 w 437882"/>
                    <a:gd name="connsiteY4" fmla="*/ 180304 h 184597"/>
                    <a:gd name="connsiteX5" fmla="*/ 103031 w 437882"/>
                    <a:gd name="connsiteY5" fmla="*/ 182451 h 184597"/>
                    <a:gd name="connsiteX6" fmla="*/ 124496 w 437882"/>
                    <a:gd name="connsiteY6" fmla="*/ 171718 h 184597"/>
                    <a:gd name="connsiteX7" fmla="*/ 137375 w 437882"/>
                    <a:gd name="connsiteY7" fmla="*/ 156693 h 184597"/>
                    <a:gd name="connsiteX8" fmla="*/ 289775 w 437882"/>
                    <a:gd name="connsiteY8" fmla="*/ 154547 h 184597"/>
                    <a:gd name="connsiteX9" fmla="*/ 313386 w 437882"/>
                    <a:gd name="connsiteY9" fmla="*/ 184597 h 184597"/>
                    <a:gd name="connsiteX10" fmla="*/ 330558 w 437882"/>
                    <a:gd name="connsiteY10" fmla="*/ 184597 h 184597"/>
                    <a:gd name="connsiteX11" fmla="*/ 364901 w 437882"/>
                    <a:gd name="connsiteY11" fmla="*/ 160986 h 184597"/>
                    <a:gd name="connsiteX12" fmla="*/ 437882 w 437882"/>
                    <a:gd name="connsiteY12" fmla="*/ 152400 h 184597"/>
                    <a:gd name="connsiteX13" fmla="*/ 427149 w 437882"/>
                    <a:gd name="connsiteY13" fmla="*/ 137375 h 184597"/>
                    <a:gd name="connsiteX14" fmla="*/ 414270 w 437882"/>
                    <a:gd name="connsiteY14" fmla="*/ 135228 h 184597"/>
                    <a:gd name="connsiteX15" fmla="*/ 431442 w 437882"/>
                    <a:gd name="connsiteY15" fmla="*/ 79420 h 184597"/>
                    <a:gd name="connsiteX16" fmla="*/ 394952 w 437882"/>
                    <a:gd name="connsiteY16" fmla="*/ 4293 h 18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7882" h="184597">
                      <a:moveTo>
                        <a:pt x="394952" y="4293"/>
                      </a:moveTo>
                      <a:lnTo>
                        <a:pt x="0" y="0"/>
                      </a:lnTo>
                      <a:cubicBezTo>
                        <a:pt x="715" y="45076"/>
                        <a:pt x="1431" y="90152"/>
                        <a:pt x="2146" y="135228"/>
                      </a:cubicBezTo>
                      <a:lnTo>
                        <a:pt x="55808" y="150254"/>
                      </a:lnTo>
                      <a:lnTo>
                        <a:pt x="88006" y="180304"/>
                      </a:lnTo>
                      <a:lnTo>
                        <a:pt x="103031" y="182451"/>
                      </a:lnTo>
                      <a:lnTo>
                        <a:pt x="124496" y="171718"/>
                      </a:lnTo>
                      <a:lnTo>
                        <a:pt x="137375" y="156693"/>
                      </a:lnTo>
                      <a:lnTo>
                        <a:pt x="289775" y="154547"/>
                      </a:lnTo>
                      <a:lnTo>
                        <a:pt x="313386" y="184597"/>
                      </a:lnTo>
                      <a:lnTo>
                        <a:pt x="330558" y="184597"/>
                      </a:lnTo>
                      <a:lnTo>
                        <a:pt x="364901" y="160986"/>
                      </a:lnTo>
                      <a:lnTo>
                        <a:pt x="437882" y="152400"/>
                      </a:lnTo>
                      <a:lnTo>
                        <a:pt x="427149" y="137375"/>
                      </a:lnTo>
                      <a:lnTo>
                        <a:pt x="414270" y="135228"/>
                      </a:lnTo>
                      <a:lnTo>
                        <a:pt x="431442" y="79420"/>
                      </a:lnTo>
                      <a:lnTo>
                        <a:pt x="394952" y="4293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193" name="Inkt 192">
                      <a:extLst>
                        <a:ext uri="{FF2B5EF4-FFF2-40B4-BE49-F238E27FC236}">
                          <a16:creationId xmlns:a16="http://schemas.microsoft.com/office/drawing/2014/main" id="{0FB06127-B3B2-48C7-9751-7736F73932CD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2177798" y="4971245"/>
                    <a:ext cx="444139" cy="188765"/>
                  </p14:xfrm>
                </p:contentPart>
              </mc:Choice>
              <mc:Fallback xmlns="">
                <p:pic>
                  <p:nvPicPr>
                    <p:cNvPr id="77" name="Inkt 76">
                      <a:extLst>
                        <a:ext uri="{FF2B5EF4-FFF2-40B4-BE49-F238E27FC236}">
                          <a16:creationId xmlns:a16="http://schemas.microsoft.com/office/drawing/2014/main" id="{A55B2873-ECB3-4738-888A-7EF35DED21D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 flipH="1">
                      <a:off x="2174921" y="4968009"/>
                      <a:ext cx="449893" cy="19487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A133ABC2-D98C-40EF-950B-2982452224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1267" y="5232322"/>
                <a:ext cx="335438" cy="108000"/>
                <a:chOff x="424721" y="5013481"/>
                <a:chExt cx="2001837" cy="644525"/>
              </a:xfrm>
            </p:grpSpPr>
            <p:sp>
              <p:nvSpPr>
                <p:cNvPr id="190" name="Vrije vorm: vorm 189">
                  <a:extLst>
                    <a:ext uri="{FF2B5EF4-FFF2-40B4-BE49-F238E27FC236}">
                      <a16:creationId xmlns:a16="http://schemas.microsoft.com/office/drawing/2014/main" id="{6D38EA42-8A98-4804-8BC1-3E4811475C5C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191" name="Inkt 190">
                      <a:extLst>
                        <a:ext uri="{FF2B5EF4-FFF2-40B4-BE49-F238E27FC236}">
                          <a16:creationId xmlns:a16="http://schemas.microsoft.com/office/drawing/2014/main" id="{91AB30BC-15FD-409F-9A4D-D2451BCA56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0" name="Inkt 79">
                      <a:extLst>
                        <a:ext uri="{FF2B5EF4-FFF2-40B4-BE49-F238E27FC236}">
                          <a16:creationId xmlns:a16="http://schemas.microsoft.com/office/drawing/2014/main" id="{200BEFC0-7E52-4C36-93A1-76AA442DB7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6" name="Groep 185">
                <a:extLst>
                  <a:ext uri="{FF2B5EF4-FFF2-40B4-BE49-F238E27FC236}">
                    <a16:creationId xmlns:a16="http://schemas.microsoft.com/office/drawing/2014/main" id="{CC397ACE-32F3-481E-8E57-227B5210A7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3307052" y="5072225"/>
                <a:ext cx="335438" cy="108000"/>
                <a:chOff x="424721" y="5013481"/>
                <a:chExt cx="2001837" cy="644525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88" name="Vrije vorm: vorm 187">
                  <a:extLst>
                    <a:ext uri="{FF2B5EF4-FFF2-40B4-BE49-F238E27FC236}">
                      <a16:creationId xmlns:a16="http://schemas.microsoft.com/office/drawing/2014/main" id="{A43BD26A-884D-4F19-8ACD-0CE33713D984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189" name="Inkt 188">
                      <a:extLst>
                        <a:ext uri="{FF2B5EF4-FFF2-40B4-BE49-F238E27FC236}">
                          <a16:creationId xmlns:a16="http://schemas.microsoft.com/office/drawing/2014/main" id="{63277BB4-4AD9-4FD3-A2EB-331F1D0B04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5" name="Inkt 84">
                      <a:extLst>
                        <a:ext uri="{FF2B5EF4-FFF2-40B4-BE49-F238E27FC236}">
                          <a16:creationId xmlns:a16="http://schemas.microsoft.com/office/drawing/2014/main" id="{D90C9820-508E-4341-A873-E2BCC9C3BB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87" name="Inkt 186">
                    <a:extLst>
                      <a:ext uri="{FF2B5EF4-FFF2-40B4-BE49-F238E27FC236}">
                        <a16:creationId xmlns:a16="http://schemas.microsoft.com/office/drawing/2014/main" id="{EBA41A59-C64A-4B4D-A642-7B92C55D81C5}"/>
                      </a:ext>
                    </a:extLst>
                  </p14:cNvPr>
                  <p14:cNvContentPartPr/>
                  <p14:nvPr/>
                </p14:nvContentPartPr>
                <p14:xfrm>
                  <a:off x="1941248" y="3821155"/>
                  <a:ext cx="1856532" cy="1374880"/>
                </p14:xfrm>
              </p:contentPart>
            </mc:Choice>
            <mc:Fallback xmlns="">
              <p:pic>
                <p:nvPicPr>
                  <p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33329" y="3813237"/>
                    <a:ext cx="1872009" cy="13903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6" name="Groep 155">
              <a:extLst>
                <a:ext uri="{FF2B5EF4-FFF2-40B4-BE49-F238E27FC236}">
                  <a16:creationId xmlns:a16="http://schemas.microsoft.com/office/drawing/2014/main" id="{9D6346C0-8720-4046-A76D-2C0002B4D244}"/>
                </a:ext>
              </a:extLst>
            </p:cNvPr>
            <p:cNvGrpSpPr/>
            <p:nvPr/>
          </p:nvGrpSpPr>
          <p:grpSpPr>
            <a:xfrm>
              <a:off x="2728636" y="2633091"/>
              <a:ext cx="806490" cy="1083060"/>
              <a:chOff x="3624479" y="1833197"/>
              <a:chExt cx="806490" cy="1083060"/>
            </a:xfrm>
          </p:grpSpPr>
          <p:sp>
            <p:nvSpPr>
              <p:cNvPr id="174" name="Vrije vorm: vorm 173">
                <a:extLst>
                  <a:ext uri="{FF2B5EF4-FFF2-40B4-BE49-F238E27FC236}">
                    <a16:creationId xmlns:a16="http://schemas.microsoft.com/office/drawing/2014/main" id="{8656613C-A481-4695-8B30-BE29E3329DA3}"/>
                  </a:ext>
                </a:extLst>
              </p:cNvPr>
              <p:cNvSpPr/>
              <p:nvPr/>
            </p:nvSpPr>
            <p:spPr>
              <a:xfrm>
                <a:off x="3916264" y="2321169"/>
                <a:ext cx="199670" cy="589936"/>
              </a:xfrm>
              <a:custGeom>
                <a:avLst/>
                <a:gdLst>
                  <a:gd name="connsiteX0" fmla="*/ 49918 w 199670"/>
                  <a:gd name="connsiteY0" fmla="*/ 4538 h 589936"/>
                  <a:gd name="connsiteX1" fmla="*/ 49918 w 199670"/>
                  <a:gd name="connsiteY1" fmla="*/ 99835 h 589936"/>
                  <a:gd name="connsiteX2" fmla="*/ 49918 w 199670"/>
                  <a:gd name="connsiteY2" fmla="*/ 188326 h 589936"/>
                  <a:gd name="connsiteX3" fmla="*/ 20421 w 199670"/>
                  <a:gd name="connsiteY3" fmla="*/ 265471 h 589936"/>
                  <a:gd name="connsiteX4" fmla="*/ 0 w 199670"/>
                  <a:gd name="connsiteY4" fmla="*/ 451528 h 589936"/>
                  <a:gd name="connsiteX5" fmla="*/ 0 w 199670"/>
                  <a:gd name="connsiteY5" fmla="*/ 542287 h 589936"/>
                  <a:gd name="connsiteX6" fmla="*/ 13614 w 199670"/>
                  <a:gd name="connsiteY6" fmla="*/ 564977 h 589936"/>
                  <a:gd name="connsiteX7" fmla="*/ 56725 w 199670"/>
                  <a:gd name="connsiteY7" fmla="*/ 583129 h 589936"/>
                  <a:gd name="connsiteX8" fmla="*/ 111180 w 199670"/>
                  <a:gd name="connsiteY8" fmla="*/ 589936 h 589936"/>
                  <a:gd name="connsiteX9" fmla="*/ 152022 w 199670"/>
                  <a:gd name="connsiteY9" fmla="*/ 589936 h 589936"/>
                  <a:gd name="connsiteX10" fmla="*/ 181519 w 199670"/>
                  <a:gd name="connsiteY10" fmla="*/ 567246 h 589936"/>
                  <a:gd name="connsiteX11" fmla="*/ 199670 w 199670"/>
                  <a:gd name="connsiteY11" fmla="*/ 544556 h 589936"/>
                  <a:gd name="connsiteX12" fmla="*/ 195133 w 199670"/>
                  <a:gd name="connsiteY12" fmla="*/ 469680 h 589936"/>
                  <a:gd name="connsiteX13" fmla="*/ 195133 w 199670"/>
                  <a:gd name="connsiteY13" fmla="*/ 399341 h 589936"/>
                  <a:gd name="connsiteX14" fmla="*/ 183788 w 199670"/>
                  <a:gd name="connsiteY14" fmla="*/ 347155 h 589936"/>
                  <a:gd name="connsiteX15" fmla="*/ 170174 w 199670"/>
                  <a:gd name="connsiteY15" fmla="*/ 260933 h 589936"/>
                  <a:gd name="connsiteX16" fmla="*/ 149753 w 199670"/>
                  <a:gd name="connsiteY16" fmla="*/ 154291 h 589936"/>
                  <a:gd name="connsiteX17" fmla="*/ 138408 w 199670"/>
                  <a:gd name="connsiteY17" fmla="*/ 88491 h 589936"/>
                  <a:gd name="connsiteX18" fmla="*/ 129332 w 199670"/>
                  <a:gd name="connsiteY18" fmla="*/ 47649 h 589936"/>
                  <a:gd name="connsiteX19" fmla="*/ 115718 w 199670"/>
                  <a:gd name="connsiteY19" fmla="*/ 0 h 589936"/>
                  <a:gd name="connsiteX20" fmla="*/ 49918 w 199670"/>
                  <a:gd name="connsiteY20" fmla="*/ 4538 h 58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9670" h="589936">
                    <a:moveTo>
                      <a:pt x="49918" y="4538"/>
                    </a:moveTo>
                    <a:lnTo>
                      <a:pt x="49918" y="99835"/>
                    </a:lnTo>
                    <a:lnTo>
                      <a:pt x="49918" y="188326"/>
                    </a:lnTo>
                    <a:lnTo>
                      <a:pt x="20421" y="265471"/>
                    </a:lnTo>
                    <a:lnTo>
                      <a:pt x="0" y="451528"/>
                    </a:lnTo>
                    <a:lnTo>
                      <a:pt x="0" y="542287"/>
                    </a:lnTo>
                    <a:lnTo>
                      <a:pt x="13614" y="564977"/>
                    </a:lnTo>
                    <a:lnTo>
                      <a:pt x="56725" y="583129"/>
                    </a:lnTo>
                    <a:lnTo>
                      <a:pt x="111180" y="589936"/>
                    </a:lnTo>
                    <a:lnTo>
                      <a:pt x="152022" y="589936"/>
                    </a:lnTo>
                    <a:lnTo>
                      <a:pt x="181519" y="567246"/>
                    </a:lnTo>
                    <a:lnTo>
                      <a:pt x="199670" y="544556"/>
                    </a:lnTo>
                    <a:lnTo>
                      <a:pt x="195133" y="469680"/>
                    </a:lnTo>
                    <a:lnTo>
                      <a:pt x="195133" y="399341"/>
                    </a:lnTo>
                    <a:lnTo>
                      <a:pt x="183788" y="347155"/>
                    </a:lnTo>
                    <a:lnTo>
                      <a:pt x="170174" y="260933"/>
                    </a:lnTo>
                    <a:lnTo>
                      <a:pt x="149753" y="154291"/>
                    </a:lnTo>
                    <a:lnTo>
                      <a:pt x="138408" y="88491"/>
                    </a:lnTo>
                    <a:lnTo>
                      <a:pt x="129332" y="47649"/>
                    </a:lnTo>
                    <a:lnTo>
                      <a:pt x="115718" y="0"/>
                    </a:lnTo>
                    <a:lnTo>
                      <a:pt x="49918" y="4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75" name="Inkt 174">
                    <a:extLst>
                      <a:ext uri="{FF2B5EF4-FFF2-40B4-BE49-F238E27FC236}">
                        <a16:creationId xmlns:a16="http://schemas.microsoft.com/office/drawing/2014/main" id="{A98450C5-7F21-49BC-90B5-4D62516AC9C6}"/>
                      </a:ext>
                    </a:extLst>
                  </p14:cNvPr>
                  <p14:cNvContentPartPr>
                    <a14:cpLocks xmlns:a14="http://schemas.microsoft.com/office/drawing/2010/main" noChangeAspect="1"/>
                  </p14:cNvContentPartPr>
                  <p14:nvPr/>
                </p14:nvContentPartPr>
                <p14:xfrm>
                  <a:off x="3624479" y="1833197"/>
                  <a:ext cx="806490" cy="1083060"/>
                </p14:xfrm>
              </p:contentPart>
            </mc:Choice>
            <mc:Fallback xmlns="">
              <p:pic>
                <p:nvPicPr>
                  <p:cNvPr id="5" name="Inkt 4">
                    <a:extLst>
                      <a:ext uri="{FF2B5EF4-FFF2-40B4-BE49-F238E27FC236}">
                        <a16:creationId xmlns:a16="http://schemas.microsoft.com/office/drawing/2014/main" id="{575D4491-FD68-4B37-B3A8-CB473FA8B6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620159" y="1828876"/>
                    <a:ext cx="815131" cy="1091701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57" name="Vrije vorm: vorm 156">
              <a:extLst>
                <a:ext uri="{FF2B5EF4-FFF2-40B4-BE49-F238E27FC236}">
                  <a16:creationId xmlns:a16="http://schemas.microsoft.com/office/drawing/2014/main" id="{BE2D8B58-030C-475F-9B57-F76AE8C4388B}"/>
                </a:ext>
              </a:extLst>
            </p:cNvPr>
            <p:cNvSpPr/>
            <p:nvPr/>
          </p:nvSpPr>
          <p:spPr>
            <a:xfrm>
              <a:off x="3819831" y="33370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8" name="Vrije vorm: vorm 157">
              <a:extLst>
                <a:ext uri="{FF2B5EF4-FFF2-40B4-BE49-F238E27FC236}">
                  <a16:creationId xmlns:a16="http://schemas.microsoft.com/office/drawing/2014/main" id="{1D1EBCF3-BF9D-4CF3-AB79-CF656E5056C6}"/>
                </a:ext>
              </a:extLst>
            </p:cNvPr>
            <p:cNvSpPr/>
            <p:nvPr/>
          </p:nvSpPr>
          <p:spPr>
            <a:xfrm>
              <a:off x="4056184" y="333542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9" name="Vrije vorm: vorm 158">
              <a:extLst>
                <a:ext uri="{FF2B5EF4-FFF2-40B4-BE49-F238E27FC236}">
                  <a16:creationId xmlns:a16="http://schemas.microsoft.com/office/drawing/2014/main" id="{060D5758-03DF-4AE2-9CB6-9AA28CDF0DE3}"/>
                </a:ext>
              </a:extLst>
            </p:cNvPr>
            <p:cNvSpPr/>
            <p:nvPr/>
          </p:nvSpPr>
          <p:spPr>
            <a:xfrm>
              <a:off x="4320898" y="3331236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0" name="Vrije vorm: vorm 159">
              <a:extLst>
                <a:ext uri="{FF2B5EF4-FFF2-40B4-BE49-F238E27FC236}">
                  <a16:creationId xmlns:a16="http://schemas.microsoft.com/office/drawing/2014/main" id="{D5C35D33-D2EF-4136-9BB5-79FCDC8A0A08}"/>
                </a:ext>
              </a:extLst>
            </p:cNvPr>
            <p:cNvSpPr/>
            <p:nvPr/>
          </p:nvSpPr>
          <p:spPr>
            <a:xfrm>
              <a:off x="4581831" y="332704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1" name="Vrije vorm: vorm 160">
              <a:extLst>
                <a:ext uri="{FF2B5EF4-FFF2-40B4-BE49-F238E27FC236}">
                  <a16:creationId xmlns:a16="http://schemas.microsoft.com/office/drawing/2014/main" id="{624A169A-DC52-49EA-A9DE-8047F0EE87D7}"/>
                </a:ext>
              </a:extLst>
            </p:cNvPr>
            <p:cNvSpPr/>
            <p:nvPr/>
          </p:nvSpPr>
          <p:spPr>
            <a:xfrm>
              <a:off x="3682530" y="351728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30B96BD5-C9C0-4083-88C4-AA1DBB3247C8}"/>
                </a:ext>
              </a:extLst>
            </p:cNvPr>
            <p:cNvSpPr/>
            <p:nvPr/>
          </p:nvSpPr>
          <p:spPr>
            <a:xfrm>
              <a:off x="3925717" y="351423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541754D1-483E-4263-85F3-243990FD0612}"/>
                </a:ext>
              </a:extLst>
            </p:cNvPr>
            <p:cNvSpPr/>
            <p:nvPr/>
          </p:nvSpPr>
          <p:spPr>
            <a:xfrm>
              <a:off x="4219198" y="349670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4" name="Vrije vorm: vorm 163">
              <a:extLst>
                <a:ext uri="{FF2B5EF4-FFF2-40B4-BE49-F238E27FC236}">
                  <a16:creationId xmlns:a16="http://schemas.microsoft.com/office/drawing/2014/main" id="{A9B16B60-3AEB-42FF-94EF-19E06D6EA20D}"/>
                </a:ext>
              </a:extLst>
            </p:cNvPr>
            <p:cNvSpPr/>
            <p:nvPr/>
          </p:nvSpPr>
          <p:spPr>
            <a:xfrm>
              <a:off x="4525485" y="3531701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DCE151CB-DA1D-4EF1-9B95-73153917AAC7}"/>
                </a:ext>
              </a:extLst>
            </p:cNvPr>
            <p:cNvGrpSpPr/>
            <p:nvPr/>
          </p:nvGrpSpPr>
          <p:grpSpPr>
            <a:xfrm>
              <a:off x="3871360" y="3807907"/>
              <a:ext cx="1160234" cy="338527"/>
              <a:chOff x="6614623" y="2974394"/>
              <a:chExt cx="1160234" cy="338527"/>
            </a:xfrm>
          </p:grpSpPr>
          <p:sp>
            <p:nvSpPr>
              <p:cNvPr id="166" name="Vrije vorm: vorm 165">
                <a:extLst>
                  <a:ext uri="{FF2B5EF4-FFF2-40B4-BE49-F238E27FC236}">
                    <a16:creationId xmlns:a16="http://schemas.microsoft.com/office/drawing/2014/main" id="{A1884CDD-CD5D-4457-A4CD-3FEB1EABCCCA}"/>
                  </a:ext>
                </a:extLst>
              </p:cNvPr>
              <p:cNvSpPr/>
              <p:nvPr/>
            </p:nvSpPr>
            <p:spPr>
              <a:xfrm>
                <a:off x="6751924" y="298437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7" name="Vrije vorm: vorm 166">
                <a:extLst>
                  <a:ext uri="{FF2B5EF4-FFF2-40B4-BE49-F238E27FC236}">
                    <a16:creationId xmlns:a16="http://schemas.microsoft.com/office/drawing/2014/main" id="{FACB65B4-ABE5-44DC-8A15-01AAD11A619A}"/>
                  </a:ext>
                </a:extLst>
              </p:cNvPr>
              <p:cNvSpPr/>
              <p:nvPr/>
            </p:nvSpPr>
            <p:spPr>
              <a:xfrm>
                <a:off x="6988277" y="298278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8" name="Vrije vorm: vorm 167">
                <a:extLst>
                  <a:ext uri="{FF2B5EF4-FFF2-40B4-BE49-F238E27FC236}">
                    <a16:creationId xmlns:a16="http://schemas.microsoft.com/office/drawing/2014/main" id="{7EEF2355-F746-4846-AC19-DFBEB14C190C}"/>
                  </a:ext>
                </a:extLst>
              </p:cNvPr>
              <p:cNvSpPr/>
              <p:nvPr/>
            </p:nvSpPr>
            <p:spPr>
              <a:xfrm>
                <a:off x="7252991" y="2978587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9" name="Vrije vorm: vorm 168">
                <a:extLst>
                  <a:ext uri="{FF2B5EF4-FFF2-40B4-BE49-F238E27FC236}">
                    <a16:creationId xmlns:a16="http://schemas.microsoft.com/office/drawing/2014/main" id="{562747D8-4F0E-4BA9-8241-3823DEB0361A}"/>
                  </a:ext>
                </a:extLst>
              </p:cNvPr>
              <p:cNvSpPr/>
              <p:nvPr/>
            </p:nvSpPr>
            <p:spPr>
              <a:xfrm>
                <a:off x="7513924" y="297439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0" name="Vrije vorm: vorm 169">
                <a:extLst>
                  <a:ext uri="{FF2B5EF4-FFF2-40B4-BE49-F238E27FC236}">
                    <a16:creationId xmlns:a16="http://schemas.microsoft.com/office/drawing/2014/main" id="{88AE61C1-CF48-41DB-893F-4264792AEAA4}"/>
                  </a:ext>
                </a:extLst>
              </p:cNvPr>
              <p:cNvSpPr/>
              <p:nvPr/>
            </p:nvSpPr>
            <p:spPr>
              <a:xfrm>
                <a:off x="6614623" y="3164635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1" name="Vrije vorm: vorm 170">
                <a:extLst>
                  <a:ext uri="{FF2B5EF4-FFF2-40B4-BE49-F238E27FC236}">
                    <a16:creationId xmlns:a16="http://schemas.microsoft.com/office/drawing/2014/main" id="{CA7E30E6-46C9-4E78-BC0D-CC290A2C8205}"/>
                  </a:ext>
                </a:extLst>
              </p:cNvPr>
              <p:cNvSpPr/>
              <p:nvPr/>
            </p:nvSpPr>
            <p:spPr>
              <a:xfrm>
                <a:off x="6857810" y="316159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2" name="Vrije vorm: vorm 171">
                <a:extLst>
                  <a:ext uri="{FF2B5EF4-FFF2-40B4-BE49-F238E27FC236}">
                    <a16:creationId xmlns:a16="http://schemas.microsoft.com/office/drawing/2014/main" id="{6EC19A5A-7DD0-42A6-AF81-7A0A8C148E66}"/>
                  </a:ext>
                </a:extLst>
              </p:cNvPr>
              <p:cNvSpPr/>
              <p:nvPr/>
            </p:nvSpPr>
            <p:spPr>
              <a:xfrm>
                <a:off x="7151291" y="3144053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3" name="Vrije vorm: vorm 172">
                <a:extLst>
                  <a:ext uri="{FF2B5EF4-FFF2-40B4-BE49-F238E27FC236}">
                    <a16:creationId xmlns:a16="http://schemas.microsoft.com/office/drawing/2014/main" id="{CD917E98-05DF-472E-8292-6ED8897CDA21}"/>
                  </a:ext>
                </a:extLst>
              </p:cNvPr>
              <p:cNvSpPr/>
              <p:nvPr/>
            </p:nvSpPr>
            <p:spPr>
              <a:xfrm>
                <a:off x="7457578" y="3179052"/>
                <a:ext cx="215553" cy="133869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  <a:gd name="connsiteX0" fmla="*/ 58993 w 260933"/>
                  <a:gd name="connsiteY0" fmla="*/ 0 h 133869"/>
                  <a:gd name="connsiteX1" fmla="*/ 0 w 260933"/>
                  <a:gd name="connsiteY1" fmla="*/ 133869 h 133869"/>
                  <a:gd name="connsiteX2" fmla="*/ 158829 w 260933"/>
                  <a:gd name="connsiteY2" fmla="*/ 131600 h 133869"/>
                  <a:gd name="connsiteX3" fmla="*/ 260933 w 260933"/>
                  <a:gd name="connsiteY3" fmla="*/ 13613 h 133869"/>
                  <a:gd name="connsiteX4" fmla="*/ 58993 w 26093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58829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97401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553" h="133869">
                    <a:moveTo>
                      <a:pt x="58993" y="0"/>
                    </a:moveTo>
                    <a:lnTo>
                      <a:pt x="0" y="133869"/>
                    </a:lnTo>
                    <a:lnTo>
                      <a:pt x="197401" y="131600"/>
                    </a:lnTo>
                    <a:lnTo>
                      <a:pt x="215553" y="9075"/>
                    </a:lnTo>
                    <a:lnTo>
                      <a:pt x="58993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94" name="Vrije vorm: vorm 193">
            <a:extLst>
              <a:ext uri="{FF2B5EF4-FFF2-40B4-BE49-F238E27FC236}">
                <a16:creationId xmlns:a16="http://schemas.microsoft.com/office/drawing/2014/main" id="{6F3A45DB-5E0A-4C32-AFF5-26BEB2E34101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95" name="Inkt 194">
                <a:extLst>
                  <a:ext uri="{FF2B5EF4-FFF2-40B4-BE49-F238E27FC236}">
                    <a16:creationId xmlns:a16="http://schemas.microsoft.com/office/drawing/2014/main" id="{8709F64F-83FD-4695-BB28-3AFB112CB85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195" name="Inkt 194">
                <a:extLst>
                  <a:ext uri="{FF2B5EF4-FFF2-40B4-BE49-F238E27FC236}">
                    <a16:creationId xmlns:a16="http://schemas.microsoft.com/office/drawing/2014/main" id="{8709F64F-83FD-4695-BB28-3AFB112CB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196" name="Rechte verbindingslijn 195">
            <a:extLst>
              <a:ext uri="{FF2B5EF4-FFF2-40B4-BE49-F238E27FC236}">
                <a16:creationId xmlns:a16="http://schemas.microsoft.com/office/drawing/2014/main" id="{BB4BF023-381A-41AB-8B88-188C4E4EC279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8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eduurzameuitgeverij.nl/u/news/binnenhof841-fullscreen.jpg">
            <a:extLst>
              <a:ext uri="{FF2B5EF4-FFF2-40B4-BE49-F238E27FC236}">
                <a16:creationId xmlns:a16="http://schemas.microsoft.com/office/drawing/2014/main" id="{3DF43E28-2B23-4515-95EA-9AB6503E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" y="1986116"/>
            <a:ext cx="9152754" cy="43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zegt de huidige regelgeving hierover?</a:t>
            </a: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C94D66-2DCE-403B-B4EB-2DEAE56C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45" y="2638136"/>
            <a:ext cx="8853940" cy="3180772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F58A7770-5505-425E-A0D6-3FD0D92B8A57}"/>
              </a:ext>
            </a:extLst>
          </p:cNvPr>
          <p:cNvSpPr/>
          <p:nvPr/>
        </p:nvSpPr>
        <p:spPr>
          <a:xfrm>
            <a:off x="2912165" y="2826979"/>
            <a:ext cx="844826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13F13E65-0CC7-490D-B306-1108F3CE8237}"/>
              </a:ext>
            </a:extLst>
          </p:cNvPr>
          <p:cNvSpPr/>
          <p:nvPr/>
        </p:nvSpPr>
        <p:spPr>
          <a:xfrm>
            <a:off x="1039693" y="3450827"/>
            <a:ext cx="3085048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2838F19A-BF4C-40E0-89E2-0545B382BC85}"/>
              </a:ext>
            </a:extLst>
          </p:cNvPr>
          <p:cNvSpPr/>
          <p:nvPr/>
        </p:nvSpPr>
        <p:spPr>
          <a:xfrm>
            <a:off x="8193156" y="5255440"/>
            <a:ext cx="1179443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7391E5A-83AB-4C0F-8947-9C463F071960}"/>
              </a:ext>
            </a:extLst>
          </p:cNvPr>
          <p:cNvSpPr/>
          <p:nvPr/>
        </p:nvSpPr>
        <p:spPr>
          <a:xfrm>
            <a:off x="8176590" y="4449417"/>
            <a:ext cx="937592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30CE6EE4-251E-4CD5-BC44-69A7B3766CF8}"/>
              </a:ext>
            </a:extLst>
          </p:cNvPr>
          <p:cNvSpPr/>
          <p:nvPr/>
        </p:nvSpPr>
        <p:spPr>
          <a:xfrm>
            <a:off x="7499930" y="2828597"/>
            <a:ext cx="1087020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3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S" id="{7842AA25-7132-BF4C-84EE-26D6FAC67A3D}" vid="{521C2D19-761B-FA44-A9BA-084C05B424D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3d3755-f908-4852-b5d3-3884f45d3194">
      <UserInfo>
        <DisplayName>Kirsten Notten</DisplayName>
        <AccountId>25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4AA26A68777479E9AC86B9D7E2830" ma:contentTypeVersion="12" ma:contentTypeDescription="Een nieuw document maken." ma:contentTypeScope="" ma:versionID="17bda4532fdbc78e186761ce90f91404">
  <xsd:schema xmlns:xsd="http://www.w3.org/2001/XMLSchema" xmlns:xs="http://www.w3.org/2001/XMLSchema" xmlns:p="http://schemas.microsoft.com/office/2006/metadata/properties" xmlns:ns2="47dc7314-2355-48ef-974c-33169987552f" xmlns:ns3="503d3755-f908-4852-b5d3-3884f45d3194" targetNamespace="http://schemas.microsoft.com/office/2006/metadata/properties" ma:root="true" ma:fieldsID="448194a8b04613b8567962f0a616de56" ns2:_="" ns3:_="">
    <xsd:import namespace="47dc7314-2355-48ef-974c-33169987552f"/>
    <xsd:import namespace="503d3755-f908-4852-b5d3-3884f45d3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c7314-2355-48ef-974c-3316998755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d3755-f908-4852-b5d3-3884f45d3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3E861D-29AE-4388-8A6B-49A5CD893EB0}">
  <ds:schemaRefs>
    <ds:schemaRef ds:uri="http://schemas.microsoft.com/office/2006/metadata/properties"/>
    <ds:schemaRef ds:uri="http://schemas.microsoft.com/office/infopath/2007/PartnerControls"/>
    <ds:schemaRef ds:uri="503d3755-f908-4852-b5d3-3884f45d3194"/>
  </ds:schemaRefs>
</ds:datastoreItem>
</file>

<file path=customXml/itemProps2.xml><?xml version="1.0" encoding="utf-8"?>
<ds:datastoreItem xmlns:ds="http://schemas.openxmlformats.org/officeDocument/2006/customXml" ds:itemID="{085EF3BC-5AE9-4294-A7D0-A3D15E208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c7314-2355-48ef-974c-33169987552f"/>
    <ds:schemaRef ds:uri="503d3755-f908-4852-b5d3-3884f45d3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B1C9D3-55DE-4C86-B6C8-CE4C1F3A6D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543</Words>
  <Application>Microsoft Office PowerPoint</Application>
  <PresentationFormat>Breedbeeld</PresentationFormat>
  <Paragraphs>110</Paragraphs>
  <Slides>29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Maven Pro</vt:lpstr>
      <vt:lpstr>Montserrat</vt:lpstr>
      <vt:lpstr>Open Sans</vt:lpstr>
      <vt:lpstr>Wingdings</vt:lpstr>
      <vt:lpstr>Kantoorthema</vt:lpstr>
      <vt:lpstr>PowerPoint-presentatie</vt:lpstr>
      <vt:lpstr>webinar netcongestie</vt:lpstr>
      <vt:lpstr>agenda</vt:lpstr>
      <vt:lpstr>wat is fysieke congestie?</vt:lpstr>
      <vt:lpstr>wat is fysieke congestie?</vt:lpstr>
      <vt:lpstr>wat is fysieke congestie?</vt:lpstr>
      <vt:lpstr>wat is fysieke congestie?</vt:lpstr>
      <vt:lpstr>wat is fysieke congestie?</vt:lpstr>
      <vt:lpstr>wat zegt de huidige regelgeving hierover?</vt:lpstr>
      <vt:lpstr>wat zegt de huidige regelgeving hierover?</vt:lpstr>
      <vt:lpstr>hoe bepaalt de netbeheerder of het net vol is?</vt:lpstr>
      <vt:lpstr>wanneer mag de netbeheerder  transport weigeren?</vt:lpstr>
      <vt:lpstr>wat te doen als je vermoed dat  de netbeheerder onterecht weigert?</vt:lpstr>
      <vt:lpstr>hoe gaat de toezichthouder daarmee om?</vt:lpstr>
      <vt:lpstr>wat verandert er Q1 2022 met het  Codebesluit congestiemanagement?</vt:lpstr>
      <vt:lpstr>wat verandert er Q1 2022 met het  Codebesluit congestiemanagement?</vt:lpstr>
      <vt:lpstr>wat te doen als er echt geen  transport mogelijk is?</vt:lpstr>
      <vt:lpstr>PowerPoint-presentatie</vt:lpstr>
      <vt:lpstr>1   installaties geschikt maken voor  een kleinere aansluiting</vt:lpstr>
      <vt:lpstr>2   delen van een aansluiting </vt:lpstr>
      <vt:lpstr>3   lokaal benutten elektriciteit </vt:lpstr>
      <vt:lpstr>4   elektriciteit omzetten in   warmte of koude</vt:lpstr>
      <vt:lpstr>5   elektriciteit opslaan in batterijen </vt:lpstr>
      <vt:lpstr>6   elektriciteit omzetten in gas </vt:lpstr>
      <vt:lpstr>Energie van Utrecht</vt:lpstr>
      <vt:lpstr>Probleemstelling</vt:lpstr>
      <vt:lpstr>Dak van RSG Blokstede</vt:lpstr>
      <vt:lpstr>Oplossing</vt:lpstr>
      <vt:lpstr>eerste hulp bij transportweigeringen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Gebruik voor de koppen deze kleur</dc:title>
  <dc:creator>Liesje Harteveld</dc:creator>
  <cp:lastModifiedBy>Ries Verhoeven</cp:lastModifiedBy>
  <cp:revision>37</cp:revision>
  <dcterms:created xsi:type="dcterms:W3CDTF">2020-03-17T15:34:15Z</dcterms:created>
  <dcterms:modified xsi:type="dcterms:W3CDTF">2022-01-26T12:12:56Z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0x01010088B4AA26A68777479E9AC86B9D7E2830</vt:lpwstr>
  </property>
</Properties>
</file>